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tags/tag22.xml" ContentType="application/vnd.openxmlformats-officedocument.presentationml.tags+xml"/>
  <Override PartName="/ppt/notesSlides/notesSlide1.xml" ContentType="application/vnd.openxmlformats-officedocument.presentationml.notesSlide+xml"/>
  <Override PartName="/ppt/tags/tag23.xml" ContentType="application/vnd.openxmlformats-officedocument.presentationml.tags+xml"/>
  <Override PartName="/ppt/notesSlides/notesSlide2.xml" ContentType="application/vnd.openxmlformats-officedocument.presentationml.notesSlide+xml"/>
  <Override PartName="/ppt/tags/tag24.xml" ContentType="application/vnd.openxmlformats-officedocument.presentationml.tags+xml"/>
  <Override PartName="/ppt/notesSlides/notesSlide3.xml" ContentType="application/vnd.openxmlformats-officedocument.presentationml.notesSlide+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notesSlides/notesSlide4.xml" ContentType="application/vnd.openxmlformats-officedocument.presentationml.notesSlide+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notesSlides/notesSlide5.xml" ContentType="application/vnd.openxmlformats-officedocument.presentationml.notesSlide+xml"/>
  <Override PartName="/ppt/tags/tag45.xml" ContentType="application/vnd.openxmlformats-officedocument.presentationml.tags+xml"/>
  <Override PartName="/ppt/notesSlides/notesSlide6.xml" ContentType="application/vnd.openxmlformats-officedocument.presentationml.notesSlide+xml"/>
  <Override PartName="/ppt/tags/tag46.xml" ContentType="application/vnd.openxmlformats-officedocument.presentationml.tags+xml"/>
  <Override PartName="/ppt/notesSlides/notesSlide7.xml" ContentType="application/vnd.openxmlformats-officedocument.presentationml.notesSlide+xml"/>
  <Override PartName="/ppt/tags/tag47.xml" ContentType="application/vnd.openxmlformats-officedocument.presentationml.tags+xml"/>
  <Override PartName="/ppt/notesSlides/notesSlide8.xml" ContentType="application/vnd.openxmlformats-officedocument.presentationml.notesSlide+xml"/>
  <Override PartName="/ppt/tags/tag48.xml" ContentType="application/vnd.openxmlformats-officedocument.presentationml.tags+xml"/>
  <Override PartName="/ppt/notesSlides/notesSlide9.xml" ContentType="application/vnd.openxmlformats-officedocument.presentationml.notesSlide+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notesSlides/notesSlide10.xml" ContentType="application/vnd.openxmlformats-officedocument.presentationml.notesSlide+xml"/>
  <Override PartName="/ppt/tags/tag60.xml" ContentType="application/vnd.openxmlformats-officedocument.presentationml.tags+xml"/>
  <Override PartName="/ppt/notesSlides/notesSlide11.xml" ContentType="application/vnd.openxmlformats-officedocument.presentationml.notesSlide+xml"/>
  <Override PartName="/ppt/tags/tag61.xml" ContentType="application/vnd.openxmlformats-officedocument.presentationml.tags+xml"/>
  <Override PartName="/ppt/notesSlides/notesSlide12.xml" ContentType="application/vnd.openxmlformats-officedocument.presentationml.notesSlide+xml"/>
  <Override PartName="/ppt/tags/tag62.xml" ContentType="application/vnd.openxmlformats-officedocument.presentationml.tags+xml"/>
  <Override PartName="/ppt/notesSlides/notesSlide13.xml" ContentType="application/vnd.openxmlformats-officedocument.presentationml.notesSlide+xml"/>
  <Override PartName="/ppt/tags/tag63.xml" ContentType="application/vnd.openxmlformats-officedocument.presentationml.tags+xml"/>
  <Override PartName="/ppt/notesSlides/notesSlide14.xml" ContentType="application/vnd.openxmlformats-officedocument.presentationml.notesSlide+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notesSlides/notesSlide15.xml" ContentType="application/vnd.openxmlformats-officedocument.presentationml.notesSlide+xml"/>
  <Override PartName="/ppt/tags/tag75.xml" ContentType="application/vnd.openxmlformats-officedocument.presentationml.tags+xml"/>
  <Override PartName="/ppt/notesSlides/notesSlide16.xml" ContentType="application/vnd.openxmlformats-officedocument.presentationml.notesSlide+xml"/>
  <Override PartName="/ppt/tags/tag76.xml" ContentType="application/vnd.openxmlformats-officedocument.presentationml.tags+xml"/>
  <Override PartName="/ppt/notesSlides/notesSlide17.xml" ContentType="application/vnd.openxmlformats-officedocument.presentationml.notesSlide+xml"/>
  <Override PartName="/ppt/tags/tag77.xml" ContentType="application/vnd.openxmlformats-officedocument.presentationml.tags+xml"/>
  <Override PartName="/ppt/notesSlides/notesSlide18.xml" ContentType="application/vnd.openxmlformats-officedocument.presentationml.notesSlide+xml"/>
  <Override PartName="/ppt/tags/tag78.xml" ContentType="application/vnd.openxmlformats-officedocument.presentationml.tags+xml"/>
  <Override PartName="/ppt/notesSlides/notesSlide19.xml" ContentType="application/vnd.openxmlformats-officedocument.presentationml.notesSlide+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notesSlides/notesSlide20.xml" ContentType="application/vnd.openxmlformats-officedocument.presentationml.notesSlide+xml"/>
  <Override PartName="/ppt/tags/tag90.xml" ContentType="application/vnd.openxmlformats-officedocument.presentationml.tags+xml"/>
  <Override PartName="/ppt/notesSlides/notesSlide21.xml" ContentType="application/vnd.openxmlformats-officedocument.presentationml.notesSlide+xml"/>
  <Override PartName="/ppt/tags/tag91.xml" ContentType="application/vnd.openxmlformats-officedocument.presentationml.tags+xml"/>
  <Override PartName="/ppt/notesSlides/notesSlide22.xml" ContentType="application/vnd.openxmlformats-officedocument.presentationml.notesSlide+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notesSlides/notesSlide23.xml" ContentType="application/vnd.openxmlformats-officedocument.presentationml.notesSlide+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notesSlides/notesSlide24.xml" ContentType="application/vnd.openxmlformats-officedocument.presentationml.notesSlide+xml"/>
  <Override PartName="/ppt/tags/tag112.xml" ContentType="application/vnd.openxmlformats-officedocument.presentationml.tags+xml"/>
  <Override PartName="/ppt/notesSlides/notesSlide25.xml" ContentType="application/vnd.openxmlformats-officedocument.presentationml.notesSlide+xml"/>
  <Override PartName="/ppt/tags/tag113.xml" ContentType="application/vnd.openxmlformats-officedocument.presentationml.tags+xml"/>
  <Override PartName="/ppt/notesSlides/notesSlide26.xml" ContentType="application/vnd.openxmlformats-officedocument.presentationml.notesSlide+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notesSlides/notesSlide27.xml" ContentType="application/vnd.openxmlformats-officedocument.presentationml.notesSlide+xml"/>
  <Override PartName="/ppt/tags/tag124.xml" ContentType="application/vnd.openxmlformats-officedocument.presentationml.tags+xml"/>
  <Override PartName="/ppt/notesSlides/notesSlide28.xml" ContentType="application/vnd.openxmlformats-officedocument.presentationml.notesSlide+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notesSlides/notesSlide29.xml" ContentType="application/vnd.openxmlformats-officedocument.presentationml.notesSlide+xml"/>
  <Override PartName="/ppt/tags/tag135.xml" ContentType="application/vnd.openxmlformats-officedocument.presentationml.tags+xml"/>
  <Override PartName="/ppt/notesSlides/notesSlide30.xml" ContentType="application/vnd.openxmlformats-officedocument.presentationml.notesSlide+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notesSlides/notesSlide31.xml" ContentType="application/vnd.openxmlformats-officedocument.presentationml.notesSlide+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notesSlides/notesSlide32.xml" ContentType="application/vnd.openxmlformats-officedocument.presentationml.notesSlide+xml"/>
  <Override PartName="/ppt/tags/tag156.xml" ContentType="application/vnd.openxmlformats-officedocument.presentationml.tags+xml"/>
  <Override PartName="/ppt/notesSlides/notesSlide33.xml" ContentType="application/vnd.openxmlformats-officedocument.presentationml.notesSlide+xml"/>
  <Override PartName="/ppt/tags/tag157.xml" ContentType="application/vnd.openxmlformats-officedocument.presentationml.tags+xml"/>
  <Override PartName="/ppt/notesSlides/notesSlide34.xml" ContentType="application/vnd.openxmlformats-officedocument.presentationml.notesSlide+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notesSlides/notesSlide35.xml" ContentType="application/vnd.openxmlformats-officedocument.presentationml.notesSlide+xml"/>
  <Override PartName="/ppt/tags/tag167.xml" ContentType="application/vnd.openxmlformats-officedocument.presentationml.tags+xml"/>
  <Override PartName="/ppt/notesSlides/notesSlide36.xml" ContentType="application/vnd.openxmlformats-officedocument.presentationml.notesSlide+xml"/>
  <Override PartName="/ppt/tags/tag168.xml" ContentType="application/vnd.openxmlformats-officedocument.presentationml.tags+xml"/>
  <Override PartName="/ppt/notesSlides/notesSlide37.xml" ContentType="application/vnd.openxmlformats-officedocument.presentationml.notesSlide+xml"/>
  <Override PartName="/ppt/tags/tag169.xml" ContentType="application/vnd.openxmlformats-officedocument.presentationml.tags+xml"/>
  <Override PartName="/ppt/notesSlides/notesSlide38.xml" ContentType="application/vnd.openxmlformats-officedocument.presentationml.notesSlide+xml"/>
  <Override PartName="/ppt/tags/tag170.xml" ContentType="application/vnd.openxmlformats-officedocument.presentationml.tags+xml"/>
  <Override PartName="/ppt/notesSlides/notesSlide39.xml" ContentType="application/vnd.openxmlformats-officedocument.presentationml.notesSlide+xml"/>
  <Override PartName="/ppt/tags/tag171.xml" ContentType="application/vnd.openxmlformats-officedocument.presentationml.tags+xml"/>
  <Override PartName="/ppt/tags/tag172.xml" ContentType="application/vnd.openxmlformats-officedocument.presentationml.tags+xml"/>
  <Override PartName="/ppt/notesSlides/notesSlide40.xml" ContentType="application/vnd.openxmlformats-officedocument.presentationml.notesSlide+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notesSlides/notesSlide41.xml" ContentType="application/vnd.openxmlformats-officedocument.presentationml.notesSlide+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notesSlides/notesSlide42.xml" ContentType="application/vnd.openxmlformats-officedocument.presentationml.notesSlide+xml"/>
  <Override PartName="/ppt/tags/tag195.xml" ContentType="application/vnd.openxmlformats-officedocument.presentationml.tags+xml"/>
  <Override PartName="/ppt/notesSlides/notesSlide43.xml" ContentType="application/vnd.openxmlformats-officedocument.presentationml.notesSlide+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notesSlides/notesSlide44.xml" ContentType="application/vnd.openxmlformats-officedocument.presentationml.notesSlide+xml"/>
  <Override PartName="/ppt/tags/tag206.xml" ContentType="application/vnd.openxmlformats-officedocument.presentationml.tags+xml"/>
  <Override PartName="/ppt/notesSlides/notesSlide45.xml" ContentType="application/vnd.openxmlformats-officedocument.presentationml.notesSlide+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notesSlides/notesSlide46.xml" ContentType="application/vnd.openxmlformats-officedocument.presentationml.notesSlide+xml"/>
  <Override PartName="/ppt/tags/tag217.xml" ContentType="application/vnd.openxmlformats-officedocument.presentationml.tags+xml"/>
  <Override PartName="/ppt/notesSlides/notesSlide47.xml" ContentType="application/vnd.openxmlformats-officedocument.presentationml.notesSlide+xml"/>
  <Override PartName="/ppt/tags/tag218.xml" ContentType="application/vnd.openxmlformats-officedocument.presentationml.tags+xml"/>
  <Override PartName="/ppt/tags/tag219.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notesSlides/notesSlide48.xml" ContentType="application/vnd.openxmlformats-officedocument.presentationml.notesSlide+xml"/>
  <Override PartName="/ppt/tags/tag229.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notesSlides/notesSlide49.xml" ContentType="application/vnd.openxmlformats-officedocument.presentationml.notesSlide+xml"/>
  <Override PartName="/ppt/tags/tag240.xml" ContentType="application/vnd.openxmlformats-officedocument.presentationml.tags+xml"/>
  <Override PartName="/ppt/notesSlides/notesSlide50.xml" ContentType="application/vnd.openxmlformats-officedocument.presentationml.notesSlide+xml"/>
  <Override PartName="/ppt/tags/tag241.xml" ContentType="application/vnd.openxmlformats-officedocument.presentationml.tags+xml"/>
  <Override PartName="/ppt/notesSlides/notesSlide51.xml" ContentType="application/vnd.openxmlformats-officedocument.presentationml.notesSlide+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notesSlides/notesSlide52.xml" ContentType="application/vnd.openxmlformats-officedocument.presentationml.notesSlide+xml"/>
  <Override PartName="/ppt/tags/tag253.xml" ContentType="application/vnd.openxmlformats-officedocument.presentationml.tags+xml"/>
  <Override PartName="/ppt/notesSlides/notesSlide53.xml" ContentType="application/vnd.openxmlformats-officedocument.presentationml.notesSlide+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notesSlides/notesSlide54.xml" ContentType="application/vnd.openxmlformats-officedocument.presentationml.notesSlide+xml"/>
  <Override PartName="/ppt/tags/tag265.xml" ContentType="application/vnd.openxmlformats-officedocument.presentationml.tags+xml"/>
  <Override PartName="/ppt/notesSlides/notesSlide55.xml" ContentType="application/vnd.openxmlformats-officedocument.presentationml.notesSlide+xml"/>
  <Override PartName="/ppt/tags/tag266.xml" ContentType="application/vnd.openxmlformats-officedocument.presentationml.tags+xml"/>
  <Override PartName="/ppt/notesSlides/notesSlide56.xml" ContentType="application/vnd.openxmlformats-officedocument.presentationml.notesSlide+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notesSlides/notesSlide57.xml" ContentType="application/vnd.openxmlformats-officedocument.presentationml.notesSlide+xml"/>
  <Override PartName="/ppt/tags/tag278.xml" ContentType="application/vnd.openxmlformats-officedocument.presentationml.tags+xml"/>
  <Override PartName="/ppt/notesSlides/notesSlide58.xml" ContentType="application/vnd.openxmlformats-officedocument.presentationml.notesSlide+xml"/>
  <Override PartName="/ppt/tags/tag279.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notesSlides/notesSlide59.xml" ContentType="application/vnd.openxmlformats-officedocument.presentationml.notesSlide+xml"/>
  <Override PartName="/ppt/tags/tag287.xml" ContentType="application/vnd.openxmlformats-officedocument.presentationml.tags+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removePersonalInfoOnSave="1" saveSubsetFonts="1" autoCompressPictures="0">
  <p:sldMasterIdLst>
    <p:sldMasterId id="2147483715" r:id="rId3"/>
  </p:sldMasterIdLst>
  <p:notesMasterIdLst>
    <p:notesMasterId r:id="rId69"/>
  </p:notesMasterIdLst>
  <p:handoutMasterIdLst>
    <p:handoutMasterId r:id="rId70"/>
  </p:handoutMasterIdLst>
  <p:sldIdLst>
    <p:sldId id="2147477157" r:id="rId4"/>
    <p:sldId id="261" r:id="rId5"/>
    <p:sldId id="314" r:id="rId6"/>
    <p:sldId id="2147477158" r:id="rId7"/>
    <p:sldId id="2147477159" r:id="rId8"/>
    <p:sldId id="290" r:id="rId9"/>
    <p:sldId id="329" r:id="rId10"/>
    <p:sldId id="291" r:id="rId11"/>
    <p:sldId id="2147477155" r:id="rId12"/>
    <p:sldId id="2147477160" r:id="rId13"/>
    <p:sldId id="2147477156" r:id="rId14"/>
    <p:sldId id="293" r:id="rId15"/>
    <p:sldId id="298" r:id="rId16"/>
    <p:sldId id="299" r:id="rId17"/>
    <p:sldId id="2147477161" r:id="rId18"/>
    <p:sldId id="294" r:id="rId19"/>
    <p:sldId id="331" r:id="rId20"/>
    <p:sldId id="332" r:id="rId21"/>
    <p:sldId id="2147477243" r:id="rId22"/>
    <p:sldId id="2147477162" r:id="rId23"/>
    <p:sldId id="295" r:id="rId24"/>
    <p:sldId id="333" r:id="rId25"/>
    <p:sldId id="2147477163" r:id="rId26"/>
    <p:sldId id="2147477164" r:id="rId27"/>
    <p:sldId id="334" r:id="rId28"/>
    <p:sldId id="326" r:id="rId29"/>
    <p:sldId id="2147477165" r:id="rId30"/>
    <p:sldId id="321" r:id="rId31"/>
    <p:sldId id="2147477166" r:id="rId32"/>
    <p:sldId id="335" r:id="rId33"/>
    <p:sldId id="2147477241" r:id="rId34"/>
    <p:sldId id="2147477242" r:id="rId35"/>
    <p:sldId id="2147477167" r:id="rId36"/>
    <p:sldId id="2147477168" r:id="rId37"/>
    <p:sldId id="2147477245" r:id="rId38"/>
    <p:sldId id="2147477246" r:id="rId39"/>
    <p:sldId id="2147477169" r:id="rId40"/>
    <p:sldId id="324" r:id="rId41"/>
    <p:sldId id="325" r:id="rId42"/>
    <p:sldId id="307" r:id="rId43"/>
    <p:sldId id="305" r:id="rId44"/>
    <p:sldId id="2147477153" r:id="rId45"/>
    <p:sldId id="2147379871" r:id="rId46"/>
    <p:sldId id="2147477228" r:id="rId47"/>
    <p:sldId id="2147477229" r:id="rId48"/>
    <p:sldId id="2147477170" r:id="rId49"/>
    <p:sldId id="2147477171" r:id="rId50"/>
    <p:sldId id="336" r:id="rId51"/>
    <p:sldId id="2147477172" r:id="rId52"/>
    <p:sldId id="337" r:id="rId53"/>
    <p:sldId id="2147477173" r:id="rId54"/>
    <p:sldId id="338" r:id="rId55"/>
    <p:sldId id="2147477174" r:id="rId56"/>
    <p:sldId id="2147477175" r:id="rId57"/>
    <p:sldId id="2147477230" r:id="rId58"/>
    <p:sldId id="2147477231" r:id="rId59"/>
    <p:sldId id="2147477176" r:id="rId60"/>
    <p:sldId id="310" r:id="rId61"/>
    <p:sldId id="2147477177" r:id="rId62"/>
    <p:sldId id="311" r:id="rId63"/>
    <p:sldId id="313" r:id="rId64"/>
    <p:sldId id="2147477178" r:id="rId65"/>
    <p:sldId id="312" r:id="rId66"/>
    <p:sldId id="2147477222" r:id="rId67"/>
    <p:sldId id="2147477234" r:id="rId68"/>
  </p:sldIdLst>
  <p:sldSz cx="9906000" cy="6858000" type="A4"/>
  <p:notesSz cx="6735763" cy="9866313"/>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タイトルなしのセクション" id="{DFCF46F0-9303-4B07-93AA-F4958CD57B54}">
          <p14:sldIdLst>
            <p14:sldId id="2147477157"/>
            <p14:sldId id="261"/>
            <p14:sldId id="314"/>
            <p14:sldId id="2147477158"/>
            <p14:sldId id="2147477159"/>
            <p14:sldId id="290"/>
            <p14:sldId id="329"/>
            <p14:sldId id="291"/>
            <p14:sldId id="2147477155"/>
            <p14:sldId id="2147477160"/>
            <p14:sldId id="2147477156"/>
            <p14:sldId id="293"/>
            <p14:sldId id="298"/>
            <p14:sldId id="299"/>
            <p14:sldId id="2147477161"/>
            <p14:sldId id="294"/>
            <p14:sldId id="331"/>
            <p14:sldId id="332"/>
            <p14:sldId id="2147477243"/>
            <p14:sldId id="2147477162"/>
            <p14:sldId id="295"/>
            <p14:sldId id="333"/>
            <p14:sldId id="2147477163"/>
            <p14:sldId id="2147477164"/>
            <p14:sldId id="334"/>
            <p14:sldId id="326"/>
            <p14:sldId id="2147477165"/>
            <p14:sldId id="321"/>
            <p14:sldId id="2147477166"/>
            <p14:sldId id="335"/>
            <p14:sldId id="2147477241"/>
            <p14:sldId id="2147477242"/>
            <p14:sldId id="2147477167"/>
            <p14:sldId id="2147477168"/>
            <p14:sldId id="2147477245"/>
            <p14:sldId id="2147477246"/>
            <p14:sldId id="2147477169"/>
            <p14:sldId id="324"/>
            <p14:sldId id="325"/>
            <p14:sldId id="307"/>
            <p14:sldId id="305"/>
            <p14:sldId id="2147477153"/>
            <p14:sldId id="2147379871"/>
            <p14:sldId id="2147477228"/>
            <p14:sldId id="2147477229"/>
            <p14:sldId id="2147477170"/>
            <p14:sldId id="2147477171"/>
            <p14:sldId id="336"/>
            <p14:sldId id="2147477172"/>
            <p14:sldId id="337"/>
            <p14:sldId id="2147477173"/>
            <p14:sldId id="338"/>
            <p14:sldId id="2147477174"/>
            <p14:sldId id="2147477175"/>
            <p14:sldId id="2147477230"/>
            <p14:sldId id="2147477231"/>
            <p14:sldId id="2147477176"/>
            <p14:sldId id="310"/>
            <p14:sldId id="2147477177"/>
            <p14:sldId id="311"/>
            <p14:sldId id="313"/>
            <p14:sldId id="2147477178"/>
            <p14:sldId id="312"/>
            <p14:sldId id="2147477222"/>
            <p14:sldId id="2147477234"/>
          </p14:sldIdLst>
        </p14:section>
      </p14:sectionLst>
    </p:ext>
    <p:ext uri="{EFAFB233-063F-42B5-8137-9DF3F51BA10A}">
      <p15:sldGuideLst xmlns:p15="http://schemas.microsoft.com/office/powerpoint/2012/main">
        <p15:guide id="2" pos="3696" userDrawn="1">
          <p15:clr>
            <a:srgbClr val="A4A3A4"/>
          </p15:clr>
        </p15:guide>
        <p15:guide id="3" orient="horz" pos="1560" userDrawn="1">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作成者" initials="A" userId="Author"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2" name="作成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2F2F2"/>
    <a:srgbClr val="E9AD70"/>
    <a:srgbClr val="F0F7FC"/>
    <a:srgbClr val="C2C6E4"/>
    <a:srgbClr val="47515D"/>
    <a:srgbClr val="6774B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淡色スタイル 2 - アクセント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6E25E649-3F16-4E02-A733-19D2CDBF48F0}" styleName="中間スタイル 3 - アクセント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F2DE63D5-997A-4646-A377-4702673A728D}" styleName="淡色スタイル 2 - アクセント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073A0DAA-6AF3-43AB-8588-CEC1D06C72B9}" styleName="スタイル (中間)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中間スタイル 2 - アクセント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D7AC3CCA-C797-4891-BE02-D94E43425B78}" styleName="スタイル (中間)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EB9631B5-78F2-41C9-869B-9F39066F8104}" styleName="中間スタイル 3 - アクセント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7E9639D4-E3E2-4D34-9284-5A2195B3D0D7}" styleName="スタイル (淡色)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EB344D84-9AFB-497E-A393-DC336BA19D2E}" styleName="中間スタイル 3 - アクセント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 styleId="{C083E6E3-FA7D-4D7B-A595-EF9225AFEA82}" styleName="淡色スタイル 1 - アクセント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B301B821-A1FF-4177-AEE7-76D212191A09}" styleName="中間スタイル 1 - アクセント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793D81CF-94F2-401A-BA57-92F5A7B2D0C5}" styleName="スタイル (中間)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851" autoAdjust="0"/>
    <p:restoredTop sz="97808" autoAdjust="0"/>
  </p:normalViewPr>
  <p:slideViewPr>
    <p:cSldViewPr snapToGrid="0">
      <p:cViewPr varScale="1">
        <p:scale>
          <a:sx n="96" d="100"/>
          <a:sy n="96" d="100"/>
        </p:scale>
        <p:origin x="965" y="77"/>
      </p:cViewPr>
      <p:guideLst>
        <p:guide pos="3696"/>
        <p:guide orient="horz" pos="156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3.xml"/><Relationship Id="rId21" Type="http://schemas.openxmlformats.org/officeDocument/2006/relationships/slide" Target="slides/slide18.xml"/><Relationship Id="rId42" Type="http://schemas.openxmlformats.org/officeDocument/2006/relationships/slide" Target="slides/slide39.xml"/><Relationship Id="rId47" Type="http://schemas.openxmlformats.org/officeDocument/2006/relationships/slide" Target="slides/slide44.xml"/><Relationship Id="rId63" Type="http://schemas.openxmlformats.org/officeDocument/2006/relationships/slide" Target="slides/slide60.xml"/><Relationship Id="rId68" Type="http://schemas.openxmlformats.org/officeDocument/2006/relationships/slide" Target="slides/slide65.xml"/><Relationship Id="rId2" Type="http://schemas.openxmlformats.org/officeDocument/2006/relationships/customXml" Target="../customXml/item2.xml"/><Relationship Id="rId16" Type="http://schemas.openxmlformats.org/officeDocument/2006/relationships/slide" Target="slides/slide13.xml"/><Relationship Id="rId29" Type="http://schemas.openxmlformats.org/officeDocument/2006/relationships/slide" Target="slides/slide26.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slide" Target="slides/slide50.xml"/><Relationship Id="rId58" Type="http://schemas.openxmlformats.org/officeDocument/2006/relationships/slide" Target="slides/slide55.xml"/><Relationship Id="rId66" Type="http://schemas.openxmlformats.org/officeDocument/2006/relationships/slide" Target="slides/slide63.xml"/><Relationship Id="rId74" Type="http://schemas.openxmlformats.org/officeDocument/2006/relationships/theme" Target="theme/theme1.xml"/><Relationship Id="rId5" Type="http://schemas.openxmlformats.org/officeDocument/2006/relationships/slide" Target="slides/slide2.xml"/><Relationship Id="rId61" Type="http://schemas.openxmlformats.org/officeDocument/2006/relationships/slide" Target="slides/slide58.xml"/><Relationship Id="rId19" Type="http://schemas.openxmlformats.org/officeDocument/2006/relationships/slide" Target="slides/slide1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slide" Target="slides/slide53.xml"/><Relationship Id="rId64" Type="http://schemas.openxmlformats.org/officeDocument/2006/relationships/slide" Target="slides/slide61.xml"/><Relationship Id="rId69" Type="http://schemas.openxmlformats.org/officeDocument/2006/relationships/notesMaster" Target="notesMasters/notesMaster1.xml"/><Relationship Id="rId8" Type="http://schemas.openxmlformats.org/officeDocument/2006/relationships/slide" Target="slides/slide5.xml"/><Relationship Id="rId51" Type="http://schemas.openxmlformats.org/officeDocument/2006/relationships/slide" Target="slides/slide48.xml"/><Relationship Id="rId72" Type="http://schemas.openxmlformats.org/officeDocument/2006/relationships/presProps" Target="presProps.xml"/><Relationship Id="rId3" Type="http://schemas.openxmlformats.org/officeDocument/2006/relationships/slideMaster" Target="slideMasters/slideMaster1.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slide" Target="slides/slide56.xml"/><Relationship Id="rId67" Type="http://schemas.openxmlformats.org/officeDocument/2006/relationships/slide" Target="slides/slide64.xml"/><Relationship Id="rId20" Type="http://schemas.openxmlformats.org/officeDocument/2006/relationships/slide" Target="slides/slide17.xml"/><Relationship Id="rId41" Type="http://schemas.openxmlformats.org/officeDocument/2006/relationships/slide" Target="slides/slide38.xml"/><Relationship Id="rId54" Type="http://schemas.openxmlformats.org/officeDocument/2006/relationships/slide" Target="slides/slide51.xml"/><Relationship Id="rId62" Type="http://schemas.openxmlformats.org/officeDocument/2006/relationships/slide" Target="slides/slide59.xml"/><Relationship Id="rId70" Type="http://schemas.openxmlformats.org/officeDocument/2006/relationships/handoutMaster" Target="handoutMasters/handoutMaster1.xml"/><Relationship Id="rId75"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3.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slide" Target="slides/slide54.xml"/><Relationship Id="rId10" Type="http://schemas.openxmlformats.org/officeDocument/2006/relationships/slide" Target="slides/slide7.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openxmlformats.org/officeDocument/2006/relationships/slide" Target="slides/slide57.xml"/><Relationship Id="rId65" Type="http://schemas.openxmlformats.org/officeDocument/2006/relationships/slide" Target="slides/slide62.xml"/><Relationship Id="rId73" Type="http://schemas.openxmlformats.org/officeDocument/2006/relationships/viewProps" Target="viewProps.xml"/><Relationship Id="rId4" Type="http://schemas.openxmlformats.org/officeDocument/2006/relationships/slide" Target="slides/slide1.xml"/><Relationship Id="rId9" Type="http://schemas.openxmlformats.org/officeDocument/2006/relationships/slide" Target="slides/slide6.xml"/><Relationship Id="rId13" Type="http://schemas.openxmlformats.org/officeDocument/2006/relationships/slide" Target="slides/slide10.xml"/><Relationship Id="rId18" Type="http://schemas.openxmlformats.org/officeDocument/2006/relationships/slide" Target="slides/slide15.xml"/><Relationship Id="rId39" Type="http://schemas.openxmlformats.org/officeDocument/2006/relationships/slide" Target="slides/slide36.xml"/><Relationship Id="rId34" Type="http://schemas.openxmlformats.org/officeDocument/2006/relationships/slide" Target="slides/slide31.xml"/><Relationship Id="rId50" Type="http://schemas.openxmlformats.org/officeDocument/2006/relationships/slide" Target="slides/slide47.xml"/><Relationship Id="rId55" Type="http://schemas.openxmlformats.org/officeDocument/2006/relationships/slide" Target="slides/slide52.xml"/><Relationship Id="rId76" Type="http://schemas.microsoft.com/office/2018/10/relationships/authors" Target="authors.xml"/><Relationship Id="rId7" Type="http://schemas.openxmlformats.org/officeDocument/2006/relationships/slide" Target="slides/slide4.xml"/><Relationship Id="rId71"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a:extLst>
              <a:ext uri="{FF2B5EF4-FFF2-40B4-BE49-F238E27FC236}">
                <a16:creationId xmlns:a16="http://schemas.microsoft.com/office/drawing/2014/main" id="{3ACD0365-DF38-6046-9301-954ABA44AAAD}"/>
              </a:ext>
            </a:extLst>
          </p:cNvPr>
          <p:cNvSpPr>
            <a:spLocks noGrp="1"/>
          </p:cNvSpPr>
          <p:nvPr>
            <p:ph type="hdr" sz="quarter"/>
          </p:nvPr>
        </p:nvSpPr>
        <p:spPr>
          <a:xfrm>
            <a:off x="2" y="2"/>
            <a:ext cx="2918829" cy="495029"/>
          </a:xfrm>
          <a:prstGeom prst="rect">
            <a:avLst/>
          </a:prstGeom>
        </p:spPr>
        <p:txBody>
          <a:bodyPr vert="horz" lIns="90681" tIns="45341" rIns="90681" bIns="45341" rtlCol="0"/>
          <a:lstStyle>
            <a:lvl1pPr algn="l">
              <a:defRPr sz="1200"/>
            </a:lvl1pPr>
          </a:lstStyle>
          <a:p>
            <a:endParaRPr kumimoji="1" lang="ja-JP" altLang="en-US"/>
          </a:p>
        </p:txBody>
      </p:sp>
      <p:sp>
        <p:nvSpPr>
          <p:cNvPr id="3" name="日付プレースホルダー 2">
            <a:extLst>
              <a:ext uri="{FF2B5EF4-FFF2-40B4-BE49-F238E27FC236}">
                <a16:creationId xmlns:a16="http://schemas.microsoft.com/office/drawing/2014/main" id="{DB634775-D7A9-0542-ADD4-BA28AD6AB114}"/>
              </a:ext>
            </a:extLst>
          </p:cNvPr>
          <p:cNvSpPr>
            <a:spLocks noGrp="1"/>
          </p:cNvSpPr>
          <p:nvPr>
            <p:ph type="dt" sz="quarter" idx="1"/>
          </p:nvPr>
        </p:nvSpPr>
        <p:spPr>
          <a:xfrm>
            <a:off x="3815376" y="2"/>
            <a:ext cx="2918829" cy="495029"/>
          </a:xfrm>
          <a:prstGeom prst="rect">
            <a:avLst/>
          </a:prstGeom>
        </p:spPr>
        <p:txBody>
          <a:bodyPr vert="horz" lIns="90681" tIns="45341" rIns="90681" bIns="45341" rtlCol="0"/>
          <a:lstStyle>
            <a:lvl1pPr algn="r">
              <a:defRPr sz="1200"/>
            </a:lvl1pPr>
          </a:lstStyle>
          <a:p>
            <a:fld id="{5451D7CC-EF2C-FD46-8E9B-555F408ACD43}" type="datetimeFigureOut">
              <a:rPr kumimoji="1" lang="ja-JP" altLang="en-US" smtClean="0"/>
              <a:t>2026/6/30</a:t>
            </a:fld>
            <a:endParaRPr kumimoji="1" lang="ja-JP" altLang="en-US"/>
          </a:p>
        </p:txBody>
      </p:sp>
      <p:sp>
        <p:nvSpPr>
          <p:cNvPr id="4" name="フッター プレースホルダー 3">
            <a:extLst>
              <a:ext uri="{FF2B5EF4-FFF2-40B4-BE49-F238E27FC236}">
                <a16:creationId xmlns:a16="http://schemas.microsoft.com/office/drawing/2014/main" id="{79A105A2-D089-1A48-829A-82E85E34EE9C}"/>
              </a:ext>
            </a:extLst>
          </p:cNvPr>
          <p:cNvSpPr>
            <a:spLocks noGrp="1"/>
          </p:cNvSpPr>
          <p:nvPr>
            <p:ph type="ftr" sz="quarter" idx="2"/>
          </p:nvPr>
        </p:nvSpPr>
        <p:spPr>
          <a:xfrm>
            <a:off x="2" y="9371288"/>
            <a:ext cx="2918829" cy="495028"/>
          </a:xfrm>
          <a:prstGeom prst="rect">
            <a:avLst/>
          </a:prstGeom>
        </p:spPr>
        <p:txBody>
          <a:bodyPr vert="horz" lIns="90681" tIns="45341" rIns="90681" bIns="45341" rtlCol="0" anchor="b"/>
          <a:lstStyle>
            <a:lvl1pPr algn="l">
              <a:defRPr sz="1200"/>
            </a:lvl1pPr>
          </a:lstStyle>
          <a:p>
            <a:endParaRPr kumimoji="1" lang="ja-JP" altLang="en-US"/>
          </a:p>
        </p:txBody>
      </p:sp>
      <p:sp>
        <p:nvSpPr>
          <p:cNvPr id="5" name="スライド番号プレースホルダー 4">
            <a:extLst>
              <a:ext uri="{FF2B5EF4-FFF2-40B4-BE49-F238E27FC236}">
                <a16:creationId xmlns:a16="http://schemas.microsoft.com/office/drawing/2014/main" id="{CEE9F88C-A495-8E4C-91E4-A0448F8E7A49}"/>
              </a:ext>
            </a:extLst>
          </p:cNvPr>
          <p:cNvSpPr>
            <a:spLocks noGrp="1"/>
          </p:cNvSpPr>
          <p:nvPr>
            <p:ph type="sldNum" sz="quarter" idx="3"/>
          </p:nvPr>
        </p:nvSpPr>
        <p:spPr>
          <a:xfrm>
            <a:off x="3815376" y="9371288"/>
            <a:ext cx="2918829" cy="495028"/>
          </a:xfrm>
          <a:prstGeom prst="rect">
            <a:avLst/>
          </a:prstGeom>
        </p:spPr>
        <p:txBody>
          <a:bodyPr vert="horz" lIns="90681" tIns="45341" rIns="90681" bIns="45341" rtlCol="0" anchor="b"/>
          <a:lstStyle>
            <a:lvl1pPr algn="r">
              <a:defRPr sz="1200"/>
            </a:lvl1pPr>
          </a:lstStyle>
          <a:p>
            <a:fld id="{B8E56E7F-BC97-8844-B5AB-A0E20FD94166}" type="slidenum">
              <a:rPr kumimoji="1" lang="ja-JP" altLang="en-US" smtClean="0"/>
              <a:t>‹#›</a:t>
            </a:fld>
            <a:endParaRPr kumimoji="1" lang="ja-JP" altLang="en-US"/>
          </a:p>
        </p:txBody>
      </p:sp>
    </p:spTree>
    <p:extLst>
      <p:ext uri="{BB962C8B-B14F-4D97-AF65-F5344CB8AC3E}">
        <p14:creationId xmlns:p14="http://schemas.microsoft.com/office/powerpoint/2010/main" val="423500831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2" y="2"/>
            <a:ext cx="2918829" cy="495029"/>
          </a:xfrm>
          <a:prstGeom prst="rect">
            <a:avLst/>
          </a:prstGeom>
        </p:spPr>
        <p:txBody>
          <a:bodyPr vert="horz" lIns="90681" tIns="45341" rIns="90681" bIns="45341" rtlCol="0"/>
          <a:lstStyle>
            <a:lvl1pPr algn="l">
              <a:defRPr sz="1200">
                <a:latin typeface="Yu Gothic UI" panose="020B0500000000000000" pitchFamily="50" charset="-128"/>
                <a:ea typeface="Yu Gothic UI" panose="020B0500000000000000" pitchFamily="50" charset="-128"/>
                <a:sym typeface="Yu Gothic UI" panose="020B0500000000000000" pitchFamily="50" charset="-128"/>
              </a:defRPr>
            </a:lvl1pPr>
          </a:lstStyle>
          <a:p>
            <a:endParaRPr lang="ja-JP" altLang="en-US"/>
          </a:p>
        </p:txBody>
      </p:sp>
      <p:sp>
        <p:nvSpPr>
          <p:cNvPr id="3" name="日付プレースホルダー 2"/>
          <p:cNvSpPr>
            <a:spLocks noGrp="1"/>
          </p:cNvSpPr>
          <p:nvPr>
            <p:ph type="dt" idx="1"/>
          </p:nvPr>
        </p:nvSpPr>
        <p:spPr>
          <a:xfrm>
            <a:off x="3815376" y="2"/>
            <a:ext cx="2918829" cy="495029"/>
          </a:xfrm>
          <a:prstGeom prst="rect">
            <a:avLst/>
          </a:prstGeom>
        </p:spPr>
        <p:txBody>
          <a:bodyPr vert="horz" lIns="90681" tIns="45341" rIns="90681" bIns="45341" rtlCol="0"/>
          <a:lstStyle>
            <a:lvl1pPr algn="r">
              <a:defRPr sz="1200">
                <a:latin typeface="Yu Gothic UI" panose="020B0500000000000000" pitchFamily="50" charset="-128"/>
              </a:defRPr>
            </a:lvl1pPr>
          </a:lstStyle>
          <a:p>
            <a:fld id="{038CA037-5F36-E240-9624-6014F2A8F4EC}" type="datetimeFigureOut">
              <a:rPr lang="ja-JP" altLang="en-US" smtClean="0"/>
              <a:pPr/>
              <a:t>2026/6/30</a:t>
            </a:fld>
            <a:endParaRPr lang="ja-JP" altLang="en-US"/>
          </a:p>
        </p:txBody>
      </p:sp>
      <p:sp>
        <p:nvSpPr>
          <p:cNvPr id="4" name="スライド イメージ プレースホルダー 3"/>
          <p:cNvSpPr>
            <a:spLocks noGrp="1" noRot="1" noChangeAspect="1"/>
          </p:cNvSpPr>
          <p:nvPr>
            <p:ph type="sldImg" idx="2"/>
          </p:nvPr>
        </p:nvSpPr>
        <p:spPr>
          <a:xfrm>
            <a:off x="965200" y="1235075"/>
            <a:ext cx="4805363" cy="3327400"/>
          </a:xfrm>
          <a:prstGeom prst="rect">
            <a:avLst/>
          </a:prstGeom>
          <a:noFill/>
          <a:ln w="12700">
            <a:solidFill>
              <a:prstClr val="black"/>
            </a:solidFill>
          </a:ln>
        </p:spPr>
        <p:txBody>
          <a:bodyPr vert="horz" lIns="90681" tIns="45341" rIns="90681" bIns="45341" rtlCol="0" anchor="ctr"/>
          <a:lstStyle/>
          <a:p>
            <a:endParaRPr lang="ja-JP" altLang="en-US"/>
          </a:p>
        </p:txBody>
      </p:sp>
      <p:sp>
        <p:nvSpPr>
          <p:cNvPr id="5" name="ノート プレースホルダー 4"/>
          <p:cNvSpPr>
            <a:spLocks noGrp="1"/>
          </p:cNvSpPr>
          <p:nvPr>
            <p:ph type="body" sz="quarter" idx="3"/>
          </p:nvPr>
        </p:nvSpPr>
        <p:spPr>
          <a:xfrm>
            <a:off x="673577" y="4748165"/>
            <a:ext cx="5388610" cy="3884861"/>
          </a:xfrm>
          <a:prstGeom prst="rect">
            <a:avLst/>
          </a:prstGeom>
        </p:spPr>
        <p:txBody>
          <a:bodyPr vert="horz" lIns="90681" tIns="45341" rIns="90681" bIns="45341" rtlCol="0"/>
          <a:lstStyle/>
          <a:p>
            <a:r>
              <a:rPr kumimoji="1" lang="ja-JP" altLang="en-US"/>
              <a:t>マスター テキストの書式設定
第 </a:t>
            </a:r>
            <a:r>
              <a:rPr kumimoji="1" lang="en-US" altLang="ja-JP"/>
              <a:t>2 </a:t>
            </a:r>
            <a:r>
              <a:rPr kumimoji="1" lang="ja-JP" altLang="en-US"/>
              <a:t>レベル
第 </a:t>
            </a:r>
            <a:r>
              <a:rPr kumimoji="1" lang="en-US" altLang="ja-JP"/>
              <a:t>3 </a:t>
            </a:r>
            <a:r>
              <a:rPr kumimoji="1" lang="ja-JP" altLang="en-US"/>
              <a:t>レベル
第 </a:t>
            </a:r>
            <a:r>
              <a:rPr kumimoji="1" lang="en-US" altLang="ja-JP"/>
              <a:t>4 </a:t>
            </a:r>
            <a:r>
              <a:rPr kumimoji="1" lang="ja-JP" altLang="en-US"/>
              <a:t>レベル
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2" y="9371288"/>
            <a:ext cx="2918829" cy="495028"/>
          </a:xfrm>
          <a:prstGeom prst="rect">
            <a:avLst/>
          </a:prstGeom>
        </p:spPr>
        <p:txBody>
          <a:bodyPr vert="horz" lIns="90681" tIns="45341" rIns="90681" bIns="45341" rtlCol="0" anchor="b"/>
          <a:lstStyle>
            <a:lvl1pPr algn="l">
              <a:defRPr sz="1200">
                <a:latin typeface="Yu Gothic UI" panose="020B0500000000000000" pitchFamily="50" charset="-128"/>
                <a:ea typeface="Yu Gothic UI" panose="020B0500000000000000" pitchFamily="50" charset="-128"/>
                <a:sym typeface="Yu Gothic UI" panose="020B0500000000000000" pitchFamily="50" charset="-128"/>
              </a:defRPr>
            </a:lvl1pPr>
          </a:lstStyle>
          <a:p>
            <a:endParaRPr lang="ja-JP" altLang="en-US"/>
          </a:p>
        </p:txBody>
      </p:sp>
      <p:sp>
        <p:nvSpPr>
          <p:cNvPr id="7" name="スライド番号プレースホルダー 6"/>
          <p:cNvSpPr>
            <a:spLocks noGrp="1"/>
          </p:cNvSpPr>
          <p:nvPr>
            <p:ph type="sldNum" sz="quarter" idx="5"/>
          </p:nvPr>
        </p:nvSpPr>
        <p:spPr>
          <a:xfrm>
            <a:off x="3815376" y="9371288"/>
            <a:ext cx="2918829" cy="495028"/>
          </a:xfrm>
          <a:prstGeom prst="rect">
            <a:avLst/>
          </a:prstGeom>
        </p:spPr>
        <p:txBody>
          <a:bodyPr vert="horz" lIns="90681" tIns="45341" rIns="90681" bIns="45341" rtlCol="0" anchor="b"/>
          <a:lstStyle>
            <a:lvl1pPr algn="r">
              <a:defRPr sz="1200">
                <a:latin typeface="Yu Gothic UI" panose="020B0500000000000000" pitchFamily="50" charset="-128"/>
              </a:defRPr>
            </a:lvl1pPr>
          </a:lstStyle>
          <a:p>
            <a:fld id="{17B69022-2E16-7042-BFCB-B914F4A6E3B0}" type="slidenum">
              <a:rPr lang="ja-JP" altLang="en-US" smtClean="0"/>
              <a:pPr/>
              <a:t>‹#›</a:t>
            </a:fld>
            <a:endParaRPr lang="ja-JP" altLang="en-US"/>
          </a:p>
        </p:txBody>
      </p:sp>
    </p:spTree>
    <p:extLst>
      <p:ext uri="{BB962C8B-B14F-4D97-AF65-F5344CB8AC3E}">
        <p14:creationId xmlns:p14="http://schemas.microsoft.com/office/powerpoint/2010/main" val="4020195215"/>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Yu Gothic UI" panose="020B0500000000000000" pitchFamily="50" charset="-128"/>
        <a:ea typeface="Yu Gothic UI" panose="020B0500000000000000" pitchFamily="50" charset="-128"/>
        <a:cs typeface="+mn-cs"/>
        <a:sym typeface="Yu Gothic UI" panose="020B0500000000000000" pitchFamily="50" charset="-128"/>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kumimoji="1" lang="ja-JP" altLang="en-US"/>
          </a:p>
        </p:txBody>
      </p:sp>
      <p:sp>
        <p:nvSpPr>
          <p:cNvPr id="4" name="Slide Number Placeholder 3"/>
          <p:cNvSpPr>
            <a:spLocks noGrp="1"/>
          </p:cNvSpPr>
          <p:nvPr>
            <p:ph type="sldNum" sz="quarter" idx="5"/>
          </p:nvPr>
        </p:nvSpPr>
        <p:spPr/>
        <p:txBody>
          <a:bodyPr/>
          <a:lstStyle/>
          <a:p>
            <a:fld id="{17B69022-2E16-7042-BFCB-B914F4A6E3B0}" type="slidenum">
              <a:rPr kumimoji="1" lang="ja-JP" altLang="en-US" smtClean="0">
                <a:ea typeface="Yu Gothic UI" panose="020B0500000000000000" pitchFamily="50" charset="-128"/>
                <a:sym typeface="Yu Gothic UI" panose="020B0500000000000000" pitchFamily="50" charset="-128"/>
              </a:rPr>
              <a:t>0</a:t>
            </a:fld>
            <a:endParaRPr kumimoji="1" lang="ja-JP" altLang="en-US">
              <a:ea typeface="Yu Gothic UI" panose="020B0500000000000000" pitchFamily="50" charset="-128"/>
              <a:sym typeface="Yu Gothic UI" panose="020B0500000000000000" pitchFamily="50" charset="-128"/>
            </a:endParaRPr>
          </a:p>
        </p:txBody>
      </p:sp>
    </p:spTree>
    <p:extLst>
      <p:ext uri="{BB962C8B-B14F-4D97-AF65-F5344CB8AC3E}">
        <p14:creationId xmlns:p14="http://schemas.microsoft.com/office/powerpoint/2010/main" val="17863349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kumimoji="1" lang="ja-JP" altLang="en-US"/>
          </a:p>
        </p:txBody>
      </p:sp>
      <p:sp>
        <p:nvSpPr>
          <p:cNvPr id="4" name="Slide Number Placeholder 3"/>
          <p:cNvSpPr>
            <a:spLocks noGrp="1"/>
          </p:cNvSpPr>
          <p:nvPr>
            <p:ph type="sldNum" sz="quarter" idx="5"/>
          </p:nvPr>
        </p:nvSpPr>
        <p:spPr/>
        <p:txBody>
          <a:bodyPr/>
          <a:lstStyle/>
          <a:p>
            <a:fld id="{17B69022-2E16-7042-BFCB-B914F4A6E3B0}" type="slidenum">
              <a:rPr kumimoji="1" lang="ja-JP" altLang="en-US" smtClean="0">
                <a:ea typeface="Yu Gothic UI" panose="020B0500000000000000" pitchFamily="50" charset="-128"/>
                <a:sym typeface="Yu Gothic UI" panose="020B0500000000000000" pitchFamily="50" charset="-128"/>
              </a:rPr>
              <a:t>9</a:t>
            </a:fld>
            <a:endParaRPr kumimoji="1" lang="ja-JP" altLang="en-US">
              <a:ea typeface="Yu Gothic UI" panose="020B0500000000000000" pitchFamily="50" charset="-128"/>
              <a:sym typeface="Yu Gothic UI" panose="020B0500000000000000" pitchFamily="50" charset="-128"/>
            </a:endParaRPr>
          </a:p>
        </p:txBody>
      </p:sp>
    </p:spTree>
    <p:extLst>
      <p:ext uri="{BB962C8B-B14F-4D97-AF65-F5344CB8AC3E}">
        <p14:creationId xmlns:p14="http://schemas.microsoft.com/office/powerpoint/2010/main" val="372557708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17B69022-2E16-7042-BFCB-B914F4A6E3B0}" type="slidenum">
              <a:rPr lang="ja-JP" altLang="en-US" smtClean="0"/>
              <a:pPr/>
              <a:t>10</a:t>
            </a:fld>
            <a:endParaRPr lang="ja-JP" altLang="en-US"/>
          </a:p>
        </p:txBody>
      </p:sp>
    </p:spTree>
    <p:extLst>
      <p:ext uri="{BB962C8B-B14F-4D97-AF65-F5344CB8AC3E}">
        <p14:creationId xmlns:p14="http://schemas.microsoft.com/office/powerpoint/2010/main" val="42924365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kumimoji="1" lang="ja-JP" altLang="en-US"/>
          </a:p>
        </p:txBody>
      </p:sp>
      <p:sp>
        <p:nvSpPr>
          <p:cNvPr id="4" name="Slide Number Placeholder 3"/>
          <p:cNvSpPr>
            <a:spLocks noGrp="1"/>
          </p:cNvSpPr>
          <p:nvPr>
            <p:ph type="sldNum" sz="quarter" idx="5"/>
          </p:nvPr>
        </p:nvSpPr>
        <p:spPr/>
        <p:txBody>
          <a:bodyPr/>
          <a:lstStyle/>
          <a:p>
            <a:fld id="{17B69022-2E16-7042-BFCB-B914F4A6E3B0}" type="slidenum">
              <a:rPr lang="ja-JP" altLang="en-US" smtClean="0">
                <a:ea typeface="Yu Gothic UI" panose="020B0500000000000000" pitchFamily="50" charset="-128"/>
                <a:sym typeface="Yu Gothic UI" panose="020B0500000000000000" pitchFamily="50" charset="-128"/>
              </a:rPr>
              <a:pPr/>
              <a:t>11</a:t>
            </a:fld>
            <a:endParaRPr lang="ja-JP" altLang="en-US">
              <a:ea typeface="Yu Gothic UI" panose="020B0500000000000000" pitchFamily="50" charset="-128"/>
              <a:sym typeface="Yu Gothic UI" panose="020B0500000000000000" pitchFamily="50" charset="-128"/>
            </a:endParaRPr>
          </a:p>
        </p:txBody>
      </p:sp>
    </p:spTree>
    <p:extLst>
      <p:ext uri="{BB962C8B-B14F-4D97-AF65-F5344CB8AC3E}">
        <p14:creationId xmlns:p14="http://schemas.microsoft.com/office/powerpoint/2010/main" val="100140814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kumimoji="1" lang="ja-JP" altLang="en-US"/>
          </a:p>
        </p:txBody>
      </p:sp>
      <p:sp>
        <p:nvSpPr>
          <p:cNvPr id="4" name="Slide Number Placeholder 3"/>
          <p:cNvSpPr>
            <a:spLocks noGrp="1"/>
          </p:cNvSpPr>
          <p:nvPr>
            <p:ph type="sldNum" sz="quarter" idx="5"/>
          </p:nvPr>
        </p:nvSpPr>
        <p:spPr/>
        <p:txBody>
          <a:bodyPr/>
          <a:lstStyle/>
          <a:p>
            <a:fld id="{17B69022-2E16-7042-BFCB-B914F4A6E3B0}" type="slidenum">
              <a:rPr lang="ja-JP" altLang="en-US" smtClean="0">
                <a:ea typeface="Yu Gothic UI" panose="020B0500000000000000" pitchFamily="50" charset="-128"/>
                <a:sym typeface="Yu Gothic UI" panose="020B0500000000000000" pitchFamily="50" charset="-128"/>
              </a:rPr>
              <a:pPr/>
              <a:t>12</a:t>
            </a:fld>
            <a:endParaRPr lang="ja-JP" altLang="en-US">
              <a:ea typeface="Yu Gothic UI" panose="020B0500000000000000" pitchFamily="50" charset="-128"/>
              <a:sym typeface="Yu Gothic UI" panose="020B0500000000000000" pitchFamily="50" charset="-128"/>
            </a:endParaRPr>
          </a:p>
        </p:txBody>
      </p:sp>
    </p:spTree>
    <p:extLst>
      <p:ext uri="{BB962C8B-B14F-4D97-AF65-F5344CB8AC3E}">
        <p14:creationId xmlns:p14="http://schemas.microsoft.com/office/powerpoint/2010/main" val="44577499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kumimoji="1" lang="ja-JP" altLang="en-US"/>
          </a:p>
        </p:txBody>
      </p:sp>
      <p:sp>
        <p:nvSpPr>
          <p:cNvPr id="4" name="Slide Number Placeholder 3"/>
          <p:cNvSpPr>
            <a:spLocks noGrp="1"/>
          </p:cNvSpPr>
          <p:nvPr>
            <p:ph type="sldNum" sz="quarter" idx="5"/>
          </p:nvPr>
        </p:nvSpPr>
        <p:spPr/>
        <p:txBody>
          <a:bodyPr/>
          <a:lstStyle/>
          <a:p>
            <a:fld id="{17B69022-2E16-7042-BFCB-B914F4A6E3B0}" type="slidenum">
              <a:rPr lang="ja-JP" altLang="en-US" smtClean="0">
                <a:ea typeface="Yu Gothic UI" panose="020B0500000000000000" pitchFamily="50" charset="-128"/>
                <a:sym typeface="Yu Gothic UI" panose="020B0500000000000000" pitchFamily="50" charset="-128"/>
              </a:rPr>
              <a:pPr/>
              <a:t>13</a:t>
            </a:fld>
            <a:endParaRPr lang="ja-JP" altLang="en-US">
              <a:ea typeface="Yu Gothic UI" panose="020B0500000000000000" pitchFamily="50" charset="-128"/>
              <a:sym typeface="Yu Gothic UI" panose="020B0500000000000000" pitchFamily="50" charset="-128"/>
            </a:endParaRPr>
          </a:p>
        </p:txBody>
      </p:sp>
    </p:spTree>
    <p:extLst>
      <p:ext uri="{BB962C8B-B14F-4D97-AF65-F5344CB8AC3E}">
        <p14:creationId xmlns:p14="http://schemas.microsoft.com/office/powerpoint/2010/main" val="210554159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kumimoji="1" lang="ja-JP" altLang="en-US"/>
          </a:p>
        </p:txBody>
      </p:sp>
      <p:sp>
        <p:nvSpPr>
          <p:cNvPr id="4" name="Slide Number Placeholder 3"/>
          <p:cNvSpPr>
            <a:spLocks noGrp="1"/>
          </p:cNvSpPr>
          <p:nvPr>
            <p:ph type="sldNum" sz="quarter" idx="5"/>
          </p:nvPr>
        </p:nvSpPr>
        <p:spPr/>
        <p:txBody>
          <a:bodyPr/>
          <a:lstStyle/>
          <a:p>
            <a:fld id="{17B69022-2E16-7042-BFCB-B914F4A6E3B0}" type="slidenum">
              <a:rPr kumimoji="1" lang="ja-JP" altLang="en-US" smtClean="0">
                <a:ea typeface="Yu Gothic UI" panose="020B0500000000000000" pitchFamily="50" charset="-128"/>
                <a:sym typeface="Yu Gothic UI" panose="020B0500000000000000" pitchFamily="50" charset="-128"/>
              </a:rPr>
              <a:t>14</a:t>
            </a:fld>
            <a:endParaRPr kumimoji="1" lang="ja-JP" altLang="en-US">
              <a:ea typeface="Yu Gothic UI" panose="020B0500000000000000" pitchFamily="50" charset="-128"/>
              <a:sym typeface="Yu Gothic UI" panose="020B0500000000000000" pitchFamily="50" charset="-128"/>
            </a:endParaRPr>
          </a:p>
        </p:txBody>
      </p:sp>
    </p:spTree>
    <p:extLst>
      <p:ext uri="{BB962C8B-B14F-4D97-AF65-F5344CB8AC3E}">
        <p14:creationId xmlns:p14="http://schemas.microsoft.com/office/powerpoint/2010/main" val="240724992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kumimoji="1" lang="ja-JP" altLang="en-US"/>
          </a:p>
        </p:txBody>
      </p:sp>
      <p:sp>
        <p:nvSpPr>
          <p:cNvPr id="4" name="Slide Number Placeholder 3"/>
          <p:cNvSpPr>
            <a:spLocks noGrp="1"/>
          </p:cNvSpPr>
          <p:nvPr>
            <p:ph type="sldNum" sz="quarter" idx="5"/>
          </p:nvPr>
        </p:nvSpPr>
        <p:spPr/>
        <p:txBody>
          <a:bodyPr/>
          <a:lstStyle/>
          <a:p>
            <a:fld id="{17B69022-2E16-7042-BFCB-B914F4A6E3B0}" type="slidenum">
              <a:rPr lang="ja-JP" altLang="en-US" smtClean="0">
                <a:ea typeface="Yu Gothic UI" panose="020B0500000000000000" pitchFamily="50" charset="-128"/>
                <a:sym typeface="Yu Gothic UI" panose="020B0500000000000000" pitchFamily="50" charset="-128"/>
              </a:rPr>
              <a:pPr/>
              <a:t>15</a:t>
            </a:fld>
            <a:endParaRPr lang="ja-JP" altLang="en-US">
              <a:ea typeface="Yu Gothic UI" panose="020B0500000000000000" pitchFamily="50" charset="-128"/>
              <a:sym typeface="Yu Gothic UI" panose="020B0500000000000000" pitchFamily="50" charset="-128"/>
            </a:endParaRPr>
          </a:p>
        </p:txBody>
      </p:sp>
    </p:spTree>
    <p:extLst>
      <p:ext uri="{BB962C8B-B14F-4D97-AF65-F5344CB8AC3E}">
        <p14:creationId xmlns:p14="http://schemas.microsoft.com/office/powerpoint/2010/main" val="230128951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kumimoji="1" lang="ja-JP" altLang="en-US"/>
          </a:p>
        </p:txBody>
      </p:sp>
      <p:sp>
        <p:nvSpPr>
          <p:cNvPr id="4" name="Slide Number Placeholder 3"/>
          <p:cNvSpPr>
            <a:spLocks noGrp="1"/>
          </p:cNvSpPr>
          <p:nvPr>
            <p:ph type="sldNum" sz="quarter" idx="5"/>
          </p:nvPr>
        </p:nvSpPr>
        <p:spPr/>
        <p:txBody>
          <a:bodyPr/>
          <a:lstStyle/>
          <a:p>
            <a:fld id="{17B69022-2E16-7042-BFCB-B914F4A6E3B0}" type="slidenum">
              <a:rPr lang="ja-JP" altLang="en-US" smtClean="0">
                <a:ea typeface="Yu Gothic UI" panose="020B0500000000000000" pitchFamily="50" charset="-128"/>
                <a:sym typeface="Yu Gothic UI" panose="020B0500000000000000" pitchFamily="50" charset="-128"/>
              </a:rPr>
              <a:pPr/>
              <a:t>16</a:t>
            </a:fld>
            <a:endParaRPr lang="ja-JP" altLang="en-US">
              <a:ea typeface="Yu Gothic UI" panose="020B0500000000000000" pitchFamily="50" charset="-128"/>
              <a:sym typeface="Yu Gothic UI" panose="020B0500000000000000" pitchFamily="50" charset="-128"/>
            </a:endParaRPr>
          </a:p>
        </p:txBody>
      </p:sp>
    </p:spTree>
    <p:extLst>
      <p:ext uri="{BB962C8B-B14F-4D97-AF65-F5344CB8AC3E}">
        <p14:creationId xmlns:p14="http://schemas.microsoft.com/office/powerpoint/2010/main" val="236397287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kumimoji="1" lang="ja-JP" altLang="en-US" dirty="0"/>
          </a:p>
        </p:txBody>
      </p:sp>
      <p:sp>
        <p:nvSpPr>
          <p:cNvPr id="4" name="Slide Number Placeholder 3"/>
          <p:cNvSpPr>
            <a:spLocks noGrp="1"/>
          </p:cNvSpPr>
          <p:nvPr>
            <p:ph type="sldNum" sz="quarter" idx="5"/>
          </p:nvPr>
        </p:nvSpPr>
        <p:spPr/>
        <p:txBody>
          <a:bodyPr/>
          <a:lstStyle/>
          <a:p>
            <a:fld id="{17B69022-2E16-7042-BFCB-B914F4A6E3B0}" type="slidenum">
              <a:rPr lang="ja-JP" altLang="en-US" smtClean="0">
                <a:ea typeface="Yu Gothic UI" panose="020B0500000000000000" pitchFamily="50" charset="-128"/>
                <a:sym typeface="Yu Gothic UI" panose="020B0500000000000000" pitchFamily="50" charset="-128"/>
              </a:rPr>
              <a:pPr/>
              <a:t>17</a:t>
            </a:fld>
            <a:endParaRPr lang="ja-JP" altLang="en-US">
              <a:ea typeface="Yu Gothic UI" panose="020B0500000000000000" pitchFamily="50" charset="-128"/>
              <a:sym typeface="Yu Gothic UI" panose="020B0500000000000000" pitchFamily="50" charset="-128"/>
            </a:endParaRPr>
          </a:p>
        </p:txBody>
      </p:sp>
    </p:spTree>
    <p:extLst>
      <p:ext uri="{BB962C8B-B14F-4D97-AF65-F5344CB8AC3E}">
        <p14:creationId xmlns:p14="http://schemas.microsoft.com/office/powerpoint/2010/main" val="186026511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C55A303-FF8A-9007-3BE4-ADA8B1A092E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EFE1F10-C05D-2D96-C293-A931D12A54D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A5AC905-E09F-9007-78CE-21709194EADA}"/>
              </a:ext>
            </a:extLst>
          </p:cNvPr>
          <p:cNvSpPr>
            <a:spLocks noGrp="1"/>
          </p:cNvSpPr>
          <p:nvPr>
            <p:ph type="body" idx="1"/>
          </p:nvPr>
        </p:nvSpPr>
        <p:spPr/>
        <p:txBody>
          <a:bodyPr/>
          <a:lstStyle/>
          <a:p>
            <a:endParaRPr kumimoji="1" lang="ja-JP" altLang="en-US"/>
          </a:p>
        </p:txBody>
      </p:sp>
      <p:sp>
        <p:nvSpPr>
          <p:cNvPr id="4" name="Slide Number Placeholder 3">
            <a:extLst>
              <a:ext uri="{FF2B5EF4-FFF2-40B4-BE49-F238E27FC236}">
                <a16:creationId xmlns:a16="http://schemas.microsoft.com/office/drawing/2014/main" id="{2CEA1491-E820-C63B-DBBF-040FCF144E05}"/>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7B69022-2E16-7042-BFCB-B914F4A6E3B0}" type="slidenum">
              <a:rPr kumimoji="1" lang="ja-JP" altLang="en-US" sz="1200" b="0" i="0" u="none" strike="noStrike" kern="1200" cap="none" spc="0" normalizeH="0" baseline="0" noProof="0" smtClean="0">
                <a:ln>
                  <a:noFill/>
                </a:ln>
                <a:solidFill>
                  <a:prstClr val="black"/>
                </a:solidFill>
                <a:effectLst/>
                <a:uLnTx/>
                <a:uFillTx/>
                <a:latin typeface="Yu Gothic UI" panose="020B0500000000000000" pitchFamily="50" charset="-128"/>
                <a:ea typeface="Yu Gothic UI"/>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1" lang="ja-JP" altLang="en-US" sz="1200" b="0" i="0" u="none" strike="noStrike" kern="1200" cap="none" spc="0" normalizeH="0" baseline="0" noProof="0">
              <a:ln>
                <a:noFill/>
              </a:ln>
              <a:solidFill>
                <a:prstClr val="black"/>
              </a:solidFill>
              <a:effectLst/>
              <a:uLnTx/>
              <a:uFillTx/>
              <a:latin typeface="Yu Gothic UI" panose="020B0500000000000000" pitchFamily="50" charset="-128"/>
              <a:ea typeface="Yu Gothic UI"/>
              <a:cs typeface="+mn-cs"/>
            </a:endParaRPr>
          </a:p>
        </p:txBody>
      </p:sp>
    </p:spTree>
    <p:extLst>
      <p:ext uri="{BB962C8B-B14F-4D97-AF65-F5344CB8AC3E}">
        <p14:creationId xmlns:p14="http://schemas.microsoft.com/office/powerpoint/2010/main" val="423856469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kumimoji="1" lang="ja-JP" altLang="en-US"/>
          </a:p>
        </p:txBody>
      </p:sp>
      <p:sp>
        <p:nvSpPr>
          <p:cNvPr id="4" name="Slide Number Placeholder 3"/>
          <p:cNvSpPr>
            <a:spLocks noGrp="1"/>
          </p:cNvSpPr>
          <p:nvPr>
            <p:ph type="sldNum" sz="quarter" idx="5"/>
          </p:nvPr>
        </p:nvSpPr>
        <p:spPr/>
        <p:txBody>
          <a:bodyPr/>
          <a:lstStyle/>
          <a:p>
            <a:fld id="{17B69022-2E16-7042-BFCB-B914F4A6E3B0}" type="slidenum">
              <a:rPr kumimoji="1" lang="ja-JP" altLang="en-US" smtClean="0">
                <a:ea typeface="Yu Gothic UI" panose="020B0500000000000000" pitchFamily="50" charset="-128"/>
                <a:sym typeface="Yu Gothic UI" panose="020B0500000000000000" pitchFamily="50" charset="-128"/>
              </a:rPr>
              <a:t>1</a:t>
            </a:fld>
            <a:endParaRPr kumimoji="1" lang="ja-JP" altLang="en-US">
              <a:ea typeface="Yu Gothic UI" panose="020B0500000000000000" pitchFamily="50" charset="-128"/>
              <a:sym typeface="Yu Gothic UI" panose="020B0500000000000000" pitchFamily="50" charset="-128"/>
            </a:endParaRPr>
          </a:p>
        </p:txBody>
      </p:sp>
    </p:spTree>
    <p:extLst>
      <p:ext uri="{BB962C8B-B14F-4D97-AF65-F5344CB8AC3E}">
        <p14:creationId xmlns:p14="http://schemas.microsoft.com/office/powerpoint/2010/main" val="29115731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kumimoji="1" lang="ja-JP" altLang="en-US"/>
          </a:p>
        </p:txBody>
      </p:sp>
      <p:sp>
        <p:nvSpPr>
          <p:cNvPr id="4" name="Slide Number Placeholder 3"/>
          <p:cNvSpPr>
            <a:spLocks noGrp="1"/>
          </p:cNvSpPr>
          <p:nvPr>
            <p:ph type="sldNum" sz="quarter" idx="5"/>
          </p:nvPr>
        </p:nvSpPr>
        <p:spPr/>
        <p:txBody>
          <a:bodyPr/>
          <a:lstStyle/>
          <a:p>
            <a:fld id="{17B69022-2E16-7042-BFCB-B914F4A6E3B0}" type="slidenum">
              <a:rPr kumimoji="1" lang="ja-JP" altLang="en-US" smtClean="0">
                <a:ea typeface="Yu Gothic UI" panose="020B0500000000000000" pitchFamily="50" charset="-128"/>
                <a:sym typeface="Yu Gothic UI" panose="020B0500000000000000" pitchFamily="50" charset="-128"/>
              </a:rPr>
              <a:t>19</a:t>
            </a:fld>
            <a:endParaRPr kumimoji="1" lang="ja-JP" altLang="en-US">
              <a:ea typeface="Yu Gothic UI" panose="020B0500000000000000" pitchFamily="50" charset="-128"/>
              <a:sym typeface="Yu Gothic UI" panose="020B0500000000000000" pitchFamily="50" charset="-128"/>
            </a:endParaRPr>
          </a:p>
        </p:txBody>
      </p:sp>
    </p:spTree>
    <p:extLst>
      <p:ext uri="{BB962C8B-B14F-4D97-AF65-F5344CB8AC3E}">
        <p14:creationId xmlns:p14="http://schemas.microsoft.com/office/powerpoint/2010/main" val="62216729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kumimoji="1" lang="ja-JP" altLang="en-US"/>
          </a:p>
        </p:txBody>
      </p:sp>
      <p:sp>
        <p:nvSpPr>
          <p:cNvPr id="4" name="Slide Number Placeholder 3"/>
          <p:cNvSpPr>
            <a:spLocks noGrp="1"/>
          </p:cNvSpPr>
          <p:nvPr>
            <p:ph type="sldNum" sz="quarter" idx="5"/>
          </p:nvPr>
        </p:nvSpPr>
        <p:spPr/>
        <p:txBody>
          <a:bodyPr/>
          <a:lstStyle/>
          <a:p>
            <a:fld id="{17B69022-2E16-7042-BFCB-B914F4A6E3B0}" type="slidenum">
              <a:rPr lang="ja-JP" altLang="en-US" smtClean="0">
                <a:ea typeface="Yu Gothic UI" panose="020B0500000000000000" pitchFamily="50" charset="-128"/>
                <a:sym typeface="Yu Gothic UI" panose="020B0500000000000000" pitchFamily="50" charset="-128"/>
              </a:rPr>
              <a:pPr/>
              <a:t>20</a:t>
            </a:fld>
            <a:endParaRPr lang="ja-JP" altLang="en-US">
              <a:ea typeface="Yu Gothic UI" panose="020B0500000000000000" pitchFamily="50" charset="-128"/>
              <a:sym typeface="Yu Gothic UI" panose="020B0500000000000000" pitchFamily="50" charset="-128"/>
            </a:endParaRPr>
          </a:p>
        </p:txBody>
      </p:sp>
    </p:spTree>
    <p:extLst>
      <p:ext uri="{BB962C8B-B14F-4D97-AF65-F5344CB8AC3E}">
        <p14:creationId xmlns:p14="http://schemas.microsoft.com/office/powerpoint/2010/main" val="351592293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A4EB2E-37C4-4327-A93A-C289A7EF222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B35F40B-E545-1A68-B43A-A09824A7765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BAA596A-6D88-E12E-FC4B-EF8593A5542C}"/>
              </a:ext>
            </a:extLst>
          </p:cNvPr>
          <p:cNvSpPr>
            <a:spLocks noGrp="1"/>
          </p:cNvSpPr>
          <p:nvPr>
            <p:ph type="body" idx="1"/>
          </p:nvPr>
        </p:nvSpPr>
        <p:spPr/>
        <p:txBody>
          <a:bodyPr/>
          <a:lstStyle/>
          <a:p>
            <a:endParaRPr kumimoji="1" lang="ja-JP" altLang="en-US"/>
          </a:p>
        </p:txBody>
      </p:sp>
      <p:sp>
        <p:nvSpPr>
          <p:cNvPr id="4" name="Slide Number Placeholder 3">
            <a:extLst>
              <a:ext uri="{FF2B5EF4-FFF2-40B4-BE49-F238E27FC236}">
                <a16:creationId xmlns:a16="http://schemas.microsoft.com/office/drawing/2014/main" id="{178EC19A-5C30-63FF-9DA8-4BF6B3794A82}"/>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7B69022-2E16-7042-BFCB-B914F4A6E3B0}" type="slidenum">
              <a:rPr kumimoji="1" lang="ja-JP" altLang="en-US" sz="1200" b="0" i="0" u="none" strike="noStrike" kern="1200" cap="none" spc="0" normalizeH="0" baseline="0" noProof="0" smtClean="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1" lang="ja-JP" altLang="en-US" sz="1200" b="0" i="0" u="none" strike="noStrike" kern="1200" cap="none" spc="0" normalizeH="0" baseline="0" noProof="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Tree>
    <p:extLst>
      <p:ext uri="{BB962C8B-B14F-4D97-AF65-F5344CB8AC3E}">
        <p14:creationId xmlns:p14="http://schemas.microsoft.com/office/powerpoint/2010/main" val="229864970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kumimoji="1" lang="ja-JP" altLang="en-US"/>
          </a:p>
        </p:txBody>
      </p:sp>
      <p:sp>
        <p:nvSpPr>
          <p:cNvPr id="4" name="Slide Number Placeholder 3"/>
          <p:cNvSpPr>
            <a:spLocks noGrp="1"/>
          </p:cNvSpPr>
          <p:nvPr>
            <p:ph type="sldNum" sz="quarter" idx="5"/>
          </p:nvPr>
        </p:nvSpPr>
        <p:spPr/>
        <p:txBody>
          <a:bodyPr/>
          <a:lstStyle/>
          <a:p>
            <a:fld id="{17B69022-2E16-7042-BFCB-B914F4A6E3B0}" type="slidenum">
              <a:rPr kumimoji="1" lang="ja-JP" altLang="en-US" smtClean="0">
                <a:ea typeface="Yu Gothic UI" panose="020B0500000000000000" pitchFamily="50" charset="-128"/>
                <a:sym typeface="Yu Gothic UI" panose="020B0500000000000000" pitchFamily="50" charset="-128"/>
              </a:rPr>
              <a:t>22</a:t>
            </a:fld>
            <a:endParaRPr kumimoji="1" lang="ja-JP" altLang="en-US">
              <a:ea typeface="Yu Gothic UI" panose="020B0500000000000000" pitchFamily="50" charset="-128"/>
              <a:sym typeface="Yu Gothic UI" panose="020B0500000000000000" pitchFamily="50" charset="-128"/>
            </a:endParaRPr>
          </a:p>
        </p:txBody>
      </p:sp>
    </p:spTree>
    <p:extLst>
      <p:ext uri="{BB962C8B-B14F-4D97-AF65-F5344CB8AC3E}">
        <p14:creationId xmlns:p14="http://schemas.microsoft.com/office/powerpoint/2010/main" val="339680229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76890C-C0F7-49F1-23CB-F3D10751E94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7C2AD51-94F7-D4E4-C5EF-A647D9DF0C8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7A2AA34-C350-F98E-345C-55EA99AD5D8E}"/>
              </a:ext>
            </a:extLst>
          </p:cNvPr>
          <p:cNvSpPr>
            <a:spLocks noGrp="1"/>
          </p:cNvSpPr>
          <p:nvPr>
            <p:ph type="body" idx="1"/>
          </p:nvPr>
        </p:nvSpPr>
        <p:spPr/>
        <p:txBody>
          <a:bodyPr/>
          <a:lstStyle/>
          <a:p>
            <a:endParaRPr kumimoji="1" lang="ja-JP" altLang="en-US"/>
          </a:p>
        </p:txBody>
      </p:sp>
      <p:sp>
        <p:nvSpPr>
          <p:cNvPr id="4" name="Slide Number Placeholder 3">
            <a:extLst>
              <a:ext uri="{FF2B5EF4-FFF2-40B4-BE49-F238E27FC236}">
                <a16:creationId xmlns:a16="http://schemas.microsoft.com/office/drawing/2014/main" id="{4A964D0C-A9DB-E577-D07D-9ECA7DE232CB}"/>
              </a:ext>
            </a:extLst>
          </p:cNvPr>
          <p:cNvSpPr>
            <a:spLocks noGrp="1"/>
          </p:cNvSpPr>
          <p:nvPr>
            <p:ph type="sldNum" sz="quarter" idx="5"/>
          </p:nvPr>
        </p:nvSpPr>
        <p:spPr/>
        <p:txBody>
          <a:bodyPr/>
          <a:lstStyle/>
          <a:p>
            <a:fld id="{17B69022-2E16-7042-BFCB-B914F4A6E3B0}" type="slidenum">
              <a:rPr kumimoji="1" lang="ja-JP" altLang="en-US" smtClean="0">
                <a:ea typeface="Yu Gothic UI" panose="020B0500000000000000" pitchFamily="50" charset="-128"/>
                <a:sym typeface="Yu Gothic UI" panose="020B0500000000000000" pitchFamily="50" charset="-128"/>
              </a:rPr>
              <a:t>23</a:t>
            </a:fld>
            <a:endParaRPr kumimoji="1" lang="ja-JP" altLang="en-US">
              <a:ea typeface="Yu Gothic UI" panose="020B0500000000000000" pitchFamily="50" charset="-128"/>
              <a:sym typeface="Yu Gothic UI" panose="020B0500000000000000" pitchFamily="50" charset="-128"/>
            </a:endParaRPr>
          </a:p>
        </p:txBody>
      </p:sp>
    </p:spTree>
    <p:extLst>
      <p:ext uri="{BB962C8B-B14F-4D97-AF65-F5344CB8AC3E}">
        <p14:creationId xmlns:p14="http://schemas.microsoft.com/office/powerpoint/2010/main" val="24282626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kumimoji="1" lang="ja-JP" altLang="en-US"/>
          </a:p>
        </p:txBody>
      </p:sp>
      <p:sp>
        <p:nvSpPr>
          <p:cNvPr id="4" name="Slide Number Placeholder 3"/>
          <p:cNvSpPr>
            <a:spLocks noGrp="1"/>
          </p:cNvSpPr>
          <p:nvPr>
            <p:ph type="sldNum" sz="quarter" idx="5"/>
          </p:nvPr>
        </p:nvSpPr>
        <p:spPr/>
        <p:txBody>
          <a:bodyPr/>
          <a:lstStyle/>
          <a:p>
            <a:fld id="{17B69022-2E16-7042-BFCB-B914F4A6E3B0}" type="slidenum">
              <a:rPr lang="ja-JP" altLang="en-US" smtClean="0">
                <a:ea typeface="Yu Gothic UI" panose="020B0500000000000000" pitchFamily="50" charset="-128"/>
                <a:sym typeface="Yu Gothic UI" panose="020B0500000000000000" pitchFamily="50" charset="-128"/>
              </a:rPr>
              <a:pPr/>
              <a:t>24</a:t>
            </a:fld>
            <a:endParaRPr lang="ja-JP" altLang="en-US">
              <a:ea typeface="Yu Gothic UI" panose="020B0500000000000000" pitchFamily="50" charset="-128"/>
              <a:sym typeface="Yu Gothic UI" panose="020B0500000000000000" pitchFamily="50" charset="-128"/>
            </a:endParaRPr>
          </a:p>
        </p:txBody>
      </p:sp>
    </p:spTree>
    <p:extLst>
      <p:ext uri="{BB962C8B-B14F-4D97-AF65-F5344CB8AC3E}">
        <p14:creationId xmlns:p14="http://schemas.microsoft.com/office/powerpoint/2010/main" val="205354930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kumimoji="1" lang="ja-JP" altLang="en-US"/>
          </a:p>
        </p:txBody>
      </p:sp>
      <p:sp>
        <p:nvSpPr>
          <p:cNvPr id="4" name="Slide Number Placeholder 3"/>
          <p:cNvSpPr>
            <a:spLocks noGrp="1"/>
          </p:cNvSpPr>
          <p:nvPr>
            <p:ph type="sldNum" sz="quarter" idx="5"/>
          </p:nvPr>
        </p:nvSpPr>
        <p:spPr/>
        <p:txBody>
          <a:bodyPr/>
          <a:lstStyle/>
          <a:p>
            <a:fld id="{17B69022-2E16-7042-BFCB-B914F4A6E3B0}" type="slidenum">
              <a:rPr lang="ja-JP" altLang="en-US" smtClean="0"/>
              <a:pPr/>
              <a:t>25</a:t>
            </a:fld>
            <a:endParaRPr lang="ja-JP" altLang="en-US"/>
          </a:p>
        </p:txBody>
      </p:sp>
    </p:spTree>
    <p:extLst>
      <p:ext uri="{BB962C8B-B14F-4D97-AF65-F5344CB8AC3E}">
        <p14:creationId xmlns:p14="http://schemas.microsoft.com/office/powerpoint/2010/main" val="276169370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B53306C-8C24-99C8-CB2F-77E76B88A70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BE542D0-8AA9-CDB5-F8CC-293D88F4760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0950E17-B865-B46F-0F94-99495C39B0B7}"/>
              </a:ext>
            </a:extLst>
          </p:cNvPr>
          <p:cNvSpPr>
            <a:spLocks noGrp="1"/>
          </p:cNvSpPr>
          <p:nvPr>
            <p:ph type="body" idx="1"/>
          </p:nvPr>
        </p:nvSpPr>
        <p:spPr/>
        <p:txBody>
          <a:bodyPr/>
          <a:lstStyle/>
          <a:p>
            <a:endParaRPr kumimoji="1" lang="ja-JP" altLang="en-US"/>
          </a:p>
        </p:txBody>
      </p:sp>
      <p:sp>
        <p:nvSpPr>
          <p:cNvPr id="4" name="Slide Number Placeholder 3">
            <a:extLst>
              <a:ext uri="{FF2B5EF4-FFF2-40B4-BE49-F238E27FC236}">
                <a16:creationId xmlns:a16="http://schemas.microsoft.com/office/drawing/2014/main" id="{65034E01-41D1-6816-9A87-9633C1BFAAEB}"/>
              </a:ext>
            </a:extLst>
          </p:cNvPr>
          <p:cNvSpPr>
            <a:spLocks noGrp="1"/>
          </p:cNvSpPr>
          <p:nvPr>
            <p:ph type="sldNum" sz="quarter" idx="5"/>
          </p:nvPr>
        </p:nvSpPr>
        <p:spPr/>
        <p:txBody>
          <a:bodyPr/>
          <a:lstStyle/>
          <a:p>
            <a:fld id="{17B69022-2E16-7042-BFCB-B914F4A6E3B0}" type="slidenum">
              <a:rPr kumimoji="1" lang="ja-JP" altLang="en-US" smtClean="0">
                <a:ea typeface="Yu Gothic UI" panose="020B0500000000000000" pitchFamily="50" charset="-128"/>
                <a:sym typeface="Yu Gothic UI" panose="020B0500000000000000" pitchFamily="50" charset="-128"/>
              </a:rPr>
              <a:t>26</a:t>
            </a:fld>
            <a:endParaRPr kumimoji="1" lang="ja-JP" altLang="en-US">
              <a:ea typeface="Yu Gothic UI" panose="020B0500000000000000" pitchFamily="50" charset="-128"/>
              <a:sym typeface="Yu Gothic UI" panose="020B0500000000000000" pitchFamily="50" charset="-128"/>
            </a:endParaRPr>
          </a:p>
        </p:txBody>
      </p:sp>
    </p:spTree>
    <p:extLst>
      <p:ext uri="{BB962C8B-B14F-4D97-AF65-F5344CB8AC3E}">
        <p14:creationId xmlns:p14="http://schemas.microsoft.com/office/powerpoint/2010/main" val="101443975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E3D777-23E5-E544-F1F4-286EA5BBD06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F71EA1A-64DD-341A-38FC-760250A05D8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A1A63A7-5C69-B16E-3F82-3F51F2C25BF3}"/>
              </a:ext>
            </a:extLst>
          </p:cNvPr>
          <p:cNvSpPr>
            <a:spLocks noGrp="1"/>
          </p:cNvSpPr>
          <p:nvPr>
            <p:ph type="body" idx="1"/>
          </p:nvPr>
        </p:nvSpPr>
        <p:spPr/>
        <p:txBody>
          <a:bodyPr/>
          <a:lstStyle/>
          <a:p>
            <a:endParaRPr kumimoji="1" lang="ja-JP" altLang="en-US"/>
          </a:p>
        </p:txBody>
      </p:sp>
      <p:sp>
        <p:nvSpPr>
          <p:cNvPr id="4" name="Slide Number Placeholder 3">
            <a:extLst>
              <a:ext uri="{FF2B5EF4-FFF2-40B4-BE49-F238E27FC236}">
                <a16:creationId xmlns:a16="http://schemas.microsoft.com/office/drawing/2014/main" id="{16C68BC3-89DC-636E-73FF-708123529DCA}"/>
              </a:ext>
            </a:extLst>
          </p:cNvPr>
          <p:cNvSpPr>
            <a:spLocks noGrp="1"/>
          </p:cNvSpPr>
          <p:nvPr>
            <p:ph type="sldNum" sz="quarter" idx="5"/>
          </p:nvPr>
        </p:nvSpPr>
        <p:spPr/>
        <p:txBody>
          <a:bodyPr/>
          <a:lstStyle/>
          <a:p>
            <a:fld id="{17B69022-2E16-7042-BFCB-B914F4A6E3B0}" type="slidenum">
              <a:rPr lang="ja-JP" altLang="en-US" smtClean="0">
                <a:ea typeface="Yu Gothic UI" panose="020B0500000000000000" pitchFamily="50" charset="-128"/>
                <a:sym typeface="Yu Gothic UI" panose="020B0500000000000000" pitchFamily="50" charset="-128"/>
              </a:rPr>
              <a:pPr/>
              <a:t>27</a:t>
            </a:fld>
            <a:endParaRPr lang="ja-JP" altLang="en-US">
              <a:ea typeface="Yu Gothic UI" panose="020B0500000000000000" pitchFamily="50" charset="-128"/>
              <a:sym typeface="Yu Gothic UI" panose="020B0500000000000000" pitchFamily="50" charset="-128"/>
            </a:endParaRPr>
          </a:p>
        </p:txBody>
      </p:sp>
    </p:spTree>
    <p:extLst>
      <p:ext uri="{BB962C8B-B14F-4D97-AF65-F5344CB8AC3E}">
        <p14:creationId xmlns:p14="http://schemas.microsoft.com/office/powerpoint/2010/main" val="142102102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kumimoji="1" lang="ja-JP" altLang="en-US"/>
          </a:p>
        </p:txBody>
      </p:sp>
      <p:sp>
        <p:nvSpPr>
          <p:cNvPr id="4" name="Slide Number Placeholder 3"/>
          <p:cNvSpPr>
            <a:spLocks noGrp="1"/>
          </p:cNvSpPr>
          <p:nvPr>
            <p:ph type="sldNum" sz="quarter" idx="5"/>
          </p:nvPr>
        </p:nvSpPr>
        <p:spPr/>
        <p:txBody>
          <a:bodyPr/>
          <a:lstStyle/>
          <a:p>
            <a:fld id="{17B69022-2E16-7042-BFCB-B914F4A6E3B0}" type="slidenum">
              <a:rPr kumimoji="1" lang="ja-JP" altLang="en-US" smtClean="0">
                <a:ea typeface="Yu Gothic UI" panose="020B0500000000000000" pitchFamily="50" charset="-128"/>
                <a:sym typeface="Yu Gothic UI" panose="020B0500000000000000" pitchFamily="50" charset="-128"/>
              </a:rPr>
              <a:t>28</a:t>
            </a:fld>
            <a:endParaRPr kumimoji="1" lang="ja-JP" altLang="en-US">
              <a:ea typeface="Yu Gothic UI" panose="020B0500000000000000" pitchFamily="50" charset="-128"/>
              <a:sym typeface="Yu Gothic UI" panose="020B0500000000000000" pitchFamily="50" charset="-128"/>
            </a:endParaRPr>
          </a:p>
        </p:txBody>
      </p:sp>
    </p:spTree>
    <p:extLst>
      <p:ext uri="{BB962C8B-B14F-4D97-AF65-F5344CB8AC3E}">
        <p14:creationId xmlns:p14="http://schemas.microsoft.com/office/powerpoint/2010/main" val="177324770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kumimoji="1" lang="ja-JP" altLang="en-US"/>
          </a:p>
        </p:txBody>
      </p:sp>
      <p:sp>
        <p:nvSpPr>
          <p:cNvPr id="4" name="Slide Number Placeholder 3"/>
          <p:cNvSpPr>
            <a:spLocks noGrp="1"/>
          </p:cNvSpPr>
          <p:nvPr>
            <p:ph type="sldNum" sz="quarter" idx="5"/>
          </p:nvPr>
        </p:nvSpPr>
        <p:spPr/>
        <p:txBody>
          <a:bodyPr/>
          <a:lstStyle/>
          <a:p>
            <a:fld id="{17B69022-2E16-7042-BFCB-B914F4A6E3B0}" type="slidenum">
              <a:rPr kumimoji="1" lang="ja-JP" altLang="en-US" smtClean="0">
                <a:ea typeface="Yu Gothic UI" panose="020B0500000000000000" pitchFamily="50" charset="-128"/>
                <a:sym typeface="Yu Gothic UI" panose="020B0500000000000000" pitchFamily="50" charset="-128"/>
              </a:rPr>
              <a:t>2</a:t>
            </a:fld>
            <a:endParaRPr kumimoji="1" lang="ja-JP" altLang="en-US">
              <a:ea typeface="Yu Gothic UI" panose="020B0500000000000000" pitchFamily="50" charset="-128"/>
              <a:sym typeface="Yu Gothic UI" panose="020B0500000000000000" pitchFamily="50" charset="-128"/>
            </a:endParaRPr>
          </a:p>
        </p:txBody>
      </p:sp>
    </p:spTree>
    <p:extLst>
      <p:ext uri="{BB962C8B-B14F-4D97-AF65-F5344CB8AC3E}">
        <p14:creationId xmlns:p14="http://schemas.microsoft.com/office/powerpoint/2010/main" val="13774532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kumimoji="1" lang="ja-JP" altLang="en-US"/>
          </a:p>
        </p:txBody>
      </p:sp>
      <p:sp>
        <p:nvSpPr>
          <p:cNvPr id="4" name="Slide Number Placeholder 3"/>
          <p:cNvSpPr>
            <a:spLocks noGrp="1"/>
          </p:cNvSpPr>
          <p:nvPr>
            <p:ph type="sldNum" sz="quarter" idx="5"/>
          </p:nvPr>
        </p:nvSpPr>
        <p:spPr/>
        <p:txBody>
          <a:bodyPr/>
          <a:lstStyle/>
          <a:p>
            <a:fld id="{17B69022-2E16-7042-BFCB-B914F4A6E3B0}" type="slidenum">
              <a:rPr lang="ja-JP" altLang="en-US" smtClean="0">
                <a:ea typeface="Yu Gothic UI" panose="020B0500000000000000" pitchFamily="50" charset="-128"/>
                <a:sym typeface="Yu Gothic UI" panose="020B0500000000000000" pitchFamily="50" charset="-128"/>
              </a:rPr>
              <a:pPr/>
              <a:t>29</a:t>
            </a:fld>
            <a:endParaRPr lang="ja-JP" altLang="en-US">
              <a:ea typeface="Yu Gothic UI" panose="020B0500000000000000" pitchFamily="50" charset="-128"/>
              <a:sym typeface="Yu Gothic UI" panose="020B0500000000000000" pitchFamily="50" charset="-128"/>
            </a:endParaRPr>
          </a:p>
        </p:txBody>
      </p:sp>
    </p:spTree>
    <p:extLst>
      <p:ext uri="{BB962C8B-B14F-4D97-AF65-F5344CB8AC3E}">
        <p14:creationId xmlns:p14="http://schemas.microsoft.com/office/powerpoint/2010/main" val="416323905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kumimoji="1" lang="ja-JP" altLang="en-US"/>
          </a:p>
        </p:txBody>
      </p:sp>
      <p:sp>
        <p:nvSpPr>
          <p:cNvPr id="4" name="Slide Number Placeholder 3"/>
          <p:cNvSpPr>
            <a:spLocks noGrp="1"/>
          </p:cNvSpPr>
          <p:nvPr>
            <p:ph type="sldNum" sz="quarter" idx="5"/>
          </p:nvPr>
        </p:nvSpPr>
        <p:spPr/>
        <p:txBody>
          <a:bodyPr/>
          <a:lstStyle/>
          <a:p>
            <a:fld id="{17B69022-2E16-7042-BFCB-B914F4A6E3B0}" type="slidenum">
              <a:rPr kumimoji="1" lang="ja-JP" altLang="en-US" smtClean="0">
                <a:ea typeface="Yu Gothic UI" panose="020B0500000000000000" pitchFamily="50" charset="-128"/>
                <a:sym typeface="Yu Gothic UI" panose="020B0500000000000000" pitchFamily="50" charset="-128"/>
              </a:rPr>
              <a:t>32</a:t>
            </a:fld>
            <a:endParaRPr kumimoji="1" lang="ja-JP" altLang="en-US">
              <a:ea typeface="Yu Gothic UI" panose="020B0500000000000000" pitchFamily="50" charset="-128"/>
              <a:sym typeface="Yu Gothic UI" panose="020B0500000000000000" pitchFamily="50" charset="-128"/>
            </a:endParaRPr>
          </a:p>
        </p:txBody>
      </p:sp>
    </p:spTree>
    <p:extLst>
      <p:ext uri="{BB962C8B-B14F-4D97-AF65-F5344CB8AC3E}">
        <p14:creationId xmlns:p14="http://schemas.microsoft.com/office/powerpoint/2010/main" val="339680229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kumimoji="1" lang="ja-JP" altLang="en-US"/>
          </a:p>
        </p:txBody>
      </p:sp>
      <p:sp>
        <p:nvSpPr>
          <p:cNvPr id="4" name="Slide Number Placeholder 3"/>
          <p:cNvSpPr>
            <a:spLocks noGrp="1"/>
          </p:cNvSpPr>
          <p:nvPr>
            <p:ph type="sldNum" sz="quarter" idx="5"/>
          </p:nvPr>
        </p:nvSpPr>
        <p:spPr/>
        <p:txBody>
          <a:bodyPr/>
          <a:lstStyle/>
          <a:p>
            <a:fld id="{17B69022-2E16-7042-BFCB-B914F4A6E3B0}" type="slidenum">
              <a:rPr kumimoji="1" lang="ja-JP" altLang="en-US" smtClean="0">
                <a:ea typeface="Yu Gothic UI" panose="020B0500000000000000" pitchFamily="50" charset="-128"/>
                <a:sym typeface="Yu Gothic UI" panose="020B0500000000000000" pitchFamily="50" charset="-128"/>
              </a:rPr>
              <a:t>33</a:t>
            </a:fld>
            <a:endParaRPr kumimoji="1" lang="ja-JP" altLang="en-US">
              <a:ea typeface="Yu Gothic UI" panose="020B0500000000000000" pitchFamily="50" charset="-128"/>
              <a:sym typeface="Yu Gothic UI" panose="020B0500000000000000" pitchFamily="50" charset="-128"/>
            </a:endParaRPr>
          </a:p>
        </p:txBody>
      </p:sp>
    </p:spTree>
    <p:extLst>
      <p:ext uri="{BB962C8B-B14F-4D97-AF65-F5344CB8AC3E}">
        <p14:creationId xmlns:p14="http://schemas.microsoft.com/office/powerpoint/2010/main" val="214251298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kumimoji="1" lang="ja-JP" altLang="en-US"/>
          </a:p>
        </p:txBody>
      </p:sp>
      <p:sp>
        <p:nvSpPr>
          <p:cNvPr id="4" name="Slide Number Placeholder 3"/>
          <p:cNvSpPr>
            <a:spLocks noGrp="1"/>
          </p:cNvSpPr>
          <p:nvPr>
            <p:ph type="sldNum" sz="quarter" idx="5"/>
          </p:nvPr>
        </p:nvSpPr>
        <p:spPr/>
        <p:txBody>
          <a:bodyPr/>
          <a:lstStyle/>
          <a:p>
            <a:fld id="{17B69022-2E16-7042-BFCB-B914F4A6E3B0}" type="slidenum">
              <a:rPr lang="ja-JP" altLang="en-US" smtClean="0">
                <a:ea typeface="Yu Gothic UI" panose="020B0500000000000000" pitchFamily="50" charset="-128"/>
                <a:sym typeface="Yu Gothic UI" panose="020B0500000000000000" pitchFamily="50" charset="-128"/>
              </a:rPr>
              <a:pPr/>
              <a:t>34</a:t>
            </a:fld>
            <a:endParaRPr lang="ja-JP" altLang="en-US">
              <a:ea typeface="Yu Gothic UI" panose="020B0500000000000000" pitchFamily="50" charset="-128"/>
              <a:sym typeface="Yu Gothic UI" panose="020B0500000000000000" pitchFamily="50" charset="-128"/>
            </a:endParaRPr>
          </a:p>
        </p:txBody>
      </p:sp>
    </p:spTree>
    <p:extLst>
      <p:ext uri="{BB962C8B-B14F-4D97-AF65-F5344CB8AC3E}">
        <p14:creationId xmlns:p14="http://schemas.microsoft.com/office/powerpoint/2010/main" val="249570843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CC729C-42DC-5651-7467-605E0ED48A5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3189B58-1D34-43DD-CF6A-DBBB404796E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36AEC47-BDFF-8C12-2C7B-FF5D264EF0D7}"/>
              </a:ext>
            </a:extLst>
          </p:cNvPr>
          <p:cNvSpPr>
            <a:spLocks noGrp="1"/>
          </p:cNvSpPr>
          <p:nvPr>
            <p:ph type="body" idx="1"/>
          </p:nvPr>
        </p:nvSpPr>
        <p:spPr/>
        <p:txBody>
          <a:bodyPr/>
          <a:lstStyle/>
          <a:p>
            <a:endParaRPr kumimoji="1" lang="ja-JP" altLang="en-US"/>
          </a:p>
        </p:txBody>
      </p:sp>
      <p:sp>
        <p:nvSpPr>
          <p:cNvPr id="4" name="Slide Number Placeholder 3">
            <a:extLst>
              <a:ext uri="{FF2B5EF4-FFF2-40B4-BE49-F238E27FC236}">
                <a16:creationId xmlns:a16="http://schemas.microsoft.com/office/drawing/2014/main" id="{0CBB3B25-5C8E-3FD8-20FF-509E9EBA29BD}"/>
              </a:ext>
            </a:extLst>
          </p:cNvPr>
          <p:cNvSpPr>
            <a:spLocks noGrp="1"/>
          </p:cNvSpPr>
          <p:nvPr>
            <p:ph type="sldNum" sz="quarter" idx="5"/>
          </p:nvPr>
        </p:nvSpPr>
        <p:spPr/>
        <p:txBody>
          <a:bodyPr/>
          <a:lstStyle/>
          <a:p>
            <a:fld id="{17B69022-2E16-7042-BFCB-B914F4A6E3B0}" type="slidenum">
              <a:rPr lang="ja-JP" altLang="en-US" smtClean="0">
                <a:ea typeface="Yu Gothic UI" panose="020B0500000000000000" pitchFamily="50" charset="-128"/>
                <a:sym typeface="Yu Gothic UI" panose="020B0500000000000000" pitchFamily="50" charset="-128"/>
              </a:rPr>
              <a:pPr/>
              <a:t>35</a:t>
            </a:fld>
            <a:endParaRPr lang="ja-JP" altLang="en-US">
              <a:ea typeface="Yu Gothic UI" panose="020B0500000000000000" pitchFamily="50" charset="-128"/>
              <a:sym typeface="Yu Gothic UI" panose="020B0500000000000000" pitchFamily="50" charset="-128"/>
            </a:endParaRPr>
          </a:p>
        </p:txBody>
      </p:sp>
    </p:spTree>
    <p:extLst>
      <p:ext uri="{BB962C8B-B14F-4D97-AF65-F5344CB8AC3E}">
        <p14:creationId xmlns:p14="http://schemas.microsoft.com/office/powerpoint/2010/main" val="151295514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kumimoji="1" lang="ja-JP" altLang="en-US"/>
          </a:p>
        </p:txBody>
      </p:sp>
      <p:sp>
        <p:nvSpPr>
          <p:cNvPr id="4" name="Slide Number Placeholder 3"/>
          <p:cNvSpPr>
            <a:spLocks noGrp="1"/>
          </p:cNvSpPr>
          <p:nvPr>
            <p:ph type="sldNum" sz="quarter" idx="5"/>
          </p:nvPr>
        </p:nvSpPr>
        <p:spPr/>
        <p:txBody>
          <a:bodyPr/>
          <a:lstStyle/>
          <a:p>
            <a:fld id="{17B69022-2E16-7042-BFCB-B914F4A6E3B0}" type="slidenum">
              <a:rPr kumimoji="1" lang="ja-JP" altLang="en-US" smtClean="0">
                <a:ea typeface="Yu Gothic UI" panose="020B0500000000000000" pitchFamily="50" charset="-128"/>
                <a:sym typeface="Yu Gothic UI" panose="020B0500000000000000" pitchFamily="50" charset="-128"/>
              </a:rPr>
              <a:t>36</a:t>
            </a:fld>
            <a:endParaRPr kumimoji="1" lang="ja-JP" altLang="en-US">
              <a:ea typeface="Yu Gothic UI" panose="020B0500000000000000" pitchFamily="50" charset="-128"/>
              <a:sym typeface="Yu Gothic UI" panose="020B0500000000000000" pitchFamily="50" charset="-128"/>
            </a:endParaRPr>
          </a:p>
        </p:txBody>
      </p:sp>
    </p:spTree>
    <p:extLst>
      <p:ext uri="{BB962C8B-B14F-4D97-AF65-F5344CB8AC3E}">
        <p14:creationId xmlns:p14="http://schemas.microsoft.com/office/powerpoint/2010/main" val="264348583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kumimoji="1" lang="ja-JP" altLang="en-US"/>
          </a:p>
        </p:txBody>
      </p:sp>
      <p:sp>
        <p:nvSpPr>
          <p:cNvPr id="4" name="Slide Number Placeholder 3"/>
          <p:cNvSpPr>
            <a:spLocks noGrp="1"/>
          </p:cNvSpPr>
          <p:nvPr>
            <p:ph type="sldNum" sz="quarter" idx="5"/>
          </p:nvPr>
        </p:nvSpPr>
        <p:spPr/>
        <p:txBody>
          <a:bodyPr/>
          <a:lstStyle/>
          <a:p>
            <a:fld id="{17B69022-2E16-7042-BFCB-B914F4A6E3B0}" type="slidenum">
              <a:rPr lang="ja-JP" altLang="en-US" smtClean="0">
                <a:ea typeface="Yu Gothic UI" panose="020B0500000000000000" pitchFamily="50" charset="-128"/>
                <a:sym typeface="Yu Gothic UI" panose="020B0500000000000000" pitchFamily="50" charset="-128"/>
              </a:rPr>
              <a:pPr/>
              <a:t>37</a:t>
            </a:fld>
            <a:endParaRPr lang="ja-JP" altLang="en-US">
              <a:ea typeface="Yu Gothic UI" panose="020B0500000000000000" pitchFamily="50" charset="-128"/>
              <a:sym typeface="Yu Gothic UI" panose="020B0500000000000000" pitchFamily="50" charset="-128"/>
            </a:endParaRPr>
          </a:p>
        </p:txBody>
      </p:sp>
    </p:spTree>
    <p:extLst>
      <p:ext uri="{BB962C8B-B14F-4D97-AF65-F5344CB8AC3E}">
        <p14:creationId xmlns:p14="http://schemas.microsoft.com/office/powerpoint/2010/main" val="137147697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kumimoji="1" lang="ja-JP" altLang="en-US"/>
          </a:p>
        </p:txBody>
      </p:sp>
      <p:sp>
        <p:nvSpPr>
          <p:cNvPr id="4" name="Slide Number Placeholder 3"/>
          <p:cNvSpPr>
            <a:spLocks noGrp="1"/>
          </p:cNvSpPr>
          <p:nvPr>
            <p:ph type="sldNum" sz="quarter" idx="5"/>
          </p:nvPr>
        </p:nvSpPr>
        <p:spPr/>
        <p:txBody>
          <a:bodyPr/>
          <a:lstStyle/>
          <a:p>
            <a:fld id="{17B69022-2E16-7042-BFCB-B914F4A6E3B0}" type="slidenum">
              <a:rPr lang="ja-JP" altLang="en-US" smtClean="0">
                <a:ea typeface="Yu Gothic UI" panose="020B0500000000000000" pitchFamily="50" charset="-128"/>
                <a:sym typeface="Yu Gothic UI" panose="020B0500000000000000" pitchFamily="50" charset="-128"/>
              </a:rPr>
              <a:pPr/>
              <a:t>38</a:t>
            </a:fld>
            <a:endParaRPr lang="ja-JP" altLang="en-US">
              <a:ea typeface="Yu Gothic UI" panose="020B0500000000000000" pitchFamily="50" charset="-128"/>
              <a:sym typeface="Yu Gothic UI" panose="020B0500000000000000" pitchFamily="50" charset="-128"/>
            </a:endParaRPr>
          </a:p>
        </p:txBody>
      </p:sp>
    </p:spTree>
    <p:extLst>
      <p:ext uri="{BB962C8B-B14F-4D97-AF65-F5344CB8AC3E}">
        <p14:creationId xmlns:p14="http://schemas.microsoft.com/office/powerpoint/2010/main" val="194933502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645468E-1EF8-1E9F-34FA-C15EE6CB1EF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5054530-F231-7A24-7A65-161CC656D92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F0174EC-DA01-0C08-7294-6FEB3B2B1E82}"/>
              </a:ext>
            </a:extLst>
          </p:cNvPr>
          <p:cNvSpPr>
            <a:spLocks noGrp="1"/>
          </p:cNvSpPr>
          <p:nvPr>
            <p:ph type="body" idx="1"/>
          </p:nvPr>
        </p:nvSpPr>
        <p:spPr/>
        <p:txBody>
          <a:bodyPr/>
          <a:lstStyle/>
          <a:p>
            <a:endParaRPr kumimoji="1" lang="ja-JP" altLang="en-US"/>
          </a:p>
        </p:txBody>
      </p:sp>
      <p:sp>
        <p:nvSpPr>
          <p:cNvPr id="4" name="Slide Number Placeholder 3">
            <a:extLst>
              <a:ext uri="{FF2B5EF4-FFF2-40B4-BE49-F238E27FC236}">
                <a16:creationId xmlns:a16="http://schemas.microsoft.com/office/drawing/2014/main" id="{B2FB1B3F-3930-DF53-4139-3149265FF94C}"/>
              </a:ext>
            </a:extLst>
          </p:cNvPr>
          <p:cNvSpPr>
            <a:spLocks noGrp="1"/>
          </p:cNvSpPr>
          <p:nvPr>
            <p:ph type="sldNum" sz="quarter" idx="5"/>
          </p:nvPr>
        </p:nvSpPr>
        <p:spPr/>
        <p:txBody>
          <a:bodyPr/>
          <a:lstStyle/>
          <a:p>
            <a:fld id="{17B69022-2E16-7042-BFCB-B914F4A6E3B0}" type="slidenum">
              <a:rPr lang="ja-JP" altLang="en-US" smtClean="0">
                <a:ea typeface="Yu Gothic UI" panose="020B0500000000000000" pitchFamily="50" charset="-128"/>
                <a:sym typeface="Yu Gothic UI" panose="020B0500000000000000" pitchFamily="50" charset="-128"/>
              </a:rPr>
              <a:pPr/>
              <a:t>39</a:t>
            </a:fld>
            <a:endParaRPr lang="ja-JP" altLang="en-US">
              <a:ea typeface="Yu Gothic UI" panose="020B0500000000000000" pitchFamily="50" charset="-128"/>
              <a:sym typeface="Yu Gothic UI" panose="020B0500000000000000" pitchFamily="50" charset="-128"/>
            </a:endParaRPr>
          </a:p>
        </p:txBody>
      </p:sp>
    </p:spTree>
    <p:extLst>
      <p:ext uri="{BB962C8B-B14F-4D97-AF65-F5344CB8AC3E}">
        <p14:creationId xmlns:p14="http://schemas.microsoft.com/office/powerpoint/2010/main" val="298289258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kumimoji="1" lang="ja-JP" altLang="en-US"/>
          </a:p>
        </p:txBody>
      </p:sp>
      <p:sp>
        <p:nvSpPr>
          <p:cNvPr id="4" name="Slide Number Placeholder 3"/>
          <p:cNvSpPr>
            <a:spLocks noGrp="1"/>
          </p:cNvSpPr>
          <p:nvPr>
            <p:ph type="sldNum" sz="quarter" idx="5"/>
          </p:nvPr>
        </p:nvSpPr>
        <p:spPr/>
        <p:txBody>
          <a:bodyPr/>
          <a:lstStyle/>
          <a:p>
            <a:fld id="{17B69022-2E16-7042-BFCB-B914F4A6E3B0}" type="slidenum">
              <a:rPr lang="ja-JP" altLang="en-US" smtClean="0">
                <a:ea typeface="Yu Gothic UI" panose="020B0500000000000000" pitchFamily="50" charset="-128"/>
                <a:sym typeface="Yu Gothic UI" panose="020B0500000000000000" pitchFamily="50" charset="-128"/>
              </a:rPr>
              <a:pPr/>
              <a:t>40</a:t>
            </a:fld>
            <a:endParaRPr lang="ja-JP" altLang="en-US">
              <a:ea typeface="Yu Gothic UI" panose="020B0500000000000000" pitchFamily="50" charset="-128"/>
              <a:sym typeface="Yu Gothic UI" panose="020B0500000000000000" pitchFamily="50" charset="-128"/>
            </a:endParaRPr>
          </a:p>
        </p:txBody>
      </p:sp>
    </p:spTree>
    <p:extLst>
      <p:ext uri="{BB962C8B-B14F-4D97-AF65-F5344CB8AC3E}">
        <p14:creationId xmlns:p14="http://schemas.microsoft.com/office/powerpoint/2010/main" val="164361481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kumimoji="1" lang="ja-JP" altLang="en-US"/>
          </a:p>
        </p:txBody>
      </p:sp>
      <p:sp>
        <p:nvSpPr>
          <p:cNvPr id="4" name="Slide Number Placeholder 3"/>
          <p:cNvSpPr>
            <a:spLocks noGrp="1"/>
          </p:cNvSpPr>
          <p:nvPr>
            <p:ph type="sldNum" sz="quarter" idx="5"/>
          </p:nvPr>
        </p:nvSpPr>
        <p:spPr/>
        <p:txBody>
          <a:bodyPr/>
          <a:lstStyle/>
          <a:p>
            <a:fld id="{17B69022-2E16-7042-BFCB-B914F4A6E3B0}" type="slidenum">
              <a:rPr kumimoji="1" lang="ja-JP" altLang="en-US" smtClean="0">
                <a:ea typeface="Yu Gothic UI" panose="020B0500000000000000" pitchFamily="50" charset="-128"/>
                <a:sym typeface="Yu Gothic UI" panose="020B0500000000000000" pitchFamily="50" charset="-128"/>
              </a:rPr>
              <a:t>3</a:t>
            </a:fld>
            <a:endParaRPr kumimoji="1" lang="ja-JP" altLang="en-US">
              <a:ea typeface="Yu Gothic UI" panose="020B0500000000000000" pitchFamily="50" charset="-128"/>
              <a:sym typeface="Yu Gothic UI" panose="020B0500000000000000" pitchFamily="50" charset="-128"/>
            </a:endParaRPr>
          </a:p>
        </p:txBody>
      </p:sp>
    </p:spTree>
    <p:extLst>
      <p:ext uri="{BB962C8B-B14F-4D97-AF65-F5344CB8AC3E}">
        <p14:creationId xmlns:p14="http://schemas.microsoft.com/office/powerpoint/2010/main" val="287638518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C2456B-EC53-4E74-FAED-CA0CFE203F8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019E882-6614-CEB8-F050-3CDA99A3933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DC364A9-A357-ADDE-63F7-7B4FBD04B3AF}"/>
              </a:ext>
            </a:extLst>
          </p:cNvPr>
          <p:cNvSpPr>
            <a:spLocks noGrp="1"/>
          </p:cNvSpPr>
          <p:nvPr>
            <p:ph type="body" idx="1"/>
          </p:nvPr>
        </p:nvSpPr>
        <p:spPr/>
        <p:txBody>
          <a:bodyPr/>
          <a:lstStyle/>
          <a:p>
            <a:endParaRPr kumimoji="1" lang="ja-JP" altLang="en-US"/>
          </a:p>
        </p:txBody>
      </p:sp>
      <p:sp>
        <p:nvSpPr>
          <p:cNvPr id="4" name="Slide Number Placeholder 3">
            <a:extLst>
              <a:ext uri="{FF2B5EF4-FFF2-40B4-BE49-F238E27FC236}">
                <a16:creationId xmlns:a16="http://schemas.microsoft.com/office/drawing/2014/main" id="{EBC94696-B908-3890-743B-4BDD7E1B9498}"/>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7B69022-2E16-7042-BFCB-B914F4A6E3B0}"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Yu Gothic UI" panose="020B0500000000000000" pitchFamily="50" charset="-128"/>
                <a:cs typeface="+mn-cs"/>
                <a:sym typeface="Yu Gothic UI" panose="020B0500000000000000" pitchFamily="50" charset="-128"/>
              </a:rPr>
              <a:pPr marL="0" marR="0" lvl="0" indent="0" algn="r" defTabSz="914400" rtl="0" eaLnBrk="1" fontAlgn="auto" latinLnBrk="0" hangingPunct="1">
                <a:lnSpc>
                  <a:spcPct val="100000"/>
                </a:lnSpc>
                <a:spcBef>
                  <a:spcPts val="0"/>
                </a:spcBef>
                <a:spcAft>
                  <a:spcPts val="0"/>
                </a:spcAft>
                <a:buClrTx/>
                <a:buSzTx/>
                <a:buFontTx/>
                <a:buNone/>
                <a:tabLst/>
                <a:defRPr/>
              </a:pPr>
              <a:t>42</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Yu Gothic UI" panose="020B0500000000000000" pitchFamily="50" charset="-128"/>
              <a:cs typeface="+mn-cs"/>
              <a:sym typeface="Yu Gothic UI" panose="020B0500000000000000" pitchFamily="50" charset="-128"/>
            </a:endParaRPr>
          </a:p>
        </p:txBody>
      </p:sp>
    </p:spTree>
    <p:extLst>
      <p:ext uri="{BB962C8B-B14F-4D97-AF65-F5344CB8AC3E}">
        <p14:creationId xmlns:p14="http://schemas.microsoft.com/office/powerpoint/2010/main" val="348366626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kumimoji="1" lang="ja-JP" altLang="en-US"/>
          </a:p>
        </p:txBody>
      </p:sp>
      <p:sp>
        <p:nvSpPr>
          <p:cNvPr id="4" name="Slide Number Placeholder 3"/>
          <p:cNvSpPr>
            <a:spLocks noGrp="1"/>
          </p:cNvSpPr>
          <p:nvPr>
            <p:ph type="sldNum" sz="quarter" idx="5"/>
          </p:nvPr>
        </p:nvSpPr>
        <p:spPr/>
        <p:txBody>
          <a:bodyPr/>
          <a:lstStyle/>
          <a:p>
            <a:fld id="{17B69022-2E16-7042-BFCB-B914F4A6E3B0}" type="slidenum">
              <a:rPr kumimoji="1" lang="ja-JP" altLang="en-US" smtClean="0">
                <a:ea typeface="Yu Gothic UI" panose="020B0500000000000000" pitchFamily="50" charset="-128"/>
                <a:sym typeface="Yu Gothic UI" panose="020B0500000000000000" pitchFamily="50" charset="-128"/>
              </a:rPr>
              <a:t>45</a:t>
            </a:fld>
            <a:endParaRPr kumimoji="1" lang="ja-JP" altLang="en-US">
              <a:ea typeface="Yu Gothic UI" panose="020B0500000000000000" pitchFamily="50" charset="-128"/>
              <a:sym typeface="Yu Gothic UI" panose="020B0500000000000000" pitchFamily="50" charset="-128"/>
            </a:endParaRPr>
          </a:p>
        </p:txBody>
      </p:sp>
    </p:spTree>
    <p:extLst>
      <p:ext uri="{BB962C8B-B14F-4D97-AF65-F5344CB8AC3E}">
        <p14:creationId xmlns:p14="http://schemas.microsoft.com/office/powerpoint/2010/main" val="164687629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625CA53-25D0-F225-5348-72105A39F2B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D7E2D12-7FC7-0912-7D1E-95686FA3A43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7D1B2B0-2CDB-A94B-1898-2D17D3E7F9CA}"/>
              </a:ext>
            </a:extLst>
          </p:cNvPr>
          <p:cNvSpPr>
            <a:spLocks noGrp="1"/>
          </p:cNvSpPr>
          <p:nvPr>
            <p:ph type="body" idx="1"/>
          </p:nvPr>
        </p:nvSpPr>
        <p:spPr/>
        <p:txBody>
          <a:bodyPr/>
          <a:lstStyle/>
          <a:p>
            <a:endParaRPr kumimoji="1" lang="ja-JP" altLang="en-US"/>
          </a:p>
        </p:txBody>
      </p:sp>
      <p:sp>
        <p:nvSpPr>
          <p:cNvPr id="4" name="Slide Number Placeholder 3">
            <a:extLst>
              <a:ext uri="{FF2B5EF4-FFF2-40B4-BE49-F238E27FC236}">
                <a16:creationId xmlns:a16="http://schemas.microsoft.com/office/drawing/2014/main" id="{88F7281E-A9D5-5C34-3160-1483C5609431}"/>
              </a:ext>
            </a:extLst>
          </p:cNvPr>
          <p:cNvSpPr>
            <a:spLocks noGrp="1"/>
          </p:cNvSpPr>
          <p:nvPr>
            <p:ph type="sldNum" sz="quarter" idx="5"/>
          </p:nvPr>
        </p:nvSpPr>
        <p:spPr/>
        <p:txBody>
          <a:bodyPr/>
          <a:lstStyle/>
          <a:p>
            <a:fld id="{17B69022-2E16-7042-BFCB-B914F4A6E3B0}" type="slidenum">
              <a:rPr kumimoji="1" lang="ja-JP" altLang="en-US" smtClean="0">
                <a:ea typeface="Yu Gothic UI" panose="020B0500000000000000" pitchFamily="50" charset="-128"/>
                <a:sym typeface="Yu Gothic UI" panose="020B0500000000000000" pitchFamily="50" charset="-128"/>
              </a:rPr>
              <a:t>46</a:t>
            </a:fld>
            <a:endParaRPr kumimoji="1" lang="ja-JP" altLang="en-US">
              <a:ea typeface="Yu Gothic UI" panose="020B0500000000000000" pitchFamily="50" charset="-128"/>
              <a:sym typeface="Yu Gothic UI" panose="020B0500000000000000" pitchFamily="50" charset="-128"/>
            </a:endParaRPr>
          </a:p>
        </p:txBody>
      </p:sp>
    </p:spTree>
    <p:extLst>
      <p:ext uri="{BB962C8B-B14F-4D97-AF65-F5344CB8AC3E}">
        <p14:creationId xmlns:p14="http://schemas.microsoft.com/office/powerpoint/2010/main" val="3251273977"/>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kumimoji="1" lang="ja-JP" altLang="en-US"/>
          </a:p>
        </p:txBody>
      </p:sp>
      <p:sp>
        <p:nvSpPr>
          <p:cNvPr id="4" name="Slide Number Placeholder 3"/>
          <p:cNvSpPr>
            <a:spLocks noGrp="1"/>
          </p:cNvSpPr>
          <p:nvPr>
            <p:ph type="sldNum" sz="quarter" idx="5"/>
          </p:nvPr>
        </p:nvSpPr>
        <p:spPr/>
        <p:txBody>
          <a:bodyPr/>
          <a:lstStyle/>
          <a:p>
            <a:fld id="{17B69022-2E16-7042-BFCB-B914F4A6E3B0}" type="slidenum">
              <a:rPr lang="ja-JP" altLang="en-US" smtClean="0">
                <a:ea typeface="Yu Gothic UI" panose="020B0500000000000000" pitchFamily="50" charset="-128"/>
                <a:sym typeface="Yu Gothic UI" panose="020B0500000000000000" pitchFamily="50" charset="-128"/>
              </a:rPr>
              <a:pPr/>
              <a:t>47</a:t>
            </a:fld>
            <a:endParaRPr lang="ja-JP" altLang="en-US">
              <a:ea typeface="Yu Gothic UI" panose="020B0500000000000000" pitchFamily="50" charset="-128"/>
              <a:sym typeface="Yu Gothic UI" panose="020B0500000000000000" pitchFamily="50" charset="-128"/>
            </a:endParaRPr>
          </a:p>
        </p:txBody>
      </p:sp>
    </p:spTree>
    <p:extLst>
      <p:ext uri="{BB962C8B-B14F-4D97-AF65-F5344CB8AC3E}">
        <p14:creationId xmlns:p14="http://schemas.microsoft.com/office/powerpoint/2010/main" val="1105460182"/>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kumimoji="1" lang="ja-JP" altLang="en-US"/>
          </a:p>
        </p:txBody>
      </p:sp>
      <p:sp>
        <p:nvSpPr>
          <p:cNvPr id="4" name="Slide Number Placeholder 3"/>
          <p:cNvSpPr>
            <a:spLocks noGrp="1"/>
          </p:cNvSpPr>
          <p:nvPr>
            <p:ph type="sldNum" sz="quarter" idx="5"/>
          </p:nvPr>
        </p:nvSpPr>
        <p:spPr/>
        <p:txBody>
          <a:bodyPr/>
          <a:lstStyle/>
          <a:p>
            <a:fld id="{17B69022-2E16-7042-BFCB-B914F4A6E3B0}" type="slidenum">
              <a:rPr kumimoji="1" lang="ja-JP" altLang="en-US" smtClean="0">
                <a:ea typeface="Yu Gothic UI" panose="020B0500000000000000" pitchFamily="50" charset="-128"/>
                <a:sym typeface="Yu Gothic UI" panose="020B0500000000000000" pitchFamily="50" charset="-128"/>
              </a:rPr>
              <a:t>48</a:t>
            </a:fld>
            <a:endParaRPr kumimoji="1" lang="ja-JP" altLang="en-US">
              <a:ea typeface="Yu Gothic UI" panose="020B0500000000000000" pitchFamily="50" charset="-128"/>
              <a:sym typeface="Yu Gothic UI" panose="020B0500000000000000" pitchFamily="50" charset="-128"/>
            </a:endParaRPr>
          </a:p>
        </p:txBody>
      </p:sp>
    </p:spTree>
    <p:extLst>
      <p:ext uri="{BB962C8B-B14F-4D97-AF65-F5344CB8AC3E}">
        <p14:creationId xmlns:p14="http://schemas.microsoft.com/office/powerpoint/2010/main" val="276808783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kumimoji="1" lang="ja-JP" altLang="en-US"/>
          </a:p>
        </p:txBody>
      </p:sp>
      <p:sp>
        <p:nvSpPr>
          <p:cNvPr id="4" name="Slide Number Placeholder 3"/>
          <p:cNvSpPr>
            <a:spLocks noGrp="1"/>
          </p:cNvSpPr>
          <p:nvPr>
            <p:ph type="sldNum" sz="quarter" idx="5"/>
          </p:nvPr>
        </p:nvSpPr>
        <p:spPr/>
        <p:txBody>
          <a:bodyPr/>
          <a:lstStyle/>
          <a:p>
            <a:fld id="{17B69022-2E16-7042-BFCB-B914F4A6E3B0}" type="slidenum">
              <a:rPr lang="ja-JP" altLang="en-US" smtClean="0">
                <a:ea typeface="Yu Gothic UI" panose="020B0500000000000000" pitchFamily="50" charset="-128"/>
                <a:sym typeface="Yu Gothic UI" panose="020B0500000000000000" pitchFamily="50" charset="-128"/>
              </a:rPr>
              <a:pPr/>
              <a:t>49</a:t>
            </a:fld>
            <a:endParaRPr lang="ja-JP" altLang="en-US">
              <a:ea typeface="Yu Gothic UI" panose="020B0500000000000000" pitchFamily="50" charset="-128"/>
              <a:sym typeface="Yu Gothic UI" panose="020B0500000000000000" pitchFamily="50" charset="-128"/>
            </a:endParaRPr>
          </a:p>
        </p:txBody>
      </p:sp>
    </p:spTree>
    <p:extLst>
      <p:ext uri="{BB962C8B-B14F-4D97-AF65-F5344CB8AC3E}">
        <p14:creationId xmlns:p14="http://schemas.microsoft.com/office/powerpoint/2010/main" val="1604742130"/>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kumimoji="1" lang="ja-JP" altLang="en-US"/>
          </a:p>
        </p:txBody>
      </p:sp>
      <p:sp>
        <p:nvSpPr>
          <p:cNvPr id="4" name="Slide Number Placeholder 3"/>
          <p:cNvSpPr>
            <a:spLocks noGrp="1"/>
          </p:cNvSpPr>
          <p:nvPr>
            <p:ph type="sldNum" sz="quarter" idx="5"/>
          </p:nvPr>
        </p:nvSpPr>
        <p:spPr/>
        <p:txBody>
          <a:bodyPr/>
          <a:lstStyle/>
          <a:p>
            <a:fld id="{17B69022-2E16-7042-BFCB-B914F4A6E3B0}" type="slidenum">
              <a:rPr kumimoji="1" lang="ja-JP" altLang="en-US" smtClean="0">
                <a:ea typeface="Yu Gothic UI" panose="020B0500000000000000" pitchFamily="50" charset="-128"/>
                <a:sym typeface="Yu Gothic UI" panose="020B0500000000000000" pitchFamily="50" charset="-128"/>
              </a:rPr>
              <a:t>50</a:t>
            </a:fld>
            <a:endParaRPr kumimoji="1" lang="ja-JP" altLang="en-US">
              <a:ea typeface="Yu Gothic UI" panose="020B0500000000000000" pitchFamily="50" charset="-128"/>
              <a:sym typeface="Yu Gothic UI" panose="020B0500000000000000" pitchFamily="50" charset="-128"/>
            </a:endParaRPr>
          </a:p>
        </p:txBody>
      </p:sp>
    </p:spTree>
    <p:extLst>
      <p:ext uri="{BB962C8B-B14F-4D97-AF65-F5344CB8AC3E}">
        <p14:creationId xmlns:p14="http://schemas.microsoft.com/office/powerpoint/2010/main" val="186411117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kumimoji="1" lang="ja-JP" altLang="en-US"/>
          </a:p>
        </p:txBody>
      </p:sp>
      <p:sp>
        <p:nvSpPr>
          <p:cNvPr id="4" name="Slide Number Placeholder 3"/>
          <p:cNvSpPr>
            <a:spLocks noGrp="1"/>
          </p:cNvSpPr>
          <p:nvPr>
            <p:ph type="sldNum" sz="quarter" idx="5"/>
          </p:nvPr>
        </p:nvSpPr>
        <p:spPr/>
        <p:txBody>
          <a:bodyPr/>
          <a:lstStyle/>
          <a:p>
            <a:fld id="{17B69022-2E16-7042-BFCB-B914F4A6E3B0}" type="slidenum">
              <a:rPr lang="ja-JP" altLang="en-US" smtClean="0">
                <a:ea typeface="Yu Gothic UI" panose="020B0500000000000000" pitchFamily="50" charset="-128"/>
                <a:sym typeface="Yu Gothic UI" panose="020B0500000000000000" pitchFamily="50" charset="-128"/>
              </a:rPr>
              <a:pPr/>
              <a:t>51</a:t>
            </a:fld>
            <a:endParaRPr lang="ja-JP" altLang="en-US">
              <a:ea typeface="Yu Gothic UI" panose="020B0500000000000000" pitchFamily="50" charset="-128"/>
              <a:sym typeface="Yu Gothic UI" panose="020B0500000000000000" pitchFamily="50" charset="-128"/>
            </a:endParaRPr>
          </a:p>
        </p:txBody>
      </p:sp>
    </p:spTree>
    <p:extLst>
      <p:ext uri="{BB962C8B-B14F-4D97-AF65-F5344CB8AC3E}">
        <p14:creationId xmlns:p14="http://schemas.microsoft.com/office/powerpoint/2010/main" val="1900260383"/>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kumimoji="1" lang="ja-JP" altLang="en-US"/>
          </a:p>
        </p:txBody>
      </p:sp>
      <p:sp>
        <p:nvSpPr>
          <p:cNvPr id="4" name="Slide Number Placeholder 3"/>
          <p:cNvSpPr>
            <a:spLocks noGrp="1"/>
          </p:cNvSpPr>
          <p:nvPr>
            <p:ph type="sldNum" sz="quarter" idx="5"/>
          </p:nvPr>
        </p:nvSpPr>
        <p:spPr/>
        <p:txBody>
          <a:bodyPr/>
          <a:lstStyle/>
          <a:p>
            <a:fld id="{17B69022-2E16-7042-BFCB-B914F4A6E3B0}" type="slidenum">
              <a:rPr kumimoji="1" lang="ja-JP" altLang="en-US" smtClean="0">
                <a:ea typeface="Yu Gothic UI" panose="020B0500000000000000" pitchFamily="50" charset="-128"/>
                <a:sym typeface="Yu Gothic UI" panose="020B0500000000000000" pitchFamily="50" charset="-128"/>
              </a:rPr>
              <a:t>52</a:t>
            </a:fld>
            <a:endParaRPr kumimoji="1" lang="ja-JP" altLang="en-US">
              <a:ea typeface="Yu Gothic UI" panose="020B0500000000000000" pitchFamily="50" charset="-128"/>
              <a:sym typeface="Yu Gothic UI" panose="020B0500000000000000" pitchFamily="50" charset="-128"/>
            </a:endParaRPr>
          </a:p>
        </p:txBody>
      </p:sp>
    </p:spTree>
    <p:extLst>
      <p:ext uri="{BB962C8B-B14F-4D97-AF65-F5344CB8AC3E}">
        <p14:creationId xmlns:p14="http://schemas.microsoft.com/office/powerpoint/2010/main" val="393114034"/>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kumimoji="1" lang="ja-JP" altLang="en-US"/>
          </a:p>
        </p:txBody>
      </p:sp>
      <p:sp>
        <p:nvSpPr>
          <p:cNvPr id="4" name="Slide Number Placeholder 3"/>
          <p:cNvSpPr>
            <a:spLocks noGrp="1"/>
          </p:cNvSpPr>
          <p:nvPr>
            <p:ph type="sldNum" sz="quarter" idx="5"/>
          </p:nvPr>
        </p:nvSpPr>
        <p:spPr/>
        <p:txBody>
          <a:bodyPr/>
          <a:lstStyle/>
          <a:p>
            <a:fld id="{17B69022-2E16-7042-BFCB-B914F4A6E3B0}" type="slidenum">
              <a:rPr kumimoji="1" lang="ja-JP" altLang="en-US" smtClean="0">
                <a:ea typeface="Yu Gothic UI" panose="020B0500000000000000" pitchFamily="50" charset="-128"/>
                <a:sym typeface="Yu Gothic UI" panose="020B0500000000000000" pitchFamily="50" charset="-128"/>
              </a:rPr>
              <a:t>53</a:t>
            </a:fld>
            <a:endParaRPr kumimoji="1" lang="ja-JP" altLang="en-US">
              <a:ea typeface="Yu Gothic UI" panose="020B0500000000000000" pitchFamily="50" charset="-128"/>
              <a:sym typeface="Yu Gothic UI" panose="020B0500000000000000" pitchFamily="50" charset="-128"/>
            </a:endParaRPr>
          </a:p>
        </p:txBody>
      </p:sp>
    </p:spTree>
    <p:extLst>
      <p:ext uri="{BB962C8B-B14F-4D97-AF65-F5344CB8AC3E}">
        <p14:creationId xmlns:p14="http://schemas.microsoft.com/office/powerpoint/2010/main" val="386361597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kumimoji="1" lang="ja-JP" altLang="en-US"/>
          </a:p>
        </p:txBody>
      </p:sp>
      <p:sp>
        <p:nvSpPr>
          <p:cNvPr id="4" name="Slide Number Placeholder 3"/>
          <p:cNvSpPr>
            <a:spLocks noGrp="1"/>
          </p:cNvSpPr>
          <p:nvPr>
            <p:ph type="sldNum" sz="quarter" idx="5"/>
          </p:nvPr>
        </p:nvSpPr>
        <p:spPr/>
        <p:txBody>
          <a:bodyPr/>
          <a:lstStyle/>
          <a:p>
            <a:fld id="{17B69022-2E16-7042-BFCB-B914F4A6E3B0}" type="slidenum">
              <a:rPr kumimoji="1" lang="ja-JP" altLang="en-US" smtClean="0">
                <a:ea typeface="Yu Gothic UI" panose="020B0500000000000000" pitchFamily="50" charset="-128"/>
                <a:sym typeface="Yu Gothic UI" panose="020B0500000000000000" pitchFamily="50" charset="-128"/>
              </a:rPr>
              <a:t>4</a:t>
            </a:fld>
            <a:endParaRPr kumimoji="1" lang="ja-JP" altLang="en-US">
              <a:ea typeface="Yu Gothic UI" panose="020B0500000000000000" pitchFamily="50" charset="-128"/>
              <a:sym typeface="Yu Gothic UI" panose="020B0500000000000000" pitchFamily="50" charset="-128"/>
            </a:endParaRPr>
          </a:p>
        </p:txBody>
      </p:sp>
    </p:spTree>
    <p:extLst>
      <p:ext uri="{BB962C8B-B14F-4D97-AF65-F5344CB8AC3E}">
        <p14:creationId xmlns:p14="http://schemas.microsoft.com/office/powerpoint/2010/main" val="3924505729"/>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EE67C3-F176-BF30-8E02-A8EC71551DC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767B700-8E53-3E7F-7A03-BE51E0EFCCE8}"/>
              </a:ext>
            </a:extLst>
          </p:cNvPr>
          <p:cNvSpPr>
            <a:spLocks noGrp="1" noRot="1" noChangeAspect="1"/>
          </p:cNvSpPr>
          <p:nvPr>
            <p:ph type="sldImg"/>
          </p:nvPr>
        </p:nvSpPr>
        <p:spPr>
          <a:xfrm>
            <a:off x="965200" y="1235075"/>
            <a:ext cx="4805363" cy="3327400"/>
          </a:xfrm>
        </p:spPr>
      </p:sp>
      <p:sp>
        <p:nvSpPr>
          <p:cNvPr id="3" name="Notes Placeholder 2">
            <a:extLst>
              <a:ext uri="{FF2B5EF4-FFF2-40B4-BE49-F238E27FC236}">
                <a16:creationId xmlns:a16="http://schemas.microsoft.com/office/drawing/2014/main" id="{2C08041D-94BF-1200-A8A0-87868003710B}"/>
              </a:ext>
            </a:extLst>
          </p:cNvPr>
          <p:cNvSpPr>
            <a:spLocks noGrp="1"/>
          </p:cNvSpPr>
          <p:nvPr>
            <p:ph type="body" idx="1"/>
          </p:nvPr>
        </p:nvSpPr>
        <p:spPr/>
        <p:txBody>
          <a:bodyPr/>
          <a:lstStyle/>
          <a:p>
            <a:endParaRPr kumimoji="1" lang="ja-JP" altLang="en-US"/>
          </a:p>
        </p:txBody>
      </p:sp>
      <p:sp>
        <p:nvSpPr>
          <p:cNvPr id="4" name="Slide Number Placeholder 3">
            <a:extLst>
              <a:ext uri="{FF2B5EF4-FFF2-40B4-BE49-F238E27FC236}">
                <a16:creationId xmlns:a16="http://schemas.microsoft.com/office/drawing/2014/main" id="{90B4AEE5-2D7E-3579-6CBB-3EF7EA2B6555}"/>
              </a:ext>
            </a:extLst>
          </p:cNvPr>
          <p:cNvSpPr>
            <a:spLocks noGrp="1"/>
          </p:cNvSpPr>
          <p:nvPr>
            <p:ph type="sldNum" sz="quarter" idx="5"/>
          </p:nvPr>
        </p:nvSpPr>
        <p:spPr/>
        <p:txBody>
          <a:bodyPr/>
          <a:lstStyle/>
          <a:p>
            <a:fld id="{17B69022-2E16-7042-BFCB-B914F4A6E3B0}" type="slidenum">
              <a:rPr lang="ja-JP" altLang="en-US" smtClean="0">
                <a:ea typeface="Yu Gothic UI" panose="020B0500000000000000" pitchFamily="50" charset="-128"/>
                <a:sym typeface="Yu Gothic UI" panose="020B0500000000000000" pitchFamily="50" charset="-128"/>
              </a:rPr>
              <a:pPr/>
              <a:t>54</a:t>
            </a:fld>
            <a:endParaRPr lang="ja-JP" altLang="en-US">
              <a:ea typeface="Yu Gothic UI" panose="020B0500000000000000" pitchFamily="50" charset="-128"/>
              <a:sym typeface="Yu Gothic UI" panose="020B0500000000000000" pitchFamily="50" charset="-128"/>
            </a:endParaRPr>
          </a:p>
        </p:txBody>
      </p:sp>
    </p:spTree>
    <p:extLst>
      <p:ext uri="{BB962C8B-B14F-4D97-AF65-F5344CB8AC3E}">
        <p14:creationId xmlns:p14="http://schemas.microsoft.com/office/powerpoint/2010/main" val="71054599"/>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AE0C78-1E04-8427-887E-14147EFB08A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3210C5E-6CE3-4D90-9BAF-89DCF8603420}"/>
              </a:ext>
            </a:extLst>
          </p:cNvPr>
          <p:cNvSpPr>
            <a:spLocks noGrp="1" noRot="1" noChangeAspect="1"/>
          </p:cNvSpPr>
          <p:nvPr>
            <p:ph type="sldImg"/>
          </p:nvPr>
        </p:nvSpPr>
        <p:spPr>
          <a:xfrm>
            <a:off x="965200" y="1235075"/>
            <a:ext cx="4805363" cy="3327400"/>
          </a:xfrm>
        </p:spPr>
      </p:sp>
      <p:sp>
        <p:nvSpPr>
          <p:cNvPr id="3" name="Notes Placeholder 2">
            <a:extLst>
              <a:ext uri="{FF2B5EF4-FFF2-40B4-BE49-F238E27FC236}">
                <a16:creationId xmlns:a16="http://schemas.microsoft.com/office/drawing/2014/main" id="{26D8E839-806D-5717-C2DA-D22BE4BCFD6F}"/>
              </a:ext>
            </a:extLst>
          </p:cNvPr>
          <p:cNvSpPr>
            <a:spLocks noGrp="1"/>
          </p:cNvSpPr>
          <p:nvPr>
            <p:ph type="body" idx="1"/>
          </p:nvPr>
        </p:nvSpPr>
        <p:spPr/>
        <p:txBody>
          <a:bodyPr/>
          <a:lstStyle/>
          <a:p>
            <a:endParaRPr kumimoji="1" lang="ja-JP" altLang="en-US"/>
          </a:p>
        </p:txBody>
      </p:sp>
      <p:sp>
        <p:nvSpPr>
          <p:cNvPr id="4" name="Slide Number Placeholder 3">
            <a:extLst>
              <a:ext uri="{FF2B5EF4-FFF2-40B4-BE49-F238E27FC236}">
                <a16:creationId xmlns:a16="http://schemas.microsoft.com/office/drawing/2014/main" id="{3A3D3FED-47AD-B7D6-959A-BCBE537F8766}"/>
              </a:ext>
            </a:extLst>
          </p:cNvPr>
          <p:cNvSpPr>
            <a:spLocks noGrp="1"/>
          </p:cNvSpPr>
          <p:nvPr>
            <p:ph type="sldNum" sz="quarter" idx="5"/>
          </p:nvPr>
        </p:nvSpPr>
        <p:spPr/>
        <p:txBody>
          <a:bodyPr/>
          <a:lstStyle/>
          <a:p>
            <a:fld id="{17B69022-2E16-7042-BFCB-B914F4A6E3B0}" type="slidenum">
              <a:rPr lang="ja-JP" altLang="en-US" smtClean="0">
                <a:ea typeface="Yu Gothic UI" panose="020B0500000000000000" pitchFamily="50" charset="-128"/>
                <a:sym typeface="Yu Gothic UI" panose="020B0500000000000000" pitchFamily="50" charset="-128"/>
              </a:rPr>
              <a:pPr/>
              <a:t>55</a:t>
            </a:fld>
            <a:endParaRPr lang="ja-JP" altLang="en-US">
              <a:ea typeface="Yu Gothic UI" panose="020B0500000000000000" pitchFamily="50" charset="-128"/>
              <a:sym typeface="Yu Gothic UI" panose="020B0500000000000000" pitchFamily="50" charset="-128"/>
            </a:endParaRPr>
          </a:p>
        </p:txBody>
      </p:sp>
    </p:spTree>
    <p:extLst>
      <p:ext uri="{BB962C8B-B14F-4D97-AF65-F5344CB8AC3E}">
        <p14:creationId xmlns:p14="http://schemas.microsoft.com/office/powerpoint/2010/main" val="2992638261"/>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kumimoji="1" lang="ja-JP" altLang="en-US"/>
          </a:p>
        </p:txBody>
      </p:sp>
      <p:sp>
        <p:nvSpPr>
          <p:cNvPr id="4" name="Slide Number Placeholder 3"/>
          <p:cNvSpPr>
            <a:spLocks noGrp="1"/>
          </p:cNvSpPr>
          <p:nvPr>
            <p:ph type="sldNum" sz="quarter" idx="5"/>
          </p:nvPr>
        </p:nvSpPr>
        <p:spPr/>
        <p:txBody>
          <a:bodyPr/>
          <a:lstStyle/>
          <a:p>
            <a:fld id="{17B69022-2E16-7042-BFCB-B914F4A6E3B0}" type="slidenum">
              <a:rPr kumimoji="1" lang="ja-JP" altLang="en-US" smtClean="0">
                <a:ea typeface="Yu Gothic UI" panose="020B0500000000000000" pitchFamily="50" charset="-128"/>
                <a:sym typeface="Yu Gothic UI" panose="020B0500000000000000" pitchFamily="50" charset="-128"/>
              </a:rPr>
              <a:t>56</a:t>
            </a:fld>
            <a:endParaRPr kumimoji="1" lang="ja-JP" altLang="en-US">
              <a:ea typeface="Yu Gothic UI" panose="020B0500000000000000" pitchFamily="50" charset="-128"/>
              <a:sym typeface="Yu Gothic UI" panose="020B0500000000000000" pitchFamily="50" charset="-128"/>
            </a:endParaRPr>
          </a:p>
        </p:txBody>
      </p:sp>
    </p:spTree>
    <p:extLst>
      <p:ext uri="{BB962C8B-B14F-4D97-AF65-F5344CB8AC3E}">
        <p14:creationId xmlns:p14="http://schemas.microsoft.com/office/powerpoint/2010/main" val="3432851011"/>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kumimoji="1" lang="ja-JP" altLang="en-US"/>
          </a:p>
        </p:txBody>
      </p:sp>
      <p:sp>
        <p:nvSpPr>
          <p:cNvPr id="4" name="Slide Number Placeholder 3"/>
          <p:cNvSpPr>
            <a:spLocks noGrp="1"/>
          </p:cNvSpPr>
          <p:nvPr>
            <p:ph type="sldNum" sz="quarter" idx="5"/>
          </p:nvPr>
        </p:nvSpPr>
        <p:spPr/>
        <p:txBody>
          <a:bodyPr/>
          <a:lstStyle/>
          <a:p>
            <a:fld id="{17B69022-2E16-7042-BFCB-B914F4A6E3B0}" type="slidenum">
              <a:rPr lang="ja-JP" altLang="en-US" smtClean="0">
                <a:ea typeface="Yu Gothic UI" panose="020B0500000000000000" pitchFamily="50" charset="-128"/>
                <a:sym typeface="Yu Gothic UI" panose="020B0500000000000000" pitchFamily="50" charset="-128"/>
              </a:rPr>
              <a:pPr/>
              <a:t>57</a:t>
            </a:fld>
            <a:endParaRPr lang="ja-JP" altLang="en-US">
              <a:ea typeface="Yu Gothic UI" panose="020B0500000000000000" pitchFamily="50" charset="-128"/>
              <a:sym typeface="Yu Gothic UI" panose="020B0500000000000000" pitchFamily="50" charset="-128"/>
            </a:endParaRPr>
          </a:p>
        </p:txBody>
      </p:sp>
    </p:spTree>
    <p:extLst>
      <p:ext uri="{BB962C8B-B14F-4D97-AF65-F5344CB8AC3E}">
        <p14:creationId xmlns:p14="http://schemas.microsoft.com/office/powerpoint/2010/main" val="2039597394"/>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kumimoji="1" lang="ja-JP" altLang="en-US"/>
          </a:p>
        </p:txBody>
      </p:sp>
      <p:sp>
        <p:nvSpPr>
          <p:cNvPr id="4" name="Slide Number Placeholder 3"/>
          <p:cNvSpPr>
            <a:spLocks noGrp="1"/>
          </p:cNvSpPr>
          <p:nvPr>
            <p:ph type="sldNum" sz="quarter" idx="5"/>
          </p:nvPr>
        </p:nvSpPr>
        <p:spPr/>
        <p:txBody>
          <a:bodyPr/>
          <a:lstStyle/>
          <a:p>
            <a:fld id="{17B69022-2E16-7042-BFCB-B914F4A6E3B0}" type="slidenum">
              <a:rPr kumimoji="1" lang="ja-JP" altLang="en-US" smtClean="0">
                <a:ea typeface="Yu Gothic UI" panose="020B0500000000000000" pitchFamily="50" charset="-128"/>
                <a:sym typeface="Yu Gothic UI" panose="020B0500000000000000" pitchFamily="50" charset="-128"/>
              </a:rPr>
              <a:t>58</a:t>
            </a:fld>
            <a:endParaRPr kumimoji="1" lang="ja-JP" altLang="en-US">
              <a:ea typeface="Yu Gothic UI" panose="020B0500000000000000" pitchFamily="50" charset="-128"/>
              <a:sym typeface="Yu Gothic UI" panose="020B0500000000000000" pitchFamily="50" charset="-128"/>
            </a:endParaRPr>
          </a:p>
        </p:txBody>
      </p:sp>
    </p:spTree>
    <p:extLst>
      <p:ext uri="{BB962C8B-B14F-4D97-AF65-F5344CB8AC3E}">
        <p14:creationId xmlns:p14="http://schemas.microsoft.com/office/powerpoint/2010/main" val="1583965651"/>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kumimoji="1" lang="ja-JP" altLang="en-US"/>
          </a:p>
        </p:txBody>
      </p:sp>
      <p:sp>
        <p:nvSpPr>
          <p:cNvPr id="4" name="Slide Number Placeholder 3"/>
          <p:cNvSpPr>
            <a:spLocks noGrp="1"/>
          </p:cNvSpPr>
          <p:nvPr>
            <p:ph type="sldNum" sz="quarter" idx="5"/>
          </p:nvPr>
        </p:nvSpPr>
        <p:spPr/>
        <p:txBody>
          <a:bodyPr/>
          <a:lstStyle/>
          <a:p>
            <a:fld id="{17B69022-2E16-7042-BFCB-B914F4A6E3B0}" type="slidenum">
              <a:rPr lang="ja-JP" altLang="en-US" smtClean="0">
                <a:ea typeface="Yu Gothic UI" panose="020B0500000000000000" pitchFamily="50" charset="-128"/>
                <a:sym typeface="Yu Gothic UI" panose="020B0500000000000000" pitchFamily="50" charset="-128"/>
              </a:rPr>
              <a:pPr/>
              <a:t>59</a:t>
            </a:fld>
            <a:endParaRPr lang="ja-JP" altLang="en-US">
              <a:ea typeface="Yu Gothic UI" panose="020B0500000000000000" pitchFamily="50" charset="-128"/>
              <a:sym typeface="Yu Gothic UI" panose="020B0500000000000000" pitchFamily="50" charset="-128"/>
            </a:endParaRPr>
          </a:p>
        </p:txBody>
      </p:sp>
    </p:spTree>
    <p:extLst>
      <p:ext uri="{BB962C8B-B14F-4D97-AF65-F5344CB8AC3E}">
        <p14:creationId xmlns:p14="http://schemas.microsoft.com/office/powerpoint/2010/main" val="3110975707"/>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kumimoji="1" lang="ja-JP" altLang="en-US"/>
          </a:p>
        </p:txBody>
      </p:sp>
      <p:sp>
        <p:nvSpPr>
          <p:cNvPr id="4" name="Slide Number Placeholder 3"/>
          <p:cNvSpPr>
            <a:spLocks noGrp="1"/>
          </p:cNvSpPr>
          <p:nvPr>
            <p:ph type="sldNum" sz="quarter" idx="5"/>
          </p:nvPr>
        </p:nvSpPr>
        <p:spPr/>
        <p:txBody>
          <a:bodyPr/>
          <a:lstStyle/>
          <a:p>
            <a:fld id="{17B69022-2E16-7042-BFCB-B914F4A6E3B0}" type="slidenum">
              <a:rPr lang="ja-JP" altLang="en-US" smtClean="0">
                <a:ea typeface="Yu Gothic UI" panose="020B0500000000000000" pitchFamily="50" charset="-128"/>
                <a:sym typeface="Yu Gothic UI" panose="020B0500000000000000" pitchFamily="50" charset="-128"/>
              </a:rPr>
              <a:pPr/>
              <a:t>60</a:t>
            </a:fld>
            <a:endParaRPr lang="ja-JP" altLang="en-US">
              <a:ea typeface="Yu Gothic UI" panose="020B0500000000000000" pitchFamily="50" charset="-128"/>
              <a:sym typeface="Yu Gothic UI" panose="020B0500000000000000" pitchFamily="50" charset="-128"/>
            </a:endParaRPr>
          </a:p>
        </p:txBody>
      </p:sp>
    </p:spTree>
    <p:extLst>
      <p:ext uri="{BB962C8B-B14F-4D97-AF65-F5344CB8AC3E}">
        <p14:creationId xmlns:p14="http://schemas.microsoft.com/office/powerpoint/2010/main" val="1255114858"/>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kumimoji="1" lang="ja-JP" altLang="en-US"/>
          </a:p>
        </p:txBody>
      </p:sp>
      <p:sp>
        <p:nvSpPr>
          <p:cNvPr id="4" name="Slide Number Placeholder 3"/>
          <p:cNvSpPr>
            <a:spLocks noGrp="1"/>
          </p:cNvSpPr>
          <p:nvPr>
            <p:ph type="sldNum" sz="quarter" idx="5"/>
          </p:nvPr>
        </p:nvSpPr>
        <p:spPr/>
        <p:txBody>
          <a:bodyPr/>
          <a:lstStyle/>
          <a:p>
            <a:fld id="{17B69022-2E16-7042-BFCB-B914F4A6E3B0}" type="slidenum">
              <a:rPr kumimoji="1" lang="ja-JP" altLang="en-US" smtClean="0">
                <a:ea typeface="Yu Gothic UI" panose="020B0500000000000000" pitchFamily="50" charset="-128"/>
                <a:sym typeface="Yu Gothic UI" panose="020B0500000000000000" pitchFamily="50" charset="-128"/>
              </a:rPr>
              <a:t>61</a:t>
            </a:fld>
            <a:endParaRPr kumimoji="1" lang="ja-JP" altLang="en-US">
              <a:ea typeface="Yu Gothic UI" panose="020B0500000000000000" pitchFamily="50" charset="-128"/>
              <a:sym typeface="Yu Gothic UI" panose="020B0500000000000000" pitchFamily="50" charset="-128"/>
            </a:endParaRPr>
          </a:p>
        </p:txBody>
      </p:sp>
    </p:spTree>
    <p:extLst>
      <p:ext uri="{BB962C8B-B14F-4D97-AF65-F5344CB8AC3E}">
        <p14:creationId xmlns:p14="http://schemas.microsoft.com/office/powerpoint/2010/main" val="1245971333"/>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kumimoji="1" lang="ja-JP" altLang="en-US"/>
          </a:p>
        </p:txBody>
      </p:sp>
      <p:sp>
        <p:nvSpPr>
          <p:cNvPr id="4" name="Slide Number Placeholder 3"/>
          <p:cNvSpPr>
            <a:spLocks noGrp="1"/>
          </p:cNvSpPr>
          <p:nvPr>
            <p:ph type="sldNum" sz="quarter" idx="5"/>
          </p:nvPr>
        </p:nvSpPr>
        <p:spPr/>
        <p:txBody>
          <a:bodyPr/>
          <a:lstStyle/>
          <a:p>
            <a:fld id="{17B69022-2E16-7042-BFCB-B914F4A6E3B0}" type="slidenum">
              <a:rPr lang="ja-JP" altLang="en-US" smtClean="0">
                <a:ea typeface="Yu Gothic UI" panose="020B0500000000000000" pitchFamily="50" charset="-128"/>
                <a:sym typeface="Yu Gothic UI" panose="020B0500000000000000" pitchFamily="50" charset="-128"/>
              </a:rPr>
              <a:pPr/>
              <a:t>62</a:t>
            </a:fld>
            <a:endParaRPr lang="ja-JP" altLang="en-US">
              <a:ea typeface="Yu Gothic UI" panose="020B0500000000000000" pitchFamily="50" charset="-128"/>
              <a:sym typeface="Yu Gothic UI" panose="020B0500000000000000" pitchFamily="50" charset="-128"/>
            </a:endParaRPr>
          </a:p>
        </p:txBody>
      </p:sp>
    </p:spTree>
    <p:extLst>
      <p:ext uri="{BB962C8B-B14F-4D97-AF65-F5344CB8AC3E}">
        <p14:creationId xmlns:p14="http://schemas.microsoft.com/office/powerpoint/2010/main" val="16975337"/>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7AE2AE-E66B-CE3C-61D9-927218862CE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085317C-7926-DD19-6DD8-C741F0B4644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0ED2EE9-28DB-8F66-7F2D-7A8ED738D9A9}"/>
              </a:ext>
            </a:extLst>
          </p:cNvPr>
          <p:cNvSpPr>
            <a:spLocks noGrp="1"/>
          </p:cNvSpPr>
          <p:nvPr>
            <p:ph type="body" idx="1"/>
          </p:nvPr>
        </p:nvSpPr>
        <p:spPr/>
        <p:txBody>
          <a:bodyPr/>
          <a:lstStyle/>
          <a:p>
            <a:endParaRPr kumimoji="1" lang="ja-JP" altLang="en-US"/>
          </a:p>
        </p:txBody>
      </p:sp>
      <p:sp>
        <p:nvSpPr>
          <p:cNvPr id="4" name="Slide Number Placeholder 3">
            <a:extLst>
              <a:ext uri="{FF2B5EF4-FFF2-40B4-BE49-F238E27FC236}">
                <a16:creationId xmlns:a16="http://schemas.microsoft.com/office/drawing/2014/main" id="{3B734445-C5C7-C61B-57CB-B2489C7060E5}"/>
              </a:ext>
            </a:extLst>
          </p:cNvPr>
          <p:cNvSpPr>
            <a:spLocks noGrp="1"/>
          </p:cNvSpPr>
          <p:nvPr>
            <p:ph type="sldNum" sz="quarter" idx="5"/>
          </p:nvPr>
        </p:nvSpPr>
        <p:spPr/>
        <p:txBody>
          <a:bodyPr/>
          <a:lstStyle/>
          <a:p>
            <a:fld id="{17B69022-2E16-7042-BFCB-B914F4A6E3B0}" type="slidenum">
              <a:rPr kumimoji="1" lang="ja-JP" altLang="en-US" smtClean="0">
                <a:ea typeface="Yu Gothic UI" panose="020B0500000000000000" pitchFamily="50" charset="-128"/>
                <a:sym typeface="Yu Gothic UI" panose="020B0500000000000000" pitchFamily="50" charset="-128"/>
              </a:rPr>
              <a:t>63</a:t>
            </a:fld>
            <a:endParaRPr kumimoji="1" lang="ja-JP" altLang="en-US">
              <a:ea typeface="Yu Gothic UI" panose="020B0500000000000000" pitchFamily="50" charset="-128"/>
              <a:sym typeface="Yu Gothic UI" panose="020B0500000000000000" pitchFamily="50" charset="-128"/>
            </a:endParaRPr>
          </a:p>
        </p:txBody>
      </p:sp>
    </p:spTree>
    <p:extLst>
      <p:ext uri="{BB962C8B-B14F-4D97-AF65-F5344CB8AC3E}">
        <p14:creationId xmlns:p14="http://schemas.microsoft.com/office/powerpoint/2010/main" val="31563730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kumimoji="1" lang="ja-JP" altLang="en-US"/>
          </a:p>
        </p:txBody>
      </p:sp>
      <p:sp>
        <p:nvSpPr>
          <p:cNvPr id="4" name="Slide Number Placeholder 3"/>
          <p:cNvSpPr>
            <a:spLocks noGrp="1"/>
          </p:cNvSpPr>
          <p:nvPr>
            <p:ph type="sldNum" sz="quarter" idx="5"/>
          </p:nvPr>
        </p:nvSpPr>
        <p:spPr/>
        <p:txBody>
          <a:bodyPr/>
          <a:lstStyle/>
          <a:p>
            <a:fld id="{17B69022-2E16-7042-BFCB-B914F4A6E3B0}" type="slidenum">
              <a:rPr kumimoji="1" lang="ja-JP" altLang="en-US" smtClean="0">
                <a:ea typeface="Yu Gothic UI" panose="020B0500000000000000" pitchFamily="50" charset="-128"/>
                <a:sym typeface="Yu Gothic UI" panose="020B0500000000000000" pitchFamily="50" charset="-128"/>
              </a:rPr>
              <a:t>5</a:t>
            </a:fld>
            <a:endParaRPr kumimoji="1" lang="ja-JP" altLang="en-US">
              <a:ea typeface="Yu Gothic UI" panose="020B0500000000000000" pitchFamily="50" charset="-128"/>
              <a:sym typeface="Yu Gothic UI" panose="020B0500000000000000" pitchFamily="50" charset="-128"/>
            </a:endParaRPr>
          </a:p>
        </p:txBody>
      </p:sp>
    </p:spTree>
    <p:extLst>
      <p:ext uri="{BB962C8B-B14F-4D97-AF65-F5344CB8AC3E}">
        <p14:creationId xmlns:p14="http://schemas.microsoft.com/office/powerpoint/2010/main" val="316632889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kumimoji="1" lang="ja-JP" altLang="en-US"/>
          </a:p>
        </p:txBody>
      </p:sp>
      <p:sp>
        <p:nvSpPr>
          <p:cNvPr id="4" name="Slide Number Placeholder 3"/>
          <p:cNvSpPr>
            <a:spLocks noGrp="1"/>
          </p:cNvSpPr>
          <p:nvPr>
            <p:ph type="sldNum" sz="quarter" idx="5"/>
          </p:nvPr>
        </p:nvSpPr>
        <p:spPr/>
        <p:txBody>
          <a:bodyPr/>
          <a:lstStyle/>
          <a:p>
            <a:fld id="{17B69022-2E16-7042-BFCB-B914F4A6E3B0}" type="slidenum">
              <a:rPr kumimoji="1" lang="ja-JP" altLang="en-US" smtClean="0">
                <a:ea typeface="Yu Gothic UI" panose="020B0500000000000000" pitchFamily="50" charset="-128"/>
                <a:sym typeface="Yu Gothic UI" panose="020B0500000000000000" pitchFamily="50" charset="-128"/>
              </a:rPr>
              <a:t>6</a:t>
            </a:fld>
            <a:endParaRPr kumimoji="1" lang="ja-JP" altLang="en-US">
              <a:ea typeface="Yu Gothic UI" panose="020B0500000000000000" pitchFamily="50" charset="-128"/>
              <a:sym typeface="Yu Gothic UI" panose="020B0500000000000000" pitchFamily="50" charset="-128"/>
            </a:endParaRPr>
          </a:p>
        </p:txBody>
      </p:sp>
    </p:spTree>
    <p:extLst>
      <p:ext uri="{BB962C8B-B14F-4D97-AF65-F5344CB8AC3E}">
        <p14:creationId xmlns:p14="http://schemas.microsoft.com/office/powerpoint/2010/main" val="92033937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kumimoji="1" lang="ja-JP" altLang="en-US"/>
          </a:p>
        </p:txBody>
      </p:sp>
      <p:sp>
        <p:nvSpPr>
          <p:cNvPr id="4" name="Slide Number Placeholder 3"/>
          <p:cNvSpPr>
            <a:spLocks noGrp="1"/>
          </p:cNvSpPr>
          <p:nvPr>
            <p:ph type="sldNum" sz="quarter" idx="5"/>
          </p:nvPr>
        </p:nvSpPr>
        <p:spPr/>
        <p:txBody>
          <a:bodyPr/>
          <a:lstStyle/>
          <a:p>
            <a:fld id="{17B69022-2E16-7042-BFCB-B914F4A6E3B0}" type="slidenum">
              <a:rPr kumimoji="1" lang="ja-JP" altLang="en-US" smtClean="0">
                <a:ea typeface="Yu Gothic UI" panose="020B0500000000000000" pitchFamily="50" charset="-128"/>
                <a:sym typeface="Yu Gothic UI" panose="020B0500000000000000" pitchFamily="50" charset="-128"/>
              </a:rPr>
              <a:t>7</a:t>
            </a:fld>
            <a:endParaRPr kumimoji="1" lang="ja-JP" altLang="en-US">
              <a:ea typeface="Yu Gothic UI" panose="020B0500000000000000" pitchFamily="50" charset="-128"/>
              <a:sym typeface="Yu Gothic UI" panose="020B0500000000000000" pitchFamily="50" charset="-128"/>
            </a:endParaRPr>
          </a:p>
        </p:txBody>
      </p:sp>
    </p:spTree>
    <p:extLst>
      <p:ext uri="{BB962C8B-B14F-4D97-AF65-F5344CB8AC3E}">
        <p14:creationId xmlns:p14="http://schemas.microsoft.com/office/powerpoint/2010/main" val="366695985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DBB5985-520B-8486-AF63-EF6C053087CE}"/>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115E0141-6824-A39B-67F6-3F3FA1F28638}"/>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CAE32866-D79B-7F17-61F7-7E5C67E3A5D7}"/>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CBBCAA05-E03A-772E-0A78-441E1A56D6AE}"/>
              </a:ext>
            </a:extLst>
          </p:cNvPr>
          <p:cNvSpPr>
            <a:spLocks noGrp="1"/>
          </p:cNvSpPr>
          <p:nvPr>
            <p:ph type="sldNum" sz="quarter" idx="5"/>
          </p:nvPr>
        </p:nvSpPr>
        <p:spPr/>
        <p:txBody>
          <a:bodyPr/>
          <a:lstStyle/>
          <a:p>
            <a:fld id="{17B69022-2E16-7042-BFCB-B914F4A6E3B0}" type="slidenum">
              <a:rPr kumimoji="1" lang="ja-JP" altLang="en-US" smtClean="0"/>
              <a:t>8</a:t>
            </a:fld>
            <a:endParaRPr kumimoji="1" lang="ja-JP" altLang="en-US"/>
          </a:p>
        </p:txBody>
      </p:sp>
    </p:spTree>
    <p:extLst>
      <p:ext uri="{BB962C8B-B14F-4D97-AF65-F5344CB8AC3E}">
        <p14:creationId xmlns:p14="http://schemas.microsoft.com/office/powerpoint/2010/main" val="418493513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Master" Target="../slideMasters/slideMaster1.xml"/><Relationship Id="rId1" Type="http://schemas.openxmlformats.org/officeDocument/2006/relationships/tags" Target="../tags/tag2.xml"/><Relationship Id="rId4" Type="http://schemas.openxmlformats.org/officeDocument/2006/relationships/image" Target="../media/image3.emf"/></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oleObject" Target="../embeddings/oleObject7.bin"/><Relationship Id="rId2" Type="http://schemas.openxmlformats.org/officeDocument/2006/relationships/slideMaster" Target="../slideMasters/slideMaster1.xml"/><Relationship Id="rId1" Type="http://schemas.openxmlformats.org/officeDocument/2006/relationships/tags" Target="../tags/tag9.xml"/><Relationship Id="rId5" Type="http://schemas.openxmlformats.org/officeDocument/2006/relationships/image" Target="../media/image2.png"/><Relationship Id="rId4" Type="http://schemas.openxmlformats.org/officeDocument/2006/relationships/image" Target="../media/image4.emf"/></Relationships>
</file>

<file path=ppt/slideLayouts/_rels/slideLayout12.xml.rels><?xml version="1.0" encoding="UTF-8" standalone="yes"?>
<Relationships xmlns="http://schemas.openxmlformats.org/package/2006/relationships"><Relationship Id="rId3" Type="http://schemas.openxmlformats.org/officeDocument/2006/relationships/oleObject" Target="../embeddings/oleObject8.bin"/><Relationship Id="rId2" Type="http://schemas.openxmlformats.org/officeDocument/2006/relationships/slideMaster" Target="../slideMasters/slideMaster1.xml"/><Relationship Id="rId1" Type="http://schemas.openxmlformats.org/officeDocument/2006/relationships/tags" Target="../tags/tag10.xml"/><Relationship Id="rId5" Type="http://schemas.openxmlformats.org/officeDocument/2006/relationships/image" Target="../media/image2.png"/><Relationship Id="rId4" Type="http://schemas.openxmlformats.org/officeDocument/2006/relationships/image" Target="../media/image4.emf"/></Relationships>
</file>

<file path=ppt/slideLayouts/_rels/slideLayout13.xml.rels><?xml version="1.0" encoding="UTF-8" standalone="yes"?>
<Relationships xmlns="http://schemas.openxmlformats.org/package/2006/relationships"><Relationship Id="rId3" Type="http://schemas.openxmlformats.org/officeDocument/2006/relationships/oleObject" Target="../embeddings/oleObject9.bin"/><Relationship Id="rId2" Type="http://schemas.openxmlformats.org/officeDocument/2006/relationships/slideMaster" Target="../slideMasters/slideMaster1.xml"/><Relationship Id="rId1" Type="http://schemas.openxmlformats.org/officeDocument/2006/relationships/tags" Target="../tags/tag11.xml"/><Relationship Id="rId5" Type="http://schemas.openxmlformats.org/officeDocument/2006/relationships/image" Target="../media/image2.png"/><Relationship Id="rId4" Type="http://schemas.openxmlformats.org/officeDocument/2006/relationships/image" Target="../media/image4.emf"/></Relationships>
</file>

<file path=ppt/slideLayouts/_rels/slideLayout14.xml.rels><?xml version="1.0" encoding="UTF-8" standalone="yes"?>
<Relationships xmlns="http://schemas.openxmlformats.org/package/2006/relationships"><Relationship Id="rId3" Type="http://schemas.openxmlformats.org/officeDocument/2006/relationships/oleObject" Target="../embeddings/oleObject10.bin"/><Relationship Id="rId2" Type="http://schemas.openxmlformats.org/officeDocument/2006/relationships/slideMaster" Target="../slideMasters/slideMaster1.xml"/><Relationship Id="rId1" Type="http://schemas.openxmlformats.org/officeDocument/2006/relationships/tags" Target="../tags/tag12.xml"/><Relationship Id="rId5" Type="http://schemas.openxmlformats.org/officeDocument/2006/relationships/image" Target="../media/image2.png"/><Relationship Id="rId4" Type="http://schemas.openxmlformats.org/officeDocument/2006/relationships/image" Target="../media/image4.emf"/></Relationships>
</file>

<file path=ppt/slideLayouts/_rels/slideLayout15.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Master" Target="../slideMasters/slideMaster1.xml"/><Relationship Id="rId1" Type="http://schemas.openxmlformats.org/officeDocument/2006/relationships/tags" Target="../tags/tag13.xml"/><Relationship Id="rId4" Type="http://schemas.openxmlformats.org/officeDocument/2006/relationships/image" Target="../media/image3.emf"/></Relationships>
</file>

<file path=ppt/slideLayouts/_rels/slideLayout16.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Master" Target="../slideMasters/slideMaster1.xml"/><Relationship Id="rId1" Type="http://schemas.openxmlformats.org/officeDocument/2006/relationships/tags" Target="../tags/tag14.xml"/><Relationship Id="rId4" Type="http://schemas.openxmlformats.org/officeDocument/2006/relationships/image" Target="../media/image3.emf"/></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Master" Target="../slideMasters/slideMaster1.xml"/><Relationship Id="rId1" Type="http://schemas.openxmlformats.org/officeDocument/2006/relationships/tags" Target="../tags/tag3.xml"/><Relationship Id="rId4" Type="http://schemas.openxmlformats.org/officeDocument/2006/relationships/image" Target="../media/image3.emf"/></Relationships>
</file>

<file path=ppt/slideLayouts/_rels/slideLayout20.xml.rels><?xml version="1.0" encoding="UTF-8" standalone="yes"?>
<Relationships xmlns="http://schemas.openxmlformats.org/package/2006/relationships"><Relationship Id="rId3" Type="http://schemas.openxmlformats.org/officeDocument/2006/relationships/oleObject" Target="../embeddings/oleObject7.bin"/><Relationship Id="rId2" Type="http://schemas.openxmlformats.org/officeDocument/2006/relationships/slideMaster" Target="../slideMasters/slideMaster1.xml"/><Relationship Id="rId1" Type="http://schemas.openxmlformats.org/officeDocument/2006/relationships/tags" Target="../tags/tag15.xml"/><Relationship Id="rId5" Type="http://schemas.openxmlformats.org/officeDocument/2006/relationships/image" Target="../media/image2.png"/><Relationship Id="rId4" Type="http://schemas.openxmlformats.org/officeDocument/2006/relationships/image" Target="../media/image4.emf"/></Relationships>
</file>

<file path=ppt/slideLayouts/_rels/slideLayout21.xml.rels><?xml version="1.0" encoding="UTF-8" standalone="yes"?>
<Relationships xmlns="http://schemas.openxmlformats.org/package/2006/relationships"><Relationship Id="rId3" Type="http://schemas.openxmlformats.org/officeDocument/2006/relationships/oleObject" Target="../embeddings/oleObject8.bin"/><Relationship Id="rId2" Type="http://schemas.openxmlformats.org/officeDocument/2006/relationships/slideMaster" Target="../slideMasters/slideMaster1.xml"/><Relationship Id="rId1" Type="http://schemas.openxmlformats.org/officeDocument/2006/relationships/tags" Target="../tags/tag16.xml"/><Relationship Id="rId5" Type="http://schemas.openxmlformats.org/officeDocument/2006/relationships/image" Target="../media/image2.png"/><Relationship Id="rId4" Type="http://schemas.openxmlformats.org/officeDocument/2006/relationships/image" Target="../media/image4.emf"/></Relationships>
</file>

<file path=ppt/slideLayouts/_rels/slideLayout22.xml.rels><?xml version="1.0" encoding="UTF-8" standalone="yes"?>
<Relationships xmlns="http://schemas.openxmlformats.org/package/2006/relationships"><Relationship Id="rId3" Type="http://schemas.openxmlformats.org/officeDocument/2006/relationships/oleObject" Target="../embeddings/oleObject9.bin"/><Relationship Id="rId2" Type="http://schemas.openxmlformats.org/officeDocument/2006/relationships/slideMaster" Target="../slideMasters/slideMaster1.xml"/><Relationship Id="rId1" Type="http://schemas.openxmlformats.org/officeDocument/2006/relationships/tags" Target="../tags/tag17.xml"/><Relationship Id="rId5" Type="http://schemas.openxmlformats.org/officeDocument/2006/relationships/image" Target="../media/image2.png"/><Relationship Id="rId4" Type="http://schemas.openxmlformats.org/officeDocument/2006/relationships/image" Target="../media/image4.emf"/></Relationships>
</file>

<file path=ppt/slideLayouts/_rels/slideLayout23.xml.rels><?xml version="1.0" encoding="UTF-8" standalone="yes"?>
<Relationships xmlns="http://schemas.openxmlformats.org/package/2006/relationships"><Relationship Id="rId3" Type="http://schemas.openxmlformats.org/officeDocument/2006/relationships/oleObject" Target="../embeddings/oleObject10.bin"/><Relationship Id="rId2" Type="http://schemas.openxmlformats.org/officeDocument/2006/relationships/slideMaster" Target="../slideMasters/slideMaster1.xml"/><Relationship Id="rId1" Type="http://schemas.openxmlformats.org/officeDocument/2006/relationships/tags" Target="../tags/tag18.xml"/><Relationship Id="rId5" Type="http://schemas.openxmlformats.org/officeDocument/2006/relationships/image" Target="../media/image2.png"/><Relationship Id="rId4" Type="http://schemas.openxmlformats.org/officeDocument/2006/relationships/image" Target="../media/image4.emf"/></Relationships>
</file>

<file path=ppt/slideLayouts/_rels/slideLayout24.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Master" Target="../slideMasters/slideMaster1.xml"/><Relationship Id="rId1" Type="http://schemas.openxmlformats.org/officeDocument/2006/relationships/tags" Target="../tags/tag19.xml"/><Relationship Id="rId4" Type="http://schemas.openxmlformats.org/officeDocument/2006/relationships/image" Target="../media/image3.emf"/></Relationships>
</file>

<file path=ppt/slideLayouts/_rels/slideLayout25.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Master" Target="../slideMasters/slideMaster1.xml"/><Relationship Id="rId1" Type="http://schemas.openxmlformats.org/officeDocument/2006/relationships/tags" Target="../tags/tag20.xml"/><Relationship Id="rId4" Type="http://schemas.openxmlformats.org/officeDocument/2006/relationships/image" Target="../media/image3.emf"/></Relationships>
</file>

<file path=ppt/slideLayouts/_rels/slideLayout26.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Master" Target="../slideMasters/slideMaster1.xml"/><Relationship Id="rId1" Type="http://schemas.openxmlformats.org/officeDocument/2006/relationships/tags" Target="../tags/tag21.xml"/><Relationship Id="rId4" Type="http://schemas.openxmlformats.org/officeDocument/2006/relationships/image" Target="../media/image3.emf"/></Relationships>
</file>

<file path=ppt/slideLayouts/_rels/slideLayout3.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Master" Target="../slideMasters/slideMaster1.xml"/><Relationship Id="rId1" Type="http://schemas.openxmlformats.org/officeDocument/2006/relationships/tags" Target="../tags/tag4.xml"/><Relationship Id="rId5" Type="http://schemas.openxmlformats.org/officeDocument/2006/relationships/image" Target="../media/image2.png"/><Relationship Id="rId4" Type="http://schemas.openxmlformats.org/officeDocument/2006/relationships/image" Target="../media/image3.emf"/></Relationships>
</file>

<file path=ppt/slideLayouts/_rels/slideLayout4.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Master" Target="../slideMasters/slideMaster1.xml"/><Relationship Id="rId1" Type="http://schemas.openxmlformats.org/officeDocument/2006/relationships/tags" Target="../tags/tag5.xml"/><Relationship Id="rId4" Type="http://schemas.openxmlformats.org/officeDocument/2006/relationships/image" Target="../media/image3.emf"/></Relationships>
</file>

<file path=ppt/slideLayouts/_rels/slideLayout5.xml.rels><?xml version="1.0" encoding="UTF-8" standalone="yes"?>
<Relationships xmlns="http://schemas.openxmlformats.org/package/2006/relationships"><Relationship Id="rId3" Type="http://schemas.openxmlformats.org/officeDocument/2006/relationships/oleObject" Target="../embeddings/oleObject6.bin"/><Relationship Id="rId2" Type="http://schemas.openxmlformats.org/officeDocument/2006/relationships/slideMaster" Target="../slideMasters/slideMaster1.xml"/><Relationship Id="rId1" Type="http://schemas.openxmlformats.org/officeDocument/2006/relationships/tags" Target="../tags/tag6.xml"/><Relationship Id="rId4" Type="http://schemas.openxmlformats.org/officeDocument/2006/relationships/image" Target="../media/image3.emf"/></Relationships>
</file>

<file path=ppt/slideLayouts/_rels/slideLayout6.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Master" Target="../slideMasters/slideMaster1.xml"/><Relationship Id="rId1" Type="http://schemas.openxmlformats.org/officeDocument/2006/relationships/tags" Target="../tags/tag7.xml"/><Relationship Id="rId4" Type="http://schemas.openxmlformats.org/officeDocument/2006/relationships/image" Target="../media/image3.emf"/></Relationships>
</file>

<file path=ppt/slideLayouts/_rels/slideLayout7.xml.rels><?xml version="1.0" encoding="UTF-8" standalone="yes"?>
<Relationships xmlns="http://schemas.openxmlformats.org/package/2006/relationships"><Relationship Id="rId3" Type="http://schemas.openxmlformats.org/officeDocument/2006/relationships/oleObject" Target="../embeddings/oleObject7.bin"/><Relationship Id="rId2" Type="http://schemas.openxmlformats.org/officeDocument/2006/relationships/slideMaster" Target="../slideMasters/slideMaster1.xml"/><Relationship Id="rId1" Type="http://schemas.openxmlformats.org/officeDocument/2006/relationships/tags" Target="../tags/tag8.xml"/><Relationship Id="rId5" Type="http://schemas.openxmlformats.org/officeDocument/2006/relationships/image" Target="../media/image2.png"/><Relationship Id="rId4" Type="http://schemas.openxmlformats.org/officeDocument/2006/relationships/image" Target="../media/image4.emf"/></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userDrawn="1">
  <p:cSld name="表紙（写真なし）">
    <p:spTree>
      <p:nvGrpSpPr>
        <p:cNvPr id="1" name=""/>
        <p:cNvGrpSpPr/>
        <p:nvPr/>
      </p:nvGrpSpPr>
      <p:grpSpPr>
        <a:xfrm>
          <a:off x="0" y="0"/>
          <a:ext cx="0" cy="0"/>
          <a:chOff x="0" y="0"/>
          <a:chExt cx="0" cy="0"/>
        </a:xfrm>
      </p:grpSpPr>
      <p:graphicFrame>
        <p:nvGraphicFramePr>
          <p:cNvPr id="6" name="think-cell data - do not delete" hidden="1">
            <a:extLst>
              <a:ext uri="{FF2B5EF4-FFF2-40B4-BE49-F238E27FC236}">
                <a16:creationId xmlns:a16="http://schemas.microsoft.com/office/drawing/2014/main" id="{BA10EFAC-55AD-ED58-9FB6-DC5448434CF8}"/>
              </a:ext>
            </a:extLst>
          </p:cNvPr>
          <p:cNvGraphicFramePr>
            <a:graphicFrameLocks/>
          </p:cNvGraphicFramePr>
          <p:nvPr userDrawn="1">
            <p:custDataLst>
              <p:tags r:id="rId1"/>
            </p:custDataLst>
            <p:extLst>
              <p:ext uri="{D42A27DB-BD31-4B8C-83A1-F6EECF244321}">
                <p14:modId xmlns:p14="http://schemas.microsoft.com/office/powerpoint/2010/main" val="3669344610"/>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3" imgW="277" imgH="277" progId="TCLayout.ActiveDocument.1">
                  <p:embed/>
                </p:oleObj>
              </mc:Choice>
              <mc:Fallback>
                <p:oleObj name="think-cellスライド" r:id="rId3" imgW="277" imgH="277" progId="TCLayout.ActiveDocument.1">
                  <p:embed/>
                  <p:pic>
                    <p:nvPicPr>
                      <p:cNvPr id="6" name="think-cell data - do not delete" hidden="1">
                        <a:extLst>
                          <a:ext uri="{FF2B5EF4-FFF2-40B4-BE49-F238E27FC236}">
                            <a16:creationId xmlns:a16="http://schemas.microsoft.com/office/drawing/2014/main" id="{BA10EFAC-55AD-ED58-9FB6-DC5448434CF8}"/>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Title 1"/>
          <p:cNvSpPr>
            <a:spLocks noGrp="1"/>
          </p:cNvSpPr>
          <p:nvPr>
            <p:ph type="ctrTitle" hasCustomPrompt="1"/>
          </p:nvPr>
        </p:nvSpPr>
        <p:spPr>
          <a:xfrm>
            <a:off x="492766" y="2988000"/>
            <a:ext cx="8924284" cy="442035"/>
          </a:xfrm>
          <a:prstGeom prst="rect">
            <a:avLst/>
          </a:prstGeom>
          <a:noFill/>
        </p:spPr>
        <p:txBody>
          <a:bodyPr vert="horz" lIns="0" tIns="36000" rIns="0" bIns="36000" anchor="b" anchorCtr="0">
            <a:spAutoFit/>
          </a:bodyPr>
          <a:lstStyle>
            <a:lvl1pPr algn="l">
              <a:lnSpc>
                <a:spcPct val="100000"/>
              </a:lnSpc>
              <a:spcBef>
                <a:spcPts val="0"/>
              </a:spcBef>
              <a:defRPr sz="2400" b="1" i="0" baseline="0">
                <a:latin typeface="Yu Gothic UI" panose="020B0500000000000000" pitchFamily="50" charset="-128"/>
                <a:ea typeface="Yu Gothic UI" panose="020B0500000000000000" pitchFamily="50" charset="-128"/>
                <a:sym typeface="Yu Gothic UI" panose="020B0500000000000000" pitchFamily="50" charset="-128"/>
              </a:defRPr>
            </a:lvl1pPr>
          </a:lstStyle>
          <a:p>
            <a:r>
              <a:rPr lang="zh-TW" altLang="en-US"/>
              <a:t>成長投資計画書</a:t>
            </a:r>
            <a:endParaRPr lang="en-US"/>
          </a:p>
        </p:txBody>
      </p:sp>
      <p:sp>
        <p:nvSpPr>
          <p:cNvPr id="3" name="Subtitle 2"/>
          <p:cNvSpPr>
            <a:spLocks noGrp="1"/>
          </p:cNvSpPr>
          <p:nvPr>
            <p:ph type="subTitle" idx="1" hasCustomPrompt="1"/>
          </p:nvPr>
        </p:nvSpPr>
        <p:spPr>
          <a:xfrm>
            <a:off x="492388" y="687600"/>
            <a:ext cx="8924662" cy="365357"/>
          </a:xfrm>
        </p:spPr>
        <p:txBody>
          <a:bodyPr lIns="0" tIns="46800" rIns="90000" bIns="46800" anchor="ctr">
            <a:spAutoFit/>
          </a:bodyPr>
          <a:lstStyle>
            <a:lvl1pPr marL="0" indent="0" algn="l">
              <a:lnSpc>
                <a:spcPct val="110000"/>
              </a:lnSpc>
              <a:spcBef>
                <a:spcPts val="0"/>
              </a:spcBef>
              <a:buNone/>
              <a:defRPr sz="1600" b="1" i="0" baseline="0">
                <a:solidFill>
                  <a:srgbClr val="000F78"/>
                </a:solidFill>
                <a:latin typeface="Yu Gothic UI" panose="020B0500000000000000" pitchFamily="50" charset="-128"/>
                <a:ea typeface="Yu Gothic UI" panose="020B0500000000000000" pitchFamily="50" charset="-128"/>
                <a:sym typeface="Yu Gothic UI" panose="020B0500000000000000" pitchFamily="50" charset="-128"/>
              </a:defRPr>
            </a:lvl1pPr>
            <a:lvl2pPr marL="495285" indent="0" algn="ctr">
              <a:buNone/>
              <a:defRPr sz="2167"/>
            </a:lvl2pPr>
            <a:lvl3pPr marL="990570" indent="0" algn="ctr">
              <a:buNone/>
              <a:defRPr sz="1950"/>
            </a:lvl3pPr>
            <a:lvl4pPr marL="1485854" indent="0" algn="ctr">
              <a:buNone/>
              <a:defRPr sz="1733"/>
            </a:lvl4pPr>
            <a:lvl5pPr marL="1981139" indent="0" algn="ctr">
              <a:buNone/>
              <a:defRPr sz="1733"/>
            </a:lvl5pPr>
            <a:lvl6pPr marL="2476424" indent="0" algn="ctr">
              <a:buNone/>
              <a:defRPr sz="1733"/>
            </a:lvl6pPr>
            <a:lvl7pPr marL="2971709" indent="0" algn="ctr">
              <a:buNone/>
              <a:defRPr sz="1733"/>
            </a:lvl7pPr>
            <a:lvl8pPr marL="3466993" indent="0" algn="ctr">
              <a:buNone/>
              <a:defRPr sz="1733"/>
            </a:lvl8pPr>
            <a:lvl9pPr marL="3962278" indent="0" algn="ctr">
              <a:buNone/>
              <a:defRPr sz="1733"/>
            </a:lvl9pPr>
          </a:lstStyle>
          <a:p>
            <a:r>
              <a:rPr lang="ja-JP" altLang="en-US"/>
              <a:t>様式１</a:t>
            </a:r>
            <a:endParaRPr lang="en-US"/>
          </a:p>
        </p:txBody>
      </p:sp>
      <p:sp>
        <p:nvSpPr>
          <p:cNvPr id="15" name="テキスト プレースホルダー 14">
            <a:extLst>
              <a:ext uri="{FF2B5EF4-FFF2-40B4-BE49-F238E27FC236}">
                <a16:creationId xmlns:a16="http://schemas.microsoft.com/office/drawing/2014/main" id="{FDC760E3-9F01-AD4C-BCF9-E22AE02BF0F0}"/>
              </a:ext>
            </a:extLst>
          </p:cNvPr>
          <p:cNvSpPr>
            <a:spLocks noGrp="1"/>
          </p:cNvSpPr>
          <p:nvPr>
            <p:ph type="body" sz="quarter" idx="10" hasCustomPrompt="1"/>
          </p:nvPr>
        </p:nvSpPr>
        <p:spPr>
          <a:xfrm>
            <a:off x="492388" y="6203741"/>
            <a:ext cx="6332400" cy="252000"/>
          </a:xfrm>
        </p:spPr>
        <p:txBody>
          <a:bodyPr lIns="0" tIns="46800" rIns="90000" bIns="46800" anchor="ctr">
            <a:noAutofit/>
          </a:bodyPr>
          <a:lstStyle>
            <a:lvl1pPr marL="0" indent="0">
              <a:spcBef>
                <a:spcPts val="0"/>
              </a:spcBef>
              <a:buNone/>
              <a:defRPr sz="1200" b="1" baseline="0">
                <a:latin typeface="Yu Gothic UI" panose="020B0500000000000000" pitchFamily="50" charset="-128"/>
                <a:ea typeface="Yu Gothic UI" panose="020B0500000000000000" pitchFamily="50" charset="-128"/>
                <a:sym typeface="Yu Gothic UI" panose="020B0500000000000000" pitchFamily="50" charset="-128"/>
              </a:defRPr>
            </a:lvl1pPr>
          </a:lstStyle>
          <a:p>
            <a:r>
              <a:rPr kumimoji="1" lang="ja-JP" altLang="en-US"/>
              <a:t>日付</a:t>
            </a:r>
          </a:p>
        </p:txBody>
      </p:sp>
      <p:sp>
        <p:nvSpPr>
          <p:cNvPr id="16" name="テキスト プレースホルダー 14">
            <a:extLst>
              <a:ext uri="{FF2B5EF4-FFF2-40B4-BE49-F238E27FC236}">
                <a16:creationId xmlns:a16="http://schemas.microsoft.com/office/drawing/2014/main" id="{863F2344-476F-5942-A8C9-BC88457AB2D4}"/>
              </a:ext>
            </a:extLst>
          </p:cNvPr>
          <p:cNvSpPr>
            <a:spLocks noGrp="1"/>
          </p:cNvSpPr>
          <p:nvPr>
            <p:ph type="body" sz="quarter" idx="11" hasCustomPrompt="1"/>
          </p:nvPr>
        </p:nvSpPr>
        <p:spPr>
          <a:xfrm>
            <a:off x="492764" y="5260541"/>
            <a:ext cx="6332400" cy="766800"/>
          </a:xfrm>
        </p:spPr>
        <p:txBody>
          <a:bodyPr lIns="0" tIns="0" rIns="0" bIns="0" anchor="t">
            <a:noAutofit/>
          </a:bodyPr>
          <a:lstStyle>
            <a:lvl1pPr marL="0" indent="0">
              <a:lnSpc>
                <a:spcPts val="1640"/>
              </a:lnSpc>
              <a:spcBef>
                <a:spcPts val="0"/>
              </a:spcBef>
              <a:buNone/>
              <a:defRPr sz="1200" b="1" baseline="0">
                <a:latin typeface="Yu Gothic UI" panose="020B0500000000000000" pitchFamily="50" charset="-128"/>
                <a:ea typeface="Yu Gothic UI" panose="020B0500000000000000" pitchFamily="50" charset="-128"/>
                <a:sym typeface="Yu Gothic UI" panose="020B0500000000000000" pitchFamily="50" charset="-128"/>
              </a:defRPr>
            </a:lvl1pPr>
          </a:lstStyle>
          <a:p>
            <a:r>
              <a:rPr kumimoji="1" lang="ja-JP" altLang="en-US"/>
              <a:t>部署</a:t>
            </a:r>
          </a:p>
        </p:txBody>
      </p:sp>
      <p:sp>
        <p:nvSpPr>
          <p:cNvPr id="11" name="Rectangle 10">
            <a:extLst>
              <a:ext uri="{FF2B5EF4-FFF2-40B4-BE49-F238E27FC236}">
                <a16:creationId xmlns:a16="http://schemas.microsoft.com/office/drawing/2014/main" id="{1F336313-A4E1-FC8F-2CA9-021AC030FEF2}"/>
              </a:ext>
            </a:extLst>
          </p:cNvPr>
          <p:cNvSpPr/>
          <p:nvPr userDrawn="1"/>
        </p:nvSpPr>
        <p:spPr>
          <a:xfrm>
            <a:off x="1588" y="0"/>
            <a:ext cx="1217066" cy="291356"/>
          </a:xfrm>
          <a:prstGeom prst="rect">
            <a:avLst/>
          </a:prstGeom>
          <a:solidFill>
            <a:schemeClr val="accent1"/>
          </a:solidFill>
          <a:ln>
            <a:noFill/>
          </a:ln>
        </p:spPr>
        <p:style>
          <a:lnRef idx="1">
            <a:schemeClr val="accent1"/>
          </a:lnRef>
          <a:fillRef idx="0">
            <a:schemeClr val="accent1"/>
          </a:fillRef>
          <a:effectRef idx="0">
            <a:schemeClr val="accent1"/>
          </a:effectRef>
          <a:fontRef idx="minor">
            <a:schemeClr val="tx1"/>
          </a:fontRef>
        </p:style>
        <p:txBody>
          <a:bodyPr wrap="none" rtlCol="0" anchor="ctr"/>
          <a:lstStyle/>
          <a:p>
            <a:pPr algn="ctr"/>
            <a:r>
              <a:rPr kumimoji="1" lang="ja-JP" altLang="en-US" sz="1600" b="1">
                <a:solidFill>
                  <a:schemeClr val="bg1"/>
                </a:solidFill>
                <a:latin typeface="Yu Gothic UI" panose="020B0500000000000000" pitchFamily="50" charset="-128"/>
                <a:ea typeface="Yu Gothic UI" panose="020B0500000000000000" pitchFamily="50" charset="-128"/>
                <a:sym typeface="Yu Gothic UI" panose="020B0500000000000000" pitchFamily="50" charset="-128"/>
              </a:rPr>
              <a:t>６次公募用</a:t>
            </a:r>
          </a:p>
        </p:txBody>
      </p:sp>
      <p:sp>
        <p:nvSpPr>
          <p:cNvPr id="4" name="テキスト ボックス 3">
            <a:extLst>
              <a:ext uri="{FF2B5EF4-FFF2-40B4-BE49-F238E27FC236}">
                <a16:creationId xmlns:a16="http://schemas.microsoft.com/office/drawing/2014/main" id="{FEC83A03-B55C-F8BD-9BB8-4A1D3DE11398}"/>
              </a:ext>
            </a:extLst>
          </p:cNvPr>
          <p:cNvSpPr txBox="1"/>
          <p:nvPr userDrawn="1"/>
        </p:nvSpPr>
        <p:spPr>
          <a:xfrm>
            <a:off x="153575" y="298606"/>
            <a:ext cx="1217066" cy="259879"/>
          </a:xfrm>
          <a:prstGeom prst="rect">
            <a:avLst/>
          </a:prstGeom>
          <a:noFill/>
        </p:spPr>
        <p:txBody>
          <a:bodyPr wrap="square" rtlCol="0">
            <a:spAutoFit/>
          </a:bodyPr>
          <a:lstStyle/>
          <a:p>
            <a:pPr algn="l">
              <a:lnSpc>
                <a:spcPct val="120000"/>
              </a:lnSpc>
            </a:pPr>
            <a:r>
              <a:rPr kumimoji="1" lang="ja-JP" altLang="en-US" sz="1000" dirty="0"/>
              <a:t>（事前公開版）</a:t>
            </a:r>
          </a:p>
        </p:txBody>
      </p:sp>
      <p:sp>
        <p:nvSpPr>
          <p:cNvPr id="5" name="テキスト ボックス 4">
            <a:extLst>
              <a:ext uri="{FF2B5EF4-FFF2-40B4-BE49-F238E27FC236}">
                <a16:creationId xmlns:a16="http://schemas.microsoft.com/office/drawing/2014/main" id="{7C603C99-0E51-BF33-C99B-BFF9C1993388}"/>
              </a:ext>
            </a:extLst>
          </p:cNvPr>
          <p:cNvSpPr txBox="1"/>
          <p:nvPr userDrawn="1"/>
        </p:nvSpPr>
        <p:spPr>
          <a:xfrm>
            <a:off x="187624" y="1124888"/>
            <a:ext cx="9530751" cy="1595565"/>
          </a:xfrm>
          <a:prstGeom prst="rect">
            <a:avLst/>
          </a:prstGeom>
          <a:solidFill>
            <a:schemeClr val="bg1">
              <a:alpha val="20000"/>
            </a:schemeClr>
          </a:solidFill>
        </p:spPr>
        <p:txBody>
          <a:bodyPr wrap="square" rtlCol="0">
            <a:spAutoFit/>
          </a:bodyPr>
          <a:lstStyle/>
          <a:p>
            <a:pPr algn="l">
              <a:lnSpc>
                <a:spcPct val="120000"/>
              </a:lnSpc>
            </a:pPr>
            <a:r>
              <a:rPr kumimoji="1" lang="ja-JP" altLang="en-US" sz="2800" b="1" dirty="0">
                <a:solidFill>
                  <a:srgbClr val="FF0000"/>
                </a:solidFill>
              </a:rPr>
              <a:t>本資料は事前公開版です。</a:t>
            </a:r>
            <a:endParaRPr kumimoji="1" lang="en-US" altLang="ja-JP" sz="2800" b="1" dirty="0">
              <a:solidFill>
                <a:srgbClr val="FF0000"/>
              </a:solidFill>
            </a:endParaRPr>
          </a:p>
          <a:p>
            <a:pPr algn="l">
              <a:lnSpc>
                <a:spcPct val="120000"/>
              </a:lnSpc>
            </a:pPr>
            <a:r>
              <a:rPr kumimoji="1" lang="ja-JP" altLang="en-US" sz="2800" b="1" dirty="0">
                <a:solidFill>
                  <a:srgbClr val="FF0000"/>
                </a:solidFill>
              </a:rPr>
              <a:t>事前公開版を用いた申請は認められません。</a:t>
            </a:r>
            <a:endParaRPr kumimoji="1" lang="en-US" altLang="ja-JP" sz="2800" b="1" dirty="0">
              <a:solidFill>
                <a:srgbClr val="FF0000"/>
              </a:solidFill>
            </a:endParaRPr>
          </a:p>
          <a:p>
            <a:pPr algn="l">
              <a:lnSpc>
                <a:spcPct val="120000"/>
              </a:lnSpc>
            </a:pPr>
            <a:r>
              <a:rPr kumimoji="1" lang="ja-JP" altLang="en-US" sz="2800" b="1" dirty="0">
                <a:solidFill>
                  <a:srgbClr val="FF0000"/>
                </a:solidFill>
              </a:rPr>
              <a:t>申請にあたっては公募開始時に公開される様式をご使用ください。</a:t>
            </a:r>
          </a:p>
        </p:txBody>
      </p:sp>
    </p:spTree>
    <p:extLst>
      <p:ext uri="{BB962C8B-B14F-4D97-AF65-F5344CB8AC3E}">
        <p14:creationId xmlns:p14="http://schemas.microsoft.com/office/powerpoint/2010/main" val="980238850"/>
      </p:ext>
    </p:extLst>
  </p:cSld>
  <p:clrMapOvr>
    <a:masterClrMapping/>
  </p:clrMapOvr>
  <p:extLst>
    <p:ext uri="{DCECCB84-F9BA-43D5-87BE-67443E8EF086}">
      <p15:sldGuideLst xmlns:p15="http://schemas.microsoft.com/office/powerpoint/2012/main">
        <p15:guide id="1" orient="horz" pos="2160">
          <p15:clr>
            <a:srgbClr val="FBAE40"/>
          </p15:clr>
        </p15:guide>
        <p15:guide id="2" pos="3120">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1行タイトル">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417697E7-3F46-4BBA-A911-DBD857A6FCC5}"/>
              </a:ext>
            </a:extLst>
          </p:cNvPr>
          <p:cNvSpPr>
            <a:spLocks noGrp="1"/>
          </p:cNvSpPr>
          <p:nvPr>
            <p:ph type="title" hasCustomPrompt="1"/>
          </p:nvPr>
        </p:nvSpPr>
        <p:spPr/>
        <p:txBody>
          <a:bodyPr/>
          <a:lstStyle>
            <a:lvl1pPr>
              <a:defRPr/>
            </a:lvl1pPr>
          </a:lstStyle>
          <a:p>
            <a:r>
              <a:rPr kumimoji="1" lang="en-US" altLang="ja-JP"/>
              <a:t>1</a:t>
            </a:r>
            <a:r>
              <a:rPr kumimoji="1" lang="ja-JP" altLang="en-US"/>
              <a:t>行レイアウト タイトル</a:t>
            </a:r>
            <a:r>
              <a:rPr lang="en-US" altLang="ja-JP"/>
              <a:t>/</a:t>
            </a:r>
            <a:r>
              <a:rPr lang="ja-JP" altLang="en-US"/>
              <a:t>スライドタイトル</a:t>
            </a:r>
            <a:r>
              <a:rPr kumimoji="1" lang="ja-JP" altLang="en-US"/>
              <a:t>を入力</a:t>
            </a:r>
          </a:p>
        </p:txBody>
      </p:sp>
      <p:sp>
        <p:nvSpPr>
          <p:cNvPr id="3" name="テキスト ボックス 2">
            <a:extLst>
              <a:ext uri="{FF2B5EF4-FFF2-40B4-BE49-F238E27FC236}">
                <a16:creationId xmlns:a16="http://schemas.microsoft.com/office/drawing/2014/main" id="{3C882F91-8CE4-E12B-E72B-0320ADDF9F55}"/>
              </a:ext>
            </a:extLst>
          </p:cNvPr>
          <p:cNvSpPr txBox="1"/>
          <p:nvPr userDrawn="1"/>
        </p:nvSpPr>
        <p:spPr>
          <a:xfrm>
            <a:off x="110419" y="45510"/>
            <a:ext cx="526890" cy="259879"/>
          </a:xfrm>
          <a:prstGeom prst="rect">
            <a:avLst/>
          </a:prstGeom>
          <a:noFill/>
        </p:spPr>
        <p:txBody>
          <a:bodyPr wrap="square" rtlCol="0">
            <a:spAutoFit/>
          </a:bodyPr>
          <a:lstStyle/>
          <a:p>
            <a:pPr algn="l">
              <a:lnSpc>
                <a:spcPct val="120000"/>
              </a:lnSpc>
            </a:pPr>
            <a:r>
              <a:rPr kumimoji="1" lang="en-US" altLang="ja-JP" sz="1000"/>
              <a:t>v6.XX</a:t>
            </a:r>
            <a:endParaRPr kumimoji="1" lang="ja-JP" altLang="en-US" sz="1000"/>
          </a:p>
        </p:txBody>
      </p:sp>
    </p:spTree>
    <p:extLst>
      <p:ext uri="{BB962C8B-B14F-4D97-AF65-F5344CB8AC3E}">
        <p14:creationId xmlns:p14="http://schemas.microsoft.com/office/powerpoint/2010/main" val="1741046577"/>
      </p:ext>
    </p:extLst>
  </p:cSld>
  <p:clrMapOvr>
    <a:masterClrMapping/>
  </p:clrMapOvr>
  <p:extLst>
    <p:ext uri="{DCECCB84-F9BA-43D5-87BE-67443E8EF086}">
      <p15:sldGuideLst xmlns:p15="http://schemas.microsoft.com/office/powerpoint/2012/main">
        <p15:guide id="1" orient="horz" pos="527">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3_章＋1行タイトル">
    <p:spTree>
      <p:nvGrpSpPr>
        <p:cNvPr id="1" name=""/>
        <p:cNvGrpSpPr/>
        <p:nvPr/>
      </p:nvGrpSpPr>
      <p:grpSpPr>
        <a:xfrm>
          <a:off x="0" y="0"/>
          <a:ext cx="0" cy="0"/>
          <a:chOff x="0" y="0"/>
          <a:chExt cx="0" cy="0"/>
        </a:xfrm>
      </p:grpSpPr>
      <p:graphicFrame>
        <p:nvGraphicFramePr>
          <p:cNvPr id="2" name="オブジェクト 1" hidden="1"/>
          <p:cNvGraphicFramePr>
            <a:graphicFrameLocks/>
          </p:cNvGraphicFramePr>
          <p:nvPr userDrawn="1">
            <p:custDataLst>
              <p:tags r:id="rId1"/>
            </p:custDataLst>
            <p:extLst>
              <p:ext uri="{D42A27DB-BD31-4B8C-83A1-F6EECF244321}">
                <p14:modId xmlns:p14="http://schemas.microsoft.com/office/powerpoint/2010/main" val="177096093"/>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3" imgW="347" imgH="348" progId="TCLayout.ActiveDocument.1">
                  <p:embed/>
                </p:oleObj>
              </mc:Choice>
              <mc:Fallback>
                <p:oleObj name="think-cellスライド" r:id="rId3" imgW="347" imgH="348" progId="TCLayout.ActiveDocument.1">
                  <p:embed/>
                  <p:pic>
                    <p:nvPicPr>
                      <p:cNvPr id="2" name="オブジェクト 1" hidden="1"/>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19" name="テキスト プレースホルダー 18">
            <a:extLst>
              <a:ext uri="{FF2B5EF4-FFF2-40B4-BE49-F238E27FC236}">
                <a16:creationId xmlns:a16="http://schemas.microsoft.com/office/drawing/2014/main" id="{D0203BCC-19FC-5B4A-93BF-A71050BFBFA1}"/>
              </a:ext>
            </a:extLst>
          </p:cNvPr>
          <p:cNvSpPr>
            <a:spLocks noGrp="1"/>
          </p:cNvSpPr>
          <p:nvPr>
            <p:ph type="body" sz="quarter" idx="10" hasCustomPrompt="1"/>
          </p:nvPr>
        </p:nvSpPr>
        <p:spPr>
          <a:xfrm>
            <a:off x="201975" y="259239"/>
            <a:ext cx="9504000" cy="671292"/>
          </a:xfrm>
          <a:blipFill dpi="0" rotWithShape="1">
            <a:blip r:embed="rId5"/>
            <a:srcRect/>
            <a:stretch>
              <a:fillRect/>
            </a:stretch>
          </a:blipFill>
        </p:spPr>
        <p:txBody>
          <a:bodyPr vert="horz" lIns="144000" tIns="324000" rIns="0" bIns="36000" rtlCol="0" anchor="t" anchorCtr="0">
            <a:spAutoFit/>
          </a:bodyPr>
          <a:lstStyle>
            <a:lvl1pPr marL="0" indent="0" fontAlgn="ctr" hangingPunct="1">
              <a:spcBef>
                <a:spcPts val="0"/>
              </a:spcBef>
              <a:buNone/>
              <a:defRPr lang="ja-JP" altLang="en-US" sz="2000" b="1" i="0">
                <a:solidFill>
                  <a:srgbClr val="000F78"/>
                </a:solidFill>
                <a:latin typeface="Yu Gothic UI" panose="020B0500000000000000" pitchFamily="50" charset="-128"/>
                <a:ea typeface="Yu Gothic UI" panose="020B0500000000000000" pitchFamily="50" charset="-128"/>
                <a:cs typeface="+mj-cs"/>
              </a:defRPr>
            </a:lvl1pPr>
          </a:lstStyle>
          <a:p>
            <a:pPr lvl="0">
              <a:spcBef>
                <a:spcPct val="0"/>
              </a:spcBef>
            </a:pPr>
            <a:r>
              <a:rPr kumimoji="1" lang="en-US" altLang="ja-JP"/>
              <a:t>1</a:t>
            </a:r>
            <a:r>
              <a:rPr kumimoji="1" lang="ja-JP" altLang="en-US"/>
              <a:t>行レイアウト タイトル</a:t>
            </a:r>
            <a:r>
              <a:rPr lang="en-US" altLang="ja-JP"/>
              <a:t>/</a:t>
            </a:r>
            <a:r>
              <a:rPr lang="ja-JP" altLang="en-US"/>
              <a:t>スライドタイトル</a:t>
            </a:r>
            <a:r>
              <a:rPr kumimoji="1" lang="ja-JP" altLang="en-US"/>
              <a:t>を入力</a:t>
            </a:r>
          </a:p>
        </p:txBody>
      </p:sp>
      <p:sp>
        <p:nvSpPr>
          <p:cNvPr id="13" name="タイトル 12">
            <a:extLst>
              <a:ext uri="{FF2B5EF4-FFF2-40B4-BE49-F238E27FC236}">
                <a16:creationId xmlns:a16="http://schemas.microsoft.com/office/drawing/2014/main" id="{754CBF31-B862-1841-BB17-2F937916DD00}"/>
              </a:ext>
            </a:extLst>
          </p:cNvPr>
          <p:cNvSpPr>
            <a:spLocks noGrp="1"/>
          </p:cNvSpPr>
          <p:nvPr>
            <p:ph type="title" hasCustomPrompt="1"/>
          </p:nvPr>
        </p:nvSpPr>
        <p:spPr>
          <a:xfrm>
            <a:off x="201975" y="259238"/>
            <a:ext cx="9504000" cy="299052"/>
          </a:xfrm>
          <a:noFill/>
        </p:spPr>
        <p:txBody>
          <a:bodyPr vert="horz" tIns="46800" bIns="36000" anchor="b" anchorCtr="0"/>
          <a:lstStyle>
            <a:lvl1pPr>
              <a:lnSpc>
                <a:spcPct val="100000"/>
              </a:lnSpc>
              <a:defRPr sz="1400"/>
            </a:lvl1pPr>
          </a:lstStyle>
          <a:p>
            <a:r>
              <a:rPr kumimoji="1" lang="ja-JP" altLang="en-US"/>
              <a:t>章タイトル</a:t>
            </a:r>
            <a:r>
              <a:rPr kumimoji="1" lang="en-US" altLang="ja-JP"/>
              <a:t>/</a:t>
            </a:r>
            <a:r>
              <a:rPr kumimoji="1" lang="ja-JP" altLang="en-US"/>
              <a:t>スライドタイトルを入力</a:t>
            </a:r>
          </a:p>
        </p:txBody>
      </p:sp>
      <p:sp>
        <p:nvSpPr>
          <p:cNvPr id="3" name="テキスト ボックス 2">
            <a:extLst>
              <a:ext uri="{FF2B5EF4-FFF2-40B4-BE49-F238E27FC236}">
                <a16:creationId xmlns:a16="http://schemas.microsoft.com/office/drawing/2014/main" id="{745653DE-2AD6-683F-6723-D66E399BA5DF}"/>
              </a:ext>
            </a:extLst>
          </p:cNvPr>
          <p:cNvSpPr txBox="1"/>
          <p:nvPr userDrawn="1"/>
        </p:nvSpPr>
        <p:spPr>
          <a:xfrm>
            <a:off x="110418" y="45510"/>
            <a:ext cx="610017" cy="259879"/>
          </a:xfrm>
          <a:prstGeom prst="rect">
            <a:avLst/>
          </a:prstGeom>
          <a:noFill/>
        </p:spPr>
        <p:txBody>
          <a:bodyPr wrap="square" rtlCol="0">
            <a:spAutoFit/>
          </a:bodyPr>
          <a:lstStyle/>
          <a:p>
            <a:pPr algn="l">
              <a:lnSpc>
                <a:spcPct val="120000"/>
              </a:lnSpc>
            </a:pPr>
            <a:r>
              <a:rPr kumimoji="1" lang="en-US" altLang="ja-JP" sz="1000"/>
              <a:t>v6.XX</a:t>
            </a:r>
            <a:endParaRPr kumimoji="1" lang="ja-JP" altLang="en-US" sz="1000"/>
          </a:p>
        </p:txBody>
      </p:sp>
    </p:spTree>
    <p:extLst>
      <p:ext uri="{BB962C8B-B14F-4D97-AF65-F5344CB8AC3E}">
        <p14:creationId xmlns:p14="http://schemas.microsoft.com/office/powerpoint/2010/main" val="1366594187"/>
      </p:ext>
    </p:extLst>
  </p:cSld>
  <p:clrMapOvr>
    <a:masterClrMapping/>
  </p:clrMapOvr>
  <p:extLst>
    <p:ext uri="{DCECCB84-F9BA-43D5-87BE-67443E8EF086}">
      <p15:sldGuideLst xmlns:p15="http://schemas.microsoft.com/office/powerpoint/2012/main">
        <p15:guide id="1" orient="horz" pos="73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章＋1行タイトル+本文">
    <p:spTree>
      <p:nvGrpSpPr>
        <p:cNvPr id="1" name=""/>
        <p:cNvGrpSpPr/>
        <p:nvPr/>
      </p:nvGrpSpPr>
      <p:grpSpPr>
        <a:xfrm>
          <a:off x="0" y="0"/>
          <a:ext cx="0" cy="0"/>
          <a:chOff x="0" y="0"/>
          <a:chExt cx="0" cy="0"/>
        </a:xfrm>
      </p:grpSpPr>
      <p:graphicFrame>
        <p:nvGraphicFramePr>
          <p:cNvPr id="2" name="オブジェクト 1" hidden="1"/>
          <p:cNvGraphicFramePr>
            <a:graphicFrameLocks/>
          </p:cNvGraphicFramePr>
          <p:nvPr userDrawn="1">
            <p:custDataLst>
              <p:tags r:id="rId1"/>
            </p:custDataLst>
            <p:extLst>
              <p:ext uri="{D42A27DB-BD31-4B8C-83A1-F6EECF244321}">
                <p14:modId xmlns:p14="http://schemas.microsoft.com/office/powerpoint/2010/main" val="1979676137"/>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3" imgW="347" imgH="348" progId="TCLayout.ActiveDocument.1">
                  <p:embed/>
                </p:oleObj>
              </mc:Choice>
              <mc:Fallback>
                <p:oleObj name="think-cellスライド" r:id="rId3" imgW="347" imgH="348" progId="TCLayout.ActiveDocument.1">
                  <p:embed/>
                  <p:pic>
                    <p:nvPicPr>
                      <p:cNvPr id="2" name="オブジェクト 1" hidden="1"/>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19" name="テキスト プレースホルダー 18">
            <a:extLst>
              <a:ext uri="{FF2B5EF4-FFF2-40B4-BE49-F238E27FC236}">
                <a16:creationId xmlns:a16="http://schemas.microsoft.com/office/drawing/2014/main" id="{D0203BCC-19FC-5B4A-93BF-A71050BFBFA1}"/>
              </a:ext>
            </a:extLst>
          </p:cNvPr>
          <p:cNvSpPr>
            <a:spLocks noGrp="1"/>
          </p:cNvSpPr>
          <p:nvPr>
            <p:ph type="body" sz="quarter" idx="10" hasCustomPrompt="1"/>
          </p:nvPr>
        </p:nvSpPr>
        <p:spPr>
          <a:xfrm>
            <a:off x="201975" y="259239"/>
            <a:ext cx="9504000" cy="671292"/>
          </a:xfrm>
          <a:blipFill dpi="0" rotWithShape="1">
            <a:blip r:embed="rId5"/>
            <a:srcRect/>
            <a:stretch>
              <a:fillRect/>
            </a:stretch>
          </a:blipFill>
        </p:spPr>
        <p:txBody>
          <a:bodyPr vert="horz" lIns="144000" tIns="324000" rIns="0" bIns="36000" rtlCol="0" anchor="t" anchorCtr="0">
            <a:spAutoFit/>
          </a:bodyPr>
          <a:lstStyle>
            <a:lvl1pPr marL="0" indent="0" fontAlgn="ctr">
              <a:spcBef>
                <a:spcPts val="0"/>
              </a:spcBef>
              <a:buNone/>
              <a:defRPr lang="ja-JP" altLang="en-US" sz="2000" b="1" i="0">
                <a:solidFill>
                  <a:srgbClr val="000F78"/>
                </a:solidFill>
                <a:latin typeface="Yu Gothic UI" panose="020B0500000000000000" pitchFamily="50" charset="-128"/>
                <a:ea typeface="Yu Gothic UI" panose="020B0500000000000000" pitchFamily="50" charset="-128"/>
                <a:cs typeface="+mj-cs"/>
              </a:defRPr>
            </a:lvl1pPr>
          </a:lstStyle>
          <a:p>
            <a:pPr lvl="0">
              <a:spcBef>
                <a:spcPct val="0"/>
              </a:spcBef>
            </a:pPr>
            <a:r>
              <a:rPr kumimoji="1" lang="en-US" altLang="ja-JP"/>
              <a:t>1</a:t>
            </a:r>
            <a:r>
              <a:rPr kumimoji="1" lang="ja-JP" altLang="en-US"/>
              <a:t>行レイアウト タイトル</a:t>
            </a:r>
            <a:r>
              <a:rPr lang="en-US" altLang="ja-JP"/>
              <a:t>/</a:t>
            </a:r>
            <a:r>
              <a:rPr lang="ja-JP" altLang="en-US"/>
              <a:t>スライドタイトル</a:t>
            </a:r>
            <a:r>
              <a:rPr kumimoji="1" lang="ja-JP" altLang="en-US"/>
              <a:t>を入力</a:t>
            </a:r>
          </a:p>
        </p:txBody>
      </p:sp>
      <p:sp>
        <p:nvSpPr>
          <p:cNvPr id="13" name="タイトル 12">
            <a:extLst>
              <a:ext uri="{FF2B5EF4-FFF2-40B4-BE49-F238E27FC236}">
                <a16:creationId xmlns:a16="http://schemas.microsoft.com/office/drawing/2014/main" id="{754CBF31-B862-1841-BB17-2F937916DD00}"/>
              </a:ext>
            </a:extLst>
          </p:cNvPr>
          <p:cNvSpPr>
            <a:spLocks noGrp="1"/>
          </p:cNvSpPr>
          <p:nvPr>
            <p:ph type="title" hasCustomPrompt="1"/>
          </p:nvPr>
        </p:nvSpPr>
        <p:spPr>
          <a:xfrm>
            <a:off x="201975" y="259238"/>
            <a:ext cx="9504000" cy="299052"/>
          </a:xfrm>
          <a:noFill/>
        </p:spPr>
        <p:txBody>
          <a:bodyPr vert="horz" tIns="46800" bIns="36000" anchor="b" anchorCtr="0"/>
          <a:lstStyle>
            <a:lvl1pPr>
              <a:lnSpc>
                <a:spcPct val="100000"/>
              </a:lnSpc>
              <a:defRPr sz="1400"/>
            </a:lvl1pPr>
          </a:lstStyle>
          <a:p>
            <a:r>
              <a:rPr lang="ja-JP" altLang="en-US"/>
              <a:t>章タイトル</a:t>
            </a:r>
            <a:r>
              <a:rPr lang="en-US" altLang="ja-JP"/>
              <a:t>/</a:t>
            </a:r>
            <a:r>
              <a:rPr lang="ja-JP" altLang="en-US"/>
              <a:t>スライドタイトル</a:t>
            </a:r>
            <a:r>
              <a:rPr kumimoji="1" lang="ja-JP" altLang="en-US"/>
              <a:t>を入力</a:t>
            </a:r>
          </a:p>
        </p:txBody>
      </p:sp>
      <p:sp>
        <p:nvSpPr>
          <p:cNvPr id="3" name="コンテンツ プレースホルダー 2">
            <a:extLst>
              <a:ext uri="{FF2B5EF4-FFF2-40B4-BE49-F238E27FC236}">
                <a16:creationId xmlns:a16="http://schemas.microsoft.com/office/drawing/2014/main" id="{032CAA47-5154-4784-B263-D9CA5A465149}"/>
              </a:ext>
            </a:extLst>
          </p:cNvPr>
          <p:cNvSpPr>
            <a:spLocks noGrp="1"/>
          </p:cNvSpPr>
          <p:nvPr>
            <p:ph sz="quarter" idx="11"/>
          </p:nvPr>
        </p:nvSpPr>
        <p:spPr>
          <a:xfrm>
            <a:off x="201975" y="1125538"/>
            <a:ext cx="9504000" cy="5327650"/>
          </a:xfrm>
        </p:spPr>
        <p:txBody>
          <a:bodyPr/>
          <a:lstStyle>
            <a:lvl1pPr marL="187200" indent="-187200">
              <a:defRPr/>
            </a:lvl1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ボックス 3">
            <a:extLst>
              <a:ext uri="{FF2B5EF4-FFF2-40B4-BE49-F238E27FC236}">
                <a16:creationId xmlns:a16="http://schemas.microsoft.com/office/drawing/2014/main" id="{3271927D-400F-E647-4D0C-8E26E2593B7F}"/>
              </a:ext>
            </a:extLst>
          </p:cNvPr>
          <p:cNvSpPr txBox="1"/>
          <p:nvPr userDrawn="1"/>
        </p:nvSpPr>
        <p:spPr>
          <a:xfrm>
            <a:off x="110418" y="45510"/>
            <a:ext cx="499181" cy="259879"/>
          </a:xfrm>
          <a:prstGeom prst="rect">
            <a:avLst/>
          </a:prstGeom>
          <a:noFill/>
        </p:spPr>
        <p:txBody>
          <a:bodyPr wrap="square" rtlCol="0">
            <a:spAutoFit/>
          </a:bodyPr>
          <a:lstStyle/>
          <a:p>
            <a:pPr algn="l">
              <a:lnSpc>
                <a:spcPct val="120000"/>
              </a:lnSpc>
            </a:pPr>
            <a:r>
              <a:rPr kumimoji="1" lang="en-US" altLang="ja-JP" sz="1000"/>
              <a:t>v6.XX</a:t>
            </a:r>
            <a:endParaRPr kumimoji="1" lang="ja-JP" altLang="en-US" sz="1000"/>
          </a:p>
        </p:txBody>
      </p:sp>
    </p:spTree>
    <p:extLst>
      <p:ext uri="{BB962C8B-B14F-4D97-AF65-F5344CB8AC3E}">
        <p14:creationId xmlns:p14="http://schemas.microsoft.com/office/powerpoint/2010/main" val="2042988280"/>
      </p:ext>
    </p:extLst>
  </p:cSld>
  <p:clrMapOvr>
    <a:masterClrMapping/>
  </p:clrMapOvr>
  <p:extLst>
    <p:ext uri="{DCECCB84-F9BA-43D5-87BE-67443E8EF086}">
      <p15:sldGuideLst xmlns:p15="http://schemas.microsoft.com/office/powerpoint/2012/main">
        <p15:guide id="1" orient="horz" pos="709">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章＋2行タイトル">
    <p:spTree>
      <p:nvGrpSpPr>
        <p:cNvPr id="1" name=""/>
        <p:cNvGrpSpPr/>
        <p:nvPr/>
      </p:nvGrpSpPr>
      <p:grpSpPr>
        <a:xfrm>
          <a:off x="0" y="0"/>
          <a:ext cx="0" cy="0"/>
          <a:chOff x="0" y="0"/>
          <a:chExt cx="0" cy="0"/>
        </a:xfrm>
      </p:grpSpPr>
      <p:graphicFrame>
        <p:nvGraphicFramePr>
          <p:cNvPr id="2" name="オブジェクト 1" hidden="1"/>
          <p:cNvGraphicFramePr>
            <a:graphicFrameLocks/>
          </p:cNvGraphicFramePr>
          <p:nvPr userDrawn="1">
            <p:custDataLst>
              <p:tags r:id="rId1"/>
            </p:custDataLst>
            <p:extLst>
              <p:ext uri="{D42A27DB-BD31-4B8C-83A1-F6EECF244321}">
                <p14:modId xmlns:p14="http://schemas.microsoft.com/office/powerpoint/2010/main" val="4217992730"/>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3" imgW="347" imgH="348" progId="TCLayout.ActiveDocument.1">
                  <p:embed/>
                </p:oleObj>
              </mc:Choice>
              <mc:Fallback>
                <p:oleObj name="think-cellスライド" r:id="rId3" imgW="347" imgH="348" progId="TCLayout.ActiveDocument.1">
                  <p:embed/>
                  <p:pic>
                    <p:nvPicPr>
                      <p:cNvPr id="2" name="オブジェクト 1" hidden="1"/>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19" name="テキスト プレースホルダー 18">
            <a:extLst>
              <a:ext uri="{FF2B5EF4-FFF2-40B4-BE49-F238E27FC236}">
                <a16:creationId xmlns:a16="http://schemas.microsoft.com/office/drawing/2014/main" id="{D0203BCC-19FC-5B4A-93BF-A71050BFBFA1}"/>
              </a:ext>
            </a:extLst>
          </p:cNvPr>
          <p:cNvSpPr>
            <a:spLocks noGrp="1"/>
          </p:cNvSpPr>
          <p:nvPr>
            <p:ph type="body" sz="quarter" idx="10" hasCustomPrompt="1"/>
          </p:nvPr>
        </p:nvSpPr>
        <p:spPr>
          <a:xfrm>
            <a:off x="201975" y="259200"/>
            <a:ext cx="9504000" cy="979069"/>
          </a:xfrm>
          <a:blipFill dpi="0" rotWithShape="1">
            <a:blip r:embed="rId5"/>
            <a:srcRect/>
            <a:stretch>
              <a:fillRect/>
            </a:stretch>
          </a:blipFill>
        </p:spPr>
        <p:txBody>
          <a:bodyPr vert="horz" lIns="144000" tIns="324000" rIns="0" bIns="36000" rtlCol="0" anchor="t" anchorCtr="0">
            <a:spAutoFit/>
          </a:bodyPr>
          <a:lstStyle>
            <a:lvl1pPr marL="0" indent="0" fontAlgn="ctr">
              <a:spcBef>
                <a:spcPts val="0"/>
              </a:spcBef>
              <a:buNone/>
              <a:defRPr lang="ja-JP" altLang="en-US" sz="2000" b="1" i="0">
                <a:solidFill>
                  <a:srgbClr val="000F78"/>
                </a:solidFill>
                <a:latin typeface="Yu Gothic UI" panose="020B0500000000000000" pitchFamily="50" charset="-128"/>
                <a:ea typeface="Yu Gothic UI" panose="020B0500000000000000" pitchFamily="50" charset="-128"/>
                <a:cs typeface="+mj-cs"/>
              </a:defRPr>
            </a:lvl1pPr>
          </a:lstStyle>
          <a:p>
            <a:pPr lvl="0">
              <a:spcBef>
                <a:spcPct val="0"/>
              </a:spcBef>
            </a:pPr>
            <a:r>
              <a:rPr kumimoji="1" lang="en-US" altLang="ja-JP"/>
              <a:t>2</a:t>
            </a:r>
            <a:r>
              <a:rPr kumimoji="1" lang="ja-JP" altLang="en-US"/>
              <a:t>行レイアウト タイトル</a:t>
            </a:r>
            <a:r>
              <a:rPr lang="en-US" altLang="ja-JP"/>
              <a:t>/</a:t>
            </a:r>
            <a:br>
              <a:rPr lang="en-US" altLang="ja-JP"/>
            </a:br>
            <a:r>
              <a:rPr lang="ja-JP" altLang="en-US"/>
              <a:t>スライドタイトル</a:t>
            </a:r>
            <a:r>
              <a:rPr kumimoji="1" lang="ja-JP" altLang="en-US"/>
              <a:t>を入力</a:t>
            </a:r>
          </a:p>
        </p:txBody>
      </p:sp>
      <p:sp>
        <p:nvSpPr>
          <p:cNvPr id="13" name="タイトル 12">
            <a:extLst>
              <a:ext uri="{FF2B5EF4-FFF2-40B4-BE49-F238E27FC236}">
                <a16:creationId xmlns:a16="http://schemas.microsoft.com/office/drawing/2014/main" id="{754CBF31-B862-1841-BB17-2F937916DD00}"/>
              </a:ext>
            </a:extLst>
          </p:cNvPr>
          <p:cNvSpPr>
            <a:spLocks noGrp="1"/>
          </p:cNvSpPr>
          <p:nvPr>
            <p:ph type="title" hasCustomPrompt="1"/>
          </p:nvPr>
        </p:nvSpPr>
        <p:spPr>
          <a:xfrm>
            <a:off x="201975" y="259200"/>
            <a:ext cx="9504000" cy="299052"/>
          </a:xfrm>
          <a:noFill/>
        </p:spPr>
        <p:txBody>
          <a:bodyPr vert="horz" tIns="46800" bIns="36000" anchor="b" anchorCtr="0"/>
          <a:lstStyle>
            <a:lvl1pPr>
              <a:lnSpc>
                <a:spcPct val="100000"/>
              </a:lnSpc>
              <a:defRPr sz="1400"/>
            </a:lvl1pPr>
          </a:lstStyle>
          <a:p>
            <a:r>
              <a:rPr lang="ja-JP" altLang="en-US"/>
              <a:t>章タイトル</a:t>
            </a:r>
            <a:r>
              <a:rPr lang="en-US" altLang="ja-JP"/>
              <a:t>/</a:t>
            </a:r>
            <a:r>
              <a:rPr lang="ja-JP" altLang="en-US"/>
              <a:t>スライドタイトル</a:t>
            </a:r>
            <a:r>
              <a:rPr kumimoji="1" lang="ja-JP" altLang="en-US"/>
              <a:t>を入力</a:t>
            </a:r>
          </a:p>
        </p:txBody>
      </p:sp>
      <p:sp>
        <p:nvSpPr>
          <p:cNvPr id="3" name="テキスト ボックス 2">
            <a:extLst>
              <a:ext uri="{FF2B5EF4-FFF2-40B4-BE49-F238E27FC236}">
                <a16:creationId xmlns:a16="http://schemas.microsoft.com/office/drawing/2014/main" id="{D6510827-57EB-0B99-BF19-2053F9247FAA}"/>
              </a:ext>
            </a:extLst>
          </p:cNvPr>
          <p:cNvSpPr txBox="1"/>
          <p:nvPr userDrawn="1"/>
        </p:nvSpPr>
        <p:spPr>
          <a:xfrm>
            <a:off x="110419" y="45510"/>
            <a:ext cx="506108" cy="259879"/>
          </a:xfrm>
          <a:prstGeom prst="rect">
            <a:avLst/>
          </a:prstGeom>
          <a:noFill/>
        </p:spPr>
        <p:txBody>
          <a:bodyPr wrap="square" rtlCol="0">
            <a:spAutoFit/>
          </a:bodyPr>
          <a:lstStyle/>
          <a:p>
            <a:pPr algn="l">
              <a:lnSpc>
                <a:spcPct val="120000"/>
              </a:lnSpc>
            </a:pPr>
            <a:r>
              <a:rPr kumimoji="1" lang="en-US" altLang="ja-JP" sz="1000"/>
              <a:t>v6.XX</a:t>
            </a:r>
            <a:endParaRPr kumimoji="1" lang="ja-JP" altLang="en-US" sz="1000"/>
          </a:p>
        </p:txBody>
      </p:sp>
    </p:spTree>
    <p:extLst>
      <p:ext uri="{BB962C8B-B14F-4D97-AF65-F5344CB8AC3E}">
        <p14:creationId xmlns:p14="http://schemas.microsoft.com/office/powerpoint/2010/main" val="2502899076"/>
      </p:ext>
    </p:extLst>
  </p:cSld>
  <p:clrMapOvr>
    <a:masterClrMapping/>
  </p:clrMapOvr>
  <p:extLst>
    <p:ext uri="{DCECCB84-F9BA-43D5-87BE-67443E8EF086}">
      <p15:sldGuideLst xmlns:p15="http://schemas.microsoft.com/office/powerpoint/2012/main">
        <p15:guide id="1" orient="horz" pos="935">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章＋2行タイトル+本文">
    <p:spTree>
      <p:nvGrpSpPr>
        <p:cNvPr id="1" name=""/>
        <p:cNvGrpSpPr/>
        <p:nvPr/>
      </p:nvGrpSpPr>
      <p:grpSpPr>
        <a:xfrm>
          <a:off x="0" y="0"/>
          <a:ext cx="0" cy="0"/>
          <a:chOff x="0" y="0"/>
          <a:chExt cx="0" cy="0"/>
        </a:xfrm>
      </p:grpSpPr>
      <p:graphicFrame>
        <p:nvGraphicFramePr>
          <p:cNvPr id="2" name="オブジェクト 1" hidden="1"/>
          <p:cNvGraphicFramePr>
            <a:graphicFrameLocks/>
          </p:cNvGraphicFramePr>
          <p:nvPr userDrawn="1">
            <p:custDataLst>
              <p:tags r:id="rId1"/>
            </p:custDataLst>
            <p:extLst>
              <p:ext uri="{D42A27DB-BD31-4B8C-83A1-F6EECF244321}">
                <p14:modId xmlns:p14="http://schemas.microsoft.com/office/powerpoint/2010/main" val="1588439748"/>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3" imgW="347" imgH="348" progId="TCLayout.ActiveDocument.1">
                  <p:embed/>
                </p:oleObj>
              </mc:Choice>
              <mc:Fallback>
                <p:oleObj name="think-cellスライド" r:id="rId3" imgW="347" imgH="348" progId="TCLayout.ActiveDocument.1">
                  <p:embed/>
                  <p:pic>
                    <p:nvPicPr>
                      <p:cNvPr id="2" name="オブジェクト 1" hidden="1"/>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19" name="テキスト プレースホルダー 18">
            <a:extLst>
              <a:ext uri="{FF2B5EF4-FFF2-40B4-BE49-F238E27FC236}">
                <a16:creationId xmlns:a16="http://schemas.microsoft.com/office/drawing/2014/main" id="{D0203BCC-19FC-5B4A-93BF-A71050BFBFA1}"/>
              </a:ext>
            </a:extLst>
          </p:cNvPr>
          <p:cNvSpPr>
            <a:spLocks noGrp="1"/>
          </p:cNvSpPr>
          <p:nvPr>
            <p:ph type="body" sz="quarter" idx="10" hasCustomPrompt="1"/>
          </p:nvPr>
        </p:nvSpPr>
        <p:spPr>
          <a:xfrm>
            <a:off x="201600" y="259200"/>
            <a:ext cx="9504000" cy="979069"/>
          </a:xfrm>
          <a:blipFill dpi="0" rotWithShape="1">
            <a:blip r:embed="rId5"/>
            <a:srcRect/>
            <a:stretch>
              <a:fillRect/>
            </a:stretch>
          </a:blipFill>
        </p:spPr>
        <p:txBody>
          <a:bodyPr vert="horz" lIns="144000" tIns="324000" rIns="0" bIns="36000" rtlCol="0" anchor="t" anchorCtr="0">
            <a:spAutoFit/>
          </a:bodyPr>
          <a:lstStyle>
            <a:lvl1pPr marL="0" indent="0" fontAlgn="ctr">
              <a:spcBef>
                <a:spcPts val="0"/>
              </a:spcBef>
              <a:buNone/>
              <a:defRPr lang="ja-JP" altLang="en-US" sz="2000" b="1" i="0" baseline="0">
                <a:solidFill>
                  <a:srgbClr val="000F78"/>
                </a:solidFill>
                <a:latin typeface="Yu Gothic UI" panose="020B0500000000000000" pitchFamily="50" charset="-128"/>
                <a:ea typeface="Yu Gothic UI" panose="020B0500000000000000" pitchFamily="50" charset="-128"/>
                <a:cs typeface="+mj-cs"/>
              </a:defRPr>
            </a:lvl1pPr>
          </a:lstStyle>
          <a:p>
            <a:pPr lvl="0">
              <a:spcBef>
                <a:spcPct val="0"/>
              </a:spcBef>
            </a:pPr>
            <a:r>
              <a:rPr kumimoji="1" lang="en-US" altLang="ja-JP"/>
              <a:t>2</a:t>
            </a:r>
            <a:r>
              <a:rPr kumimoji="1" lang="ja-JP" altLang="en-US"/>
              <a:t>行レイアウト タイトル</a:t>
            </a:r>
            <a:r>
              <a:rPr lang="en-US" altLang="ja-JP"/>
              <a:t>/</a:t>
            </a:r>
            <a:br>
              <a:rPr lang="en-US" altLang="ja-JP"/>
            </a:br>
            <a:r>
              <a:rPr lang="ja-JP" altLang="en-US"/>
              <a:t>スライドタイトル</a:t>
            </a:r>
            <a:r>
              <a:rPr kumimoji="1" lang="ja-JP" altLang="en-US"/>
              <a:t>を入力</a:t>
            </a:r>
          </a:p>
        </p:txBody>
      </p:sp>
      <p:sp>
        <p:nvSpPr>
          <p:cNvPr id="13" name="タイトル 12">
            <a:extLst>
              <a:ext uri="{FF2B5EF4-FFF2-40B4-BE49-F238E27FC236}">
                <a16:creationId xmlns:a16="http://schemas.microsoft.com/office/drawing/2014/main" id="{754CBF31-B862-1841-BB17-2F937916DD00}"/>
              </a:ext>
            </a:extLst>
          </p:cNvPr>
          <p:cNvSpPr>
            <a:spLocks noGrp="1"/>
          </p:cNvSpPr>
          <p:nvPr>
            <p:ph type="title" hasCustomPrompt="1"/>
          </p:nvPr>
        </p:nvSpPr>
        <p:spPr>
          <a:xfrm>
            <a:off x="201600" y="259200"/>
            <a:ext cx="9504000" cy="299052"/>
          </a:xfrm>
          <a:noFill/>
        </p:spPr>
        <p:txBody>
          <a:bodyPr vert="horz" tIns="46800" bIns="36000" anchor="b" anchorCtr="0"/>
          <a:lstStyle>
            <a:lvl1pPr>
              <a:lnSpc>
                <a:spcPct val="100000"/>
              </a:lnSpc>
              <a:defRPr sz="1400"/>
            </a:lvl1pPr>
          </a:lstStyle>
          <a:p>
            <a:r>
              <a:rPr lang="ja-JP" altLang="en-US"/>
              <a:t>章タイトル</a:t>
            </a:r>
            <a:r>
              <a:rPr lang="en-US" altLang="ja-JP"/>
              <a:t>/</a:t>
            </a:r>
            <a:r>
              <a:rPr lang="ja-JP" altLang="en-US"/>
              <a:t>スライドタイトル</a:t>
            </a:r>
            <a:r>
              <a:rPr kumimoji="1" lang="ja-JP" altLang="en-US"/>
              <a:t>を入力</a:t>
            </a:r>
          </a:p>
        </p:txBody>
      </p:sp>
      <p:sp>
        <p:nvSpPr>
          <p:cNvPr id="3" name="コンテンツ プレースホルダー 2">
            <a:extLst>
              <a:ext uri="{FF2B5EF4-FFF2-40B4-BE49-F238E27FC236}">
                <a16:creationId xmlns:a16="http://schemas.microsoft.com/office/drawing/2014/main" id="{783B570E-CC53-41C8-85D2-1CE49EC804E7}"/>
              </a:ext>
            </a:extLst>
          </p:cNvPr>
          <p:cNvSpPr>
            <a:spLocks noGrp="1"/>
          </p:cNvSpPr>
          <p:nvPr>
            <p:ph sz="quarter" idx="11"/>
          </p:nvPr>
        </p:nvSpPr>
        <p:spPr>
          <a:xfrm>
            <a:off x="201600" y="1476000"/>
            <a:ext cx="9504000" cy="4968000"/>
          </a:xfrm>
        </p:spPr>
        <p:txBody>
          <a:bodyPr/>
          <a:lstStyle>
            <a:lvl1pPr marL="187200" indent="-187200">
              <a:defRPr/>
            </a:lvl1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ボックス 3">
            <a:extLst>
              <a:ext uri="{FF2B5EF4-FFF2-40B4-BE49-F238E27FC236}">
                <a16:creationId xmlns:a16="http://schemas.microsoft.com/office/drawing/2014/main" id="{AC34A1FD-2812-EC99-75D5-5D2DA8B35822}"/>
              </a:ext>
            </a:extLst>
          </p:cNvPr>
          <p:cNvSpPr txBox="1"/>
          <p:nvPr userDrawn="1"/>
        </p:nvSpPr>
        <p:spPr>
          <a:xfrm>
            <a:off x="110419" y="45510"/>
            <a:ext cx="561526" cy="259879"/>
          </a:xfrm>
          <a:prstGeom prst="rect">
            <a:avLst/>
          </a:prstGeom>
          <a:noFill/>
        </p:spPr>
        <p:txBody>
          <a:bodyPr wrap="square" rtlCol="0">
            <a:spAutoFit/>
          </a:bodyPr>
          <a:lstStyle/>
          <a:p>
            <a:pPr algn="l">
              <a:lnSpc>
                <a:spcPct val="120000"/>
              </a:lnSpc>
            </a:pPr>
            <a:r>
              <a:rPr kumimoji="1" lang="en-US" altLang="ja-JP" sz="1000"/>
              <a:t>v6.XX</a:t>
            </a:r>
            <a:endParaRPr kumimoji="1" lang="ja-JP" altLang="en-US" sz="1000"/>
          </a:p>
        </p:txBody>
      </p:sp>
    </p:spTree>
    <p:extLst>
      <p:ext uri="{BB962C8B-B14F-4D97-AF65-F5344CB8AC3E}">
        <p14:creationId xmlns:p14="http://schemas.microsoft.com/office/powerpoint/2010/main" val="2504792179"/>
      </p:ext>
    </p:extLst>
  </p:cSld>
  <p:clrMapOvr>
    <a:masterClrMapping/>
  </p:clrMapOvr>
  <p:extLst>
    <p:ext uri="{DCECCB84-F9BA-43D5-87BE-67443E8EF086}">
      <p15:sldGuideLst xmlns:p15="http://schemas.microsoft.com/office/powerpoint/2012/main">
        <p15:guide id="1" orient="horz" pos="935">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4_章＋1行タイトル">
    <p:spTree>
      <p:nvGrpSpPr>
        <p:cNvPr id="1" name=""/>
        <p:cNvGrpSpPr/>
        <p:nvPr/>
      </p:nvGrpSpPr>
      <p:grpSpPr>
        <a:xfrm>
          <a:off x="0" y="0"/>
          <a:ext cx="0" cy="0"/>
          <a:chOff x="0" y="0"/>
          <a:chExt cx="0" cy="0"/>
        </a:xfrm>
      </p:grpSpPr>
      <p:graphicFrame>
        <p:nvGraphicFramePr>
          <p:cNvPr id="4" name="think-cell data - do not delete" hidden="1">
            <a:extLst>
              <a:ext uri="{FF2B5EF4-FFF2-40B4-BE49-F238E27FC236}">
                <a16:creationId xmlns:a16="http://schemas.microsoft.com/office/drawing/2014/main" id="{506F8478-413B-2F3A-FC69-04ECCC0F4C07}"/>
              </a:ext>
            </a:extLst>
          </p:cNvPr>
          <p:cNvGraphicFramePr>
            <a:graphicFrameLocks/>
          </p:cNvGraphicFramePr>
          <p:nvPr userDrawn="1">
            <p:custDataLst>
              <p:tags r:id="rId1"/>
            </p:custDataLst>
            <p:extLst>
              <p:ext uri="{D42A27DB-BD31-4B8C-83A1-F6EECF244321}">
                <p14:modId xmlns:p14="http://schemas.microsoft.com/office/powerpoint/2010/main" val="2572154034"/>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3" imgW="277" imgH="277" progId="TCLayout.ActiveDocument.1">
                  <p:embed/>
                </p:oleObj>
              </mc:Choice>
              <mc:Fallback>
                <p:oleObj name="think-cellスライド" r:id="rId3" imgW="277" imgH="277" progId="TCLayout.ActiveDocument.1">
                  <p:embed/>
                  <p:pic>
                    <p:nvPicPr>
                      <p:cNvPr id="4" name="think-cell data - do not delete" hidden="1">
                        <a:extLst>
                          <a:ext uri="{FF2B5EF4-FFF2-40B4-BE49-F238E27FC236}">
                            <a16:creationId xmlns:a16="http://schemas.microsoft.com/office/drawing/2014/main" id="{506F8478-413B-2F3A-FC69-04ECCC0F4C07}"/>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タイトル 1">
            <a:extLst>
              <a:ext uri="{FF2B5EF4-FFF2-40B4-BE49-F238E27FC236}">
                <a16:creationId xmlns:a16="http://schemas.microsoft.com/office/drawing/2014/main" id="{3E61060F-FC44-4428-9038-E62F2290315B}"/>
              </a:ext>
            </a:extLst>
          </p:cNvPr>
          <p:cNvSpPr>
            <a:spLocks noGrp="1"/>
          </p:cNvSpPr>
          <p:nvPr>
            <p:ph type="title" hasCustomPrompt="1"/>
          </p:nvPr>
        </p:nvSpPr>
        <p:spPr>
          <a:xfrm>
            <a:off x="201000" y="259200"/>
            <a:ext cx="9504000" cy="673200"/>
          </a:xfrm>
        </p:spPr>
        <p:txBody>
          <a:bodyPr vert="horz" tIns="324000">
            <a:spAutoFit/>
          </a:bodyPr>
          <a:lstStyle>
            <a:lvl1pPr fontAlgn="ctr">
              <a:defRPr baseline="0">
                <a:latin typeface="Yu Gothic UI" panose="020B0500000000000000" pitchFamily="50" charset="-128"/>
                <a:ea typeface="Yu Gothic UI" panose="020B0500000000000000" pitchFamily="50" charset="-128"/>
                <a:sym typeface="Yu Gothic UI" panose="020B0500000000000000" pitchFamily="50" charset="-128"/>
              </a:defRPr>
            </a:lvl1pPr>
          </a:lstStyle>
          <a:p>
            <a:r>
              <a:rPr lang="ja-JP" altLang="en-US"/>
              <a:t>（スライドの内容を簡潔に記載）</a:t>
            </a:r>
          </a:p>
        </p:txBody>
      </p:sp>
      <p:sp>
        <p:nvSpPr>
          <p:cNvPr id="20" name="テキスト プレースホルダー 19">
            <a:extLst>
              <a:ext uri="{FF2B5EF4-FFF2-40B4-BE49-F238E27FC236}">
                <a16:creationId xmlns:a16="http://schemas.microsoft.com/office/drawing/2014/main" id="{DED51E40-D439-4365-8632-E8A6FA6535F4}"/>
              </a:ext>
            </a:extLst>
          </p:cNvPr>
          <p:cNvSpPr>
            <a:spLocks noGrp="1"/>
          </p:cNvSpPr>
          <p:nvPr>
            <p:ph type="body" sz="quarter" idx="12" hasCustomPrompt="1"/>
          </p:nvPr>
        </p:nvSpPr>
        <p:spPr>
          <a:xfrm>
            <a:off x="201000" y="259200"/>
            <a:ext cx="9504000" cy="288925"/>
          </a:xfrm>
        </p:spPr>
        <p:txBody>
          <a:bodyPr lIns="144000" rIns="0" bIns="36000" anchor="b" anchorCtr="0"/>
          <a:lstStyle>
            <a:lvl1pPr marL="0" indent="0" algn="l" defTabSz="914400" rtl="0" eaLnBrk="1" fontAlgn="ctr" latinLnBrk="0" hangingPunct="1">
              <a:lnSpc>
                <a:spcPct val="100000"/>
              </a:lnSpc>
              <a:spcBef>
                <a:spcPct val="0"/>
              </a:spcBef>
              <a:buClr>
                <a:srgbClr val="000F78"/>
              </a:buClr>
              <a:buFont typeface="Wingdings" panose="05000000000000000000" pitchFamily="2" charset="2"/>
              <a:buNone/>
              <a:defRPr kumimoji="1" lang="ja-JP" altLang="en-US" sz="1400" b="1" i="0" kern="1200" baseline="0" dirty="0" smtClean="0">
                <a:solidFill>
                  <a:srgbClr val="000F78"/>
                </a:solidFill>
                <a:latin typeface="Yu Gothic UI" panose="020B0500000000000000" pitchFamily="50" charset="-128"/>
                <a:ea typeface="Yu Gothic UI" panose="020B0500000000000000" pitchFamily="50" charset="-128"/>
                <a:cs typeface="+mj-cs"/>
                <a:sym typeface="Yu Gothic UI" panose="020B0500000000000000" pitchFamily="50" charset="-128"/>
              </a:defRPr>
            </a:lvl1pPr>
            <a:lvl2pPr marL="0" indent="0" algn="l" defTabSz="914400" rtl="0" eaLnBrk="1" fontAlgn="ctr" latinLnBrk="0" hangingPunct="1">
              <a:lnSpc>
                <a:spcPct val="100000"/>
              </a:lnSpc>
              <a:spcBef>
                <a:spcPct val="0"/>
              </a:spcBef>
              <a:buClr>
                <a:srgbClr val="000F78"/>
              </a:buClr>
              <a:buFont typeface="Wingdings" panose="05000000000000000000" pitchFamily="2" charset="2"/>
              <a:buNone/>
              <a:defRPr kumimoji="1" lang="ja-JP" altLang="en-US" sz="1400" b="1" i="0" kern="1200" baseline="0" dirty="0" smtClean="0">
                <a:solidFill>
                  <a:srgbClr val="000F78"/>
                </a:solidFill>
                <a:latin typeface="Yu Gothic UI" panose="020B0500000000000000" pitchFamily="50" charset="-128"/>
                <a:ea typeface="Yu Gothic UI" panose="020B0500000000000000" pitchFamily="50" charset="-128"/>
                <a:cs typeface="+mj-cs"/>
              </a:defRPr>
            </a:lvl2pPr>
            <a:lvl3pPr marL="0" indent="0" algn="l" defTabSz="914400" rtl="0" eaLnBrk="1" fontAlgn="ctr" latinLnBrk="0" hangingPunct="1">
              <a:lnSpc>
                <a:spcPct val="100000"/>
              </a:lnSpc>
              <a:spcBef>
                <a:spcPct val="0"/>
              </a:spcBef>
              <a:buClr>
                <a:srgbClr val="000F78"/>
              </a:buClr>
              <a:buFont typeface="Wingdings" panose="05000000000000000000" pitchFamily="2" charset="2"/>
              <a:buNone/>
              <a:defRPr kumimoji="1" lang="ja-JP" altLang="en-US" sz="1400" b="1" i="0" kern="1200" baseline="0" dirty="0" smtClean="0">
                <a:solidFill>
                  <a:srgbClr val="000F78"/>
                </a:solidFill>
                <a:latin typeface="Yu Gothic UI" panose="020B0500000000000000" pitchFamily="50" charset="-128"/>
                <a:ea typeface="Yu Gothic UI" panose="020B0500000000000000" pitchFamily="50" charset="-128"/>
                <a:cs typeface="+mj-cs"/>
              </a:defRPr>
            </a:lvl3pPr>
            <a:lvl4pPr marL="0" indent="0" algn="l" defTabSz="914400" rtl="0" eaLnBrk="1" fontAlgn="ctr" latinLnBrk="0" hangingPunct="1">
              <a:lnSpc>
                <a:spcPct val="100000"/>
              </a:lnSpc>
              <a:spcBef>
                <a:spcPct val="0"/>
              </a:spcBef>
              <a:buClr>
                <a:srgbClr val="000F78"/>
              </a:buClr>
              <a:buFont typeface="Wingdings" panose="05000000000000000000" pitchFamily="2" charset="2"/>
              <a:buNone/>
              <a:defRPr kumimoji="1" lang="ja-JP" altLang="en-US" sz="1400" b="1" i="0" kern="1200" baseline="0" dirty="0" smtClean="0">
                <a:solidFill>
                  <a:srgbClr val="000F78"/>
                </a:solidFill>
                <a:latin typeface="Yu Gothic UI" panose="020B0500000000000000" pitchFamily="50" charset="-128"/>
                <a:ea typeface="Yu Gothic UI" panose="020B0500000000000000" pitchFamily="50" charset="-128"/>
                <a:cs typeface="+mj-cs"/>
              </a:defRPr>
            </a:lvl4pPr>
            <a:lvl5pPr marL="0" indent="0" algn="l" defTabSz="914400" rtl="0" eaLnBrk="1" fontAlgn="ctr" latinLnBrk="0" hangingPunct="1">
              <a:lnSpc>
                <a:spcPct val="100000"/>
              </a:lnSpc>
              <a:spcBef>
                <a:spcPct val="0"/>
              </a:spcBef>
              <a:buClr>
                <a:srgbClr val="000F78"/>
              </a:buClr>
              <a:buFont typeface="Wingdings" panose="05000000000000000000" pitchFamily="2" charset="2"/>
              <a:buNone/>
              <a:defRPr kumimoji="1" lang="ja-JP" altLang="en-US" sz="1400" b="1" i="0" kern="1200" baseline="0" dirty="0">
                <a:solidFill>
                  <a:srgbClr val="000F78"/>
                </a:solidFill>
                <a:latin typeface="Yu Gothic UI" panose="020B0500000000000000" pitchFamily="50" charset="-128"/>
                <a:ea typeface="Yu Gothic UI" panose="020B0500000000000000" pitchFamily="50" charset="-128"/>
                <a:cs typeface="+mj-cs"/>
              </a:defRPr>
            </a:lvl5pPr>
          </a:lstStyle>
          <a:p>
            <a:pPr marL="0" algn="l" defTabSz="914400" rtl="0" eaLnBrk="1" fontAlgn="ctr" latinLnBrk="0" hangingPunct="1">
              <a:lnSpc>
                <a:spcPct val="100000"/>
              </a:lnSpc>
              <a:spcBef>
                <a:spcPct val="0"/>
              </a:spcBef>
              <a:buNone/>
            </a:pPr>
            <a:r>
              <a:rPr kumimoji="1" lang="ja-JP" altLang="en-US" sz="1400" b="1" i="0" kern="1200" baseline="0">
                <a:solidFill>
                  <a:srgbClr val="000F78"/>
                </a:solidFill>
                <a:latin typeface="Yu Gothic UI" panose="020B0500000000000000" pitchFamily="50" charset="-128"/>
                <a:ea typeface="Yu Gothic UI" panose="020B0500000000000000" pitchFamily="50" charset="-128"/>
                <a:cs typeface="+mj-cs"/>
              </a:rPr>
              <a:t>章タイトル</a:t>
            </a:r>
            <a:r>
              <a:rPr kumimoji="1" lang="en-US" altLang="ja-JP" sz="1400" b="1" i="0" kern="1200" baseline="0">
                <a:solidFill>
                  <a:srgbClr val="000F78"/>
                </a:solidFill>
                <a:latin typeface="Yu Gothic UI" panose="020B0500000000000000" pitchFamily="50" charset="-128"/>
                <a:ea typeface="Yu Gothic UI" panose="020B0500000000000000" pitchFamily="50" charset="-128"/>
                <a:cs typeface="+mj-cs"/>
              </a:rPr>
              <a:t>/</a:t>
            </a:r>
            <a:r>
              <a:rPr kumimoji="1" lang="ja-JP" altLang="en-US" sz="1400" b="1" i="0" kern="1200" baseline="0">
                <a:solidFill>
                  <a:srgbClr val="000F78"/>
                </a:solidFill>
                <a:latin typeface="Yu Gothic UI" panose="020B0500000000000000" pitchFamily="50" charset="-128"/>
                <a:ea typeface="Yu Gothic UI" panose="020B0500000000000000" pitchFamily="50" charset="-128"/>
                <a:cs typeface="+mj-cs"/>
              </a:rPr>
              <a:t>スライドタイトルを入力</a:t>
            </a:r>
          </a:p>
        </p:txBody>
      </p:sp>
      <p:sp>
        <p:nvSpPr>
          <p:cNvPr id="3" name="テキスト ボックス 2">
            <a:extLst>
              <a:ext uri="{FF2B5EF4-FFF2-40B4-BE49-F238E27FC236}">
                <a16:creationId xmlns:a16="http://schemas.microsoft.com/office/drawing/2014/main" id="{A1B222F7-0154-382F-B9A2-9BB7F2AB229A}"/>
              </a:ext>
            </a:extLst>
          </p:cNvPr>
          <p:cNvSpPr txBox="1"/>
          <p:nvPr userDrawn="1"/>
        </p:nvSpPr>
        <p:spPr>
          <a:xfrm>
            <a:off x="110418" y="45510"/>
            <a:ext cx="540745" cy="259879"/>
          </a:xfrm>
          <a:prstGeom prst="rect">
            <a:avLst/>
          </a:prstGeom>
          <a:noFill/>
        </p:spPr>
        <p:txBody>
          <a:bodyPr wrap="square" rtlCol="0">
            <a:spAutoFit/>
          </a:bodyPr>
          <a:lstStyle/>
          <a:p>
            <a:pPr algn="l">
              <a:lnSpc>
                <a:spcPct val="120000"/>
              </a:lnSpc>
            </a:pPr>
            <a:r>
              <a:rPr kumimoji="1" lang="en-US" altLang="ja-JP" sz="1000"/>
              <a:t>v6.XX</a:t>
            </a:r>
            <a:endParaRPr kumimoji="1" lang="ja-JP" altLang="en-US" sz="1000"/>
          </a:p>
        </p:txBody>
      </p:sp>
    </p:spTree>
    <p:extLst>
      <p:ext uri="{BB962C8B-B14F-4D97-AF65-F5344CB8AC3E}">
        <p14:creationId xmlns:p14="http://schemas.microsoft.com/office/powerpoint/2010/main" val="2091978528"/>
      </p:ext>
    </p:extLst>
  </p:cSld>
  <p:clrMapOvr>
    <a:masterClrMapping/>
  </p:clrMapOvr>
  <p:extLst>
    <p:ext uri="{DCECCB84-F9BA-43D5-87BE-67443E8EF086}">
      <p15:sldGuideLst xmlns:p15="http://schemas.microsoft.com/office/powerpoint/2012/main">
        <p15:guide id="1" orient="horz" pos="709">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5_章＋1行タイトル">
    <p:spTree>
      <p:nvGrpSpPr>
        <p:cNvPr id="1" name=""/>
        <p:cNvGrpSpPr/>
        <p:nvPr/>
      </p:nvGrpSpPr>
      <p:grpSpPr>
        <a:xfrm>
          <a:off x="0" y="0"/>
          <a:ext cx="0" cy="0"/>
          <a:chOff x="0" y="0"/>
          <a:chExt cx="0" cy="0"/>
        </a:xfrm>
      </p:grpSpPr>
      <p:graphicFrame>
        <p:nvGraphicFramePr>
          <p:cNvPr id="4" name="think-cell data - do not delete" hidden="1">
            <a:extLst>
              <a:ext uri="{FF2B5EF4-FFF2-40B4-BE49-F238E27FC236}">
                <a16:creationId xmlns:a16="http://schemas.microsoft.com/office/drawing/2014/main" id="{506F8478-413B-2F3A-FC69-04ECCC0F4C07}"/>
              </a:ext>
            </a:extLst>
          </p:cNvPr>
          <p:cNvGraphicFramePr>
            <a:graphicFrameLocks/>
          </p:cNvGraphicFramePr>
          <p:nvPr userDrawn="1">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3" imgW="277" imgH="277" progId="TCLayout.ActiveDocument.1">
                  <p:embed/>
                </p:oleObj>
              </mc:Choice>
              <mc:Fallback>
                <p:oleObj name="think-cellスライド" r:id="rId3" imgW="277" imgH="277" progId="TCLayout.ActiveDocument.1">
                  <p:embed/>
                  <p:pic>
                    <p:nvPicPr>
                      <p:cNvPr id="4" name="think-cell data - do not delete" hidden="1">
                        <a:extLst>
                          <a:ext uri="{FF2B5EF4-FFF2-40B4-BE49-F238E27FC236}">
                            <a16:creationId xmlns:a16="http://schemas.microsoft.com/office/drawing/2014/main" id="{506F8478-413B-2F3A-FC69-04ECCC0F4C07}"/>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タイトル 1">
            <a:extLst>
              <a:ext uri="{FF2B5EF4-FFF2-40B4-BE49-F238E27FC236}">
                <a16:creationId xmlns:a16="http://schemas.microsoft.com/office/drawing/2014/main" id="{3E61060F-FC44-4428-9038-E62F2290315B}"/>
              </a:ext>
            </a:extLst>
          </p:cNvPr>
          <p:cNvSpPr>
            <a:spLocks noGrp="1"/>
          </p:cNvSpPr>
          <p:nvPr>
            <p:ph type="title" hasCustomPrompt="1"/>
          </p:nvPr>
        </p:nvSpPr>
        <p:spPr>
          <a:xfrm>
            <a:off x="201000" y="259200"/>
            <a:ext cx="9504000" cy="673200"/>
          </a:xfrm>
        </p:spPr>
        <p:txBody>
          <a:bodyPr vert="horz" tIns="324000">
            <a:spAutoFit/>
          </a:bodyPr>
          <a:lstStyle>
            <a:lvl1pPr fontAlgn="ctr">
              <a:defRPr baseline="0">
                <a:latin typeface="Yu Gothic UI" panose="020B0500000000000000" pitchFamily="50" charset="-128"/>
                <a:ea typeface="Yu Gothic UI" panose="020B0500000000000000" pitchFamily="50" charset="-128"/>
                <a:sym typeface="Yu Gothic UI" panose="020B0500000000000000" pitchFamily="50" charset="-128"/>
              </a:defRPr>
            </a:lvl1pPr>
          </a:lstStyle>
          <a:p>
            <a:r>
              <a:rPr lang="ja-JP" altLang="en-US"/>
              <a:t>（スライドの内容を簡潔に記載）</a:t>
            </a:r>
          </a:p>
        </p:txBody>
      </p:sp>
      <p:sp>
        <p:nvSpPr>
          <p:cNvPr id="20" name="テキスト プレースホルダー 19">
            <a:extLst>
              <a:ext uri="{FF2B5EF4-FFF2-40B4-BE49-F238E27FC236}">
                <a16:creationId xmlns:a16="http://schemas.microsoft.com/office/drawing/2014/main" id="{DED51E40-D439-4365-8632-E8A6FA6535F4}"/>
              </a:ext>
            </a:extLst>
          </p:cNvPr>
          <p:cNvSpPr>
            <a:spLocks noGrp="1"/>
          </p:cNvSpPr>
          <p:nvPr>
            <p:ph type="body" sz="quarter" idx="12" hasCustomPrompt="1"/>
          </p:nvPr>
        </p:nvSpPr>
        <p:spPr>
          <a:xfrm>
            <a:off x="201000" y="259200"/>
            <a:ext cx="9504000" cy="288925"/>
          </a:xfrm>
        </p:spPr>
        <p:txBody>
          <a:bodyPr lIns="144000" rIns="0" bIns="36000" anchor="b" anchorCtr="0"/>
          <a:lstStyle>
            <a:lvl1pPr marL="0" indent="0" algn="l" defTabSz="914400" rtl="0" eaLnBrk="1" fontAlgn="ctr" latinLnBrk="0" hangingPunct="1">
              <a:lnSpc>
                <a:spcPct val="100000"/>
              </a:lnSpc>
              <a:spcBef>
                <a:spcPct val="0"/>
              </a:spcBef>
              <a:buClr>
                <a:srgbClr val="000F78"/>
              </a:buClr>
              <a:buFont typeface="Wingdings" panose="05000000000000000000" pitchFamily="2" charset="2"/>
              <a:buNone/>
              <a:defRPr kumimoji="1" lang="ja-JP" altLang="en-US" sz="1400" b="1" i="0" kern="1200" baseline="0" dirty="0" smtClean="0">
                <a:solidFill>
                  <a:srgbClr val="000F78"/>
                </a:solidFill>
                <a:latin typeface="Yu Gothic UI" panose="020B0500000000000000" pitchFamily="50" charset="-128"/>
                <a:ea typeface="Yu Gothic UI" panose="020B0500000000000000" pitchFamily="50" charset="-128"/>
                <a:cs typeface="+mj-cs"/>
                <a:sym typeface="Yu Gothic UI" panose="020B0500000000000000" pitchFamily="50" charset="-128"/>
              </a:defRPr>
            </a:lvl1pPr>
            <a:lvl2pPr marL="0" indent="0" algn="l" defTabSz="914400" rtl="0" eaLnBrk="1" fontAlgn="ctr" latinLnBrk="0" hangingPunct="1">
              <a:lnSpc>
                <a:spcPct val="100000"/>
              </a:lnSpc>
              <a:spcBef>
                <a:spcPct val="0"/>
              </a:spcBef>
              <a:buClr>
                <a:srgbClr val="000F78"/>
              </a:buClr>
              <a:buFont typeface="Wingdings" panose="05000000000000000000" pitchFamily="2" charset="2"/>
              <a:buNone/>
              <a:defRPr kumimoji="1" lang="ja-JP" altLang="en-US" sz="1400" b="1" i="0" kern="1200" baseline="0" dirty="0" smtClean="0">
                <a:solidFill>
                  <a:srgbClr val="000F78"/>
                </a:solidFill>
                <a:latin typeface="Yu Gothic UI" panose="020B0500000000000000" pitchFamily="50" charset="-128"/>
                <a:ea typeface="Yu Gothic UI" panose="020B0500000000000000" pitchFamily="50" charset="-128"/>
                <a:cs typeface="+mj-cs"/>
              </a:defRPr>
            </a:lvl2pPr>
            <a:lvl3pPr marL="0" indent="0" algn="l" defTabSz="914400" rtl="0" eaLnBrk="1" fontAlgn="ctr" latinLnBrk="0" hangingPunct="1">
              <a:lnSpc>
                <a:spcPct val="100000"/>
              </a:lnSpc>
              <a:spcBef>
                <a:spcPct val="0"/>
              </a:spcBef>
              <a:buClr>
                <a:srgbClr val="000F78"/>
              </a:buClr>
              <a:buFont typeface="Wingdings" panose="05000000000000000000" pitchFamily="2" charset="2"/>
              <a:buNone/>
              <a:defRPr kumimoji="1" lang="ja-JP" altLang="en-US" sz="1400" b="1" i="0" kern="1200" baseline="0" dirty="0" smtClean="0">
                <a:solidFill>
                  <a:srgbClr val="000F78"/>
                </a:solidFill>
                <a:latin typeface="Yu Gothic UI" panose="020B0500000000000000" pitchFamily="50" charset="-128"/>
                <a:ea typeface="Yu Gothic UI" panose="020B0500000000000000" pitchFamily="50" charset="-128"/>
                <a:cs typeface="+mj-cs"/>
              </a:defRPr>
            </a:lvl3pPr>
            <a:lvl4pPr marL="0" indent="0" algn="l" defTabSz="914400" rtl="0" eaLnBrk="1" fontAlgn="ctr" latinLnBrk="0" hangingPunct="1">
              <a:lnSpc>
                <a:spcPct val="100000"/>
              </a:lnSpc>
              <a:spcBef>
                <a:spcPct val="0"/>
              </a:spcBef>
              <a:buClr>
                <a:srgbClr val="000F78"/>
              </a:buClr>
              <a:buFont typeface="Wingdings" panose="05000000000000000000" pitchFamily="2" charset="2"/>
              <a:buNone/>
              <a:defRPr kumimoji="1" lang="ja-JP" altLang="en-US" sz="1400" b="1" i="0" kern="1200" baseline="0" dirty="0" smtClean="0">
                <a:solidFill>
                  <a:srgbClr val="000F78"/>
                </a:solidFill>
                <a:latin typeface="Yu Gothic UI" panose="020B0500000000000000" pitchFamily="50" charset="-128"/>
                <a:ea typeface="Yu Gothic UI" panose="020B0500000000000000" pitchFamily="50" charset="-128"/>
                <a:cs typeface="+mj-cs"/>
              </a:defRPr>
            </a:lvl4pPr>
            <a:lvl5pPr marL="0" indent="0" algn="l" defTabSz="914400" rtl="0" eaLnBrk="1" fontAlgn="ctr" latinLnBrk="0" hangingPunct="1">
              <a:lnSpc>
                <a:spcPct val="100000"/>
              </a:lnSpc>
              <a:spcBef>
                <a:spcPct val="0"/>
              </a:spcBef>
              <a:buClr>
                <a:srgbClr val="000F78"/>
              </a:buClr>
              <a:buFont typeface="Wingdings" panose="05000000000000000000" pitchFamily="2" charset="2"/>
              <a:buNone/>
              <a:defRPr kumimoji="1" lang="ja-JP" altLang="en-US" sz="1400" b="1" i="0" kern="1200" baseline="0" dirty="0">
                <a:solidFill>
                  <a:srgbClr val="000F78"/>
                </a:solidFill>
                <a:latin typeface="Yu Gothic UI" panose="020B0500000000000000" pitchFamily="50" charset="-128"/>
                <a:ea typeface="Yu Gothic UI" panose="020B0500000000000000" pitchFamily="50" charset="-128"/>
                <a:cs typeface="+mj-cs"/>
              </a:defRPr>
            </a:lvl5pPr>
          </a:lstStyle>
          <a:p>
            <a:pPr marL="0" algn="l" defTabSz="914400" rtl="0" eaLnBrk="1" fontAlgn="ctr" latinLnBrk="0" hangingPunct="1">
              <a:lnSpc>
                <a:spcPct val="100000"/>
              </a:lnSpc>
              <a:spcBef>
                <a:spcPct val="0"/>
              </a:spcBef>
              <a:buNone/>
            </a:pPr>
            <a:r>
              <a:rPr kumimoji="1" lang="ja-JP" altLang="en-US" sz="1400" b="1" i="0" kern="1200" baseline="0">
                <a:solidFill>
                  <a:srgbClr val="000F78"/>
                </a:solidFill>
                <a:latin typeface="Yu Gothic UI" panose="020B0500000000000000" pitchFamily="50" charset="-128"/>
                <a:ea typeface="Yu Gothic UI" panose="020B0500000000000000" pitchFamily="50" charset="-128"/>
                <a:cs typeface="+mj-cs"/>
              </a:rPr>
              <a:t>章タイトル</a:t>
            </a:r>
            <a:r>
              <a:rPr kumimoji="1" lang="en-US" altLang="ja-JP" sz="1400" b="1" i="0" kern="1200" baseline="0">
                <a:solidFill>
                  <a:srgbClr val="000F78"/>
                </a:solidFill>
                <a:latin typeface="Yu Gothic UI" panose="020B0500000000000000" pitchFamily="50" charset="-128"/>
                <a:ea typeface="Yu Gothic UI" panose="020B0500000000000000" pitchFamily="50" charset="-128"/>
                <a:cs typeface="+mj-cs"/>
              </a:rPr>
              <a:t>/</a:t>
            </a:r>
            <a:r>
              <a:rPr kumimoji="1" lang="ja-JP" altLang="en-US" sz="1400" b="1" i="0" kern="1200" baseline="0">
                <a:solidFill>
                  <a:srgbClr val="000F78"/>
                </a:solidFill>
                <a:latin typeface="Yu Gothic UI" panose="020B0500000000000000" pitchFamily="50" charset="-128"/>
                <a:ea typeface="Yu Gothic UI" panose="020B0500000000000000" pitchFamily="50" charset="-128"/>
                <a:cs typeface="+mj-cs"/>
              </a:rPr>
              <a:t>スライドタイトルを入力</a:t>
            </a:r>
          </a:p>
        </p:txBody>
      </p:sp>
      <p:sp>
        <p:nvSpPr>
          <p:cNvPr id="3" name="テキスト ボックス 2">
            <a:extLst>
              <a:ext uri="{FF2B5EF4-FFF2-40B4-BE49-F238E27FC236}">
                <a16:creationId xmlns:a16="http://schemas.microsoft.com/office/drawing/2014/main" id="{9635A209-FA76-18CE-4E00-551B734978BF}"/>
              </a:ext>
            </a:extLst>
          </p:cNvPr>
          <p:cNvSpPr txBox="1"/>
          <p:nvPr userDrawn="1"/>
        </p:nvSpPr>
        <p:spPr>
          <a:xfrm>
            <a:off x="110418" y="45510"/>
            <a:ext cx="554599" cy="259879"/>
          </a:xfrm>
          <a:prstGeom prst="rect">
            <a:avLst/>
          </a:prstGeom>
          <a:noFill/>
        </p:spPr>
        <p:txBody>
          <a:bodyPr wrap="square" rtlCol="0">
            <a:spAutoFit/>
          </a:bodyPr>
          <a:lstStyle/>
          <a:p>
            <a:pPr algn="l">
              <a:lnSpc>
                <a:spcPct val="120000"/>
              </a:lnSpc>
            </a:pPr>
            <a:r>
              <a:rPr kumimoji="1" lang="en-US" altLang="ja-JP" sz="1000"/>
              <a:t>v6.XX</a:t>
            </a:r>
            <a:endParaRPr kumimoji="1" lang="ja-JP" altLang="en-US" sz="1000"/>
          </a:p>
        </p:txBody>
      </p:sp>
    </p:spTree>
    <p:extLst>
      <p:ext uri="{BB962C8B-B14F-4D97-AF65-F5344CB8AC3E}">
        <p14:creationId xmlns:p14="http://schemas.microsoft.com/office/powerpoint/2010/main" val="1804478885"/>
      </p:ext>
    </p:extLst>
  </p:cSld>
  <p:clrMapOvr>
    <a:masterClrMapping/>
  </p:clrMapOvr>
  <p:extLst>
    <p:ext uri="{DCECCB84-F9BA-43D5-87BE-67443E8EF086}">
      <p15:sldGuideLst xmlns:p15="http://schemas.microsoft.com/office/powerpoint/2012/main">
        <p15:guide id="1" orient="horz" pos="709">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目次（中）">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1502427" y="1120655"/>
            <a:ext cx="6901149" cy="5135766"/>
          </a:xfrm>
        </p:spPr>
        <p:txBody>
          <a:bodyPr>
            <a:noAutofit/>
          </a:bodyPr>
          <a:lstStyle>
            <a:lvl1pPr marL="342900" indent="-342900" algn="l">
              <a:lnSpc>
                <a:spcPct val="110000"/>
              </a:lnSpc>
              <a:spcBef>
                <a:spcPts val="600"/>
              </a:spcBef>
              <a:buClr>
                <a:srgbClr val="000F78"/>
              </a:buClr>
              <a:buFont typeface="+mj-lt"/>
              <a:buAutoNum type="arabicPeriod"/>
              <a:tabLst>
                <a:tab pos="6454775" algn="r"/>
                <a:tab pos="6726238" algn="r"/>
                <a:tab pos="6907213" algn="r"/>
              </a:tabLst>
              <a:defRPr sz="1600" b="0">
                <a:latin typeface="Yu Gothic UI" panose="020B0500000000000000" pitchFamily="50" charset="-128"/>
                <a:ea typeface="Yu Gothic UI" panose="020B0500000000000000" pitchFamily="50" charset="-128"/>
              </a:defRPr>
            </a:lvl1pPr>
            <a:lvl2pPr marL="517525" indent="0" algn="l">
              <a:spcBef>
                <a:spcPts val="0"/>
              </a:spcBef>
              <a:spcAft>
                <a:spcPts val="300"/>
              </a:spcAft>
              <a:buFont typeface="+mj-lt"/>
              <a:buNone/>
              <a:tabLst>
                <a:tab pos="6454775" algn="r"/>
                <a:tab pos="6726238" algn="r"/>
                <a:tab pos="6907213" algn="r"/>
              </a:tabLst>
              <a:defRPr kumimoji="1" lang="en-US" altLang="ja-JP" sz="1400" kern="1200" dirty="0">
                <a:solidFill>
                  <a:schemeClr val="tx1"/>
                </a:solidFill>
                <a:latin typeface="Yu Gothic UI" panose="020B0500000000000000" pitchFamily="50" charset="-128"/>
                <a:ea typeface="Yu Gothic UI" panose="020B0500000000000000" pitchFamily="50" charset="-128"/>
                <a:cs typeface="+mn-cs"/>
              </a:defRPr>
            </a:lvl2pPr>
            <a:lvl3pPr marL="974725" indent="-171450" algn="l">
              <a:spcBef>
                <a:spcPts val="0"/>
              </a:spcBef>
              <a:spcAft>
                <a:spcPts val="300"/>
              </a:spcAft>
              <a:buFont typeface="Arial" panose="020B0604020202020204" pitchFamily="34" charset="0"/>
              <a:buChar char="•"/>
              <a:tabLst/>
              <a:defRPr>
                <a:latin typeface="Yu Gothic UI" panose="020B0500000000000000" pitchFamily="50" charset="-128"/>
                <a:ea typeface="Yu Gothic UI" panose="020B0500000000000000" pitchFamily="50" charset="-128"/>
              </a:defRPr>
            </a:lvl3pPr>
            <a:lvl4pPr marL="1027113" indent="0">
              <a:buNone/>
              <a:tabLst/>
              <a:defRPr>
                <a:latin typeface="Yu Gothic UI" panose="020B0500000000000000" pitchFamily="50" charset="-128"/>
                <a:ea typeface="Yu Gothic UI" panose="020B0500000000000000" pitchFamily="50" charset="-128"/>
              </a:defRPr>
            </a:lvl4pPr>
            <a:lvl5pPr marL="1295400" indent="0">
              <a:buFont typeface="システムフォント"/>
              <a:buNone/>
              <a:tabLst/>
              <a:defRPr>
                <a:latin typeface="Yu Gothic UI" panose="020B0500000000000000" pitchFamily="50" charset="-128"/>
                <a:ea typeface="Yu Gothic UI" panose="020B0500000000000000" pitchFamily="50" charset="-128"/>
              </a:defRPr>
            </a:lvl5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p:txBody>
      </p:sp>
      <p:sp>
        <p:nvSpPr>
          <p:cNvPr id="5" name="タイトル 4">
            <a:extLst>
              <a:ext uri="{FF2B5EF4-FFF2-40B4-BE49-F238E27FC236}">
                <a16:creationId xmlns:a16="http://schemas.microsoft.com/office/drawing/2014/main" id="{8204379D-C656-4DFC-9A29-E952D48D051C}"/>
              </a:ext>
            </a:extLst>
          </p:cNvPr>
          <p:cNvSpPr>
            <a:spLocks noGrp="1"/>
          </p:cNvSpPr>
          <p:nvPr>
            <p:ph type="title" hasCustomPrompt="1"/>
          </p:nvPr>
        </p:nvSpPr>
        <p:spPr>
          <a:xfrm>
            <a:off x="201000" y="259200"/>
            <a:ext cx="9504000" cy="380480"/>
          </a:xfrm>
        </p:spPr>
        <p:txBody>
          <a:bodyPr/>
          <a:lstStyle/>
          <a:p>
            <a:r>
              <a:rPr kumimoji="1" lang="ja-JP" altLang="en-US"/>
              <a:t>目次タイトルを入力</a:t>
            </a:r>
          </a:p>
        </p:txBody>
      </p:sp>
    </p:spTree>
    <p:extLst>
      <p:ext uri="{BB962C8B-B14F-4D97-AF65-F5344CB8AC3E}">
        <p14:creationId xmlns:p14="http://schemas.microsoft.com/office/powerpoint/2010/main" val="2267610556"/>
      </p:ext>
    </p:extLst>
  </p:cSld>
  <p:clrMapOvr>
    <a:masterClrMapping/>
  </p:clrMapOvr>
  <p:extLst>
    <p:ext uri="{DCECCB84-F9BA-43D5-87BE-67443E8EF086}">
      <p15:sldGuideLst xmlns:p15="http://schemas.microsoft.com/office/powerpoint/2012/main">
        <p15:guide id="1" pos="5297">
          <p15:clr>
            <a:srgbClr val="FBAE40"/>
          </p15:clr>
        </p15:guide>
        <p15:guide id="2" pos="943">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目次（多/二段組）">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16496" y="1120655"/>
            <a:ext cx="9073012" cy="5135766"/>
          </a:xfrm>
        </p:spPr>
        <p:txBody>
          <a:bodyPr rIns="0" numCol="2" spcCol="360000">
            <a:noAutofit/>
          </a:bodyPr>
          <a:lstStyle>
            <a:lvl1pPr marL="271463" indent="-271463" algn="l">
              <a:lnSpc>
                <a:spcPct val="110000"/>
              </a:lnSpc>
              <a:spcBef>
                <a:spcPts val="600"/>
              </a:spcBef>
              <a:buClr>
                <a:srgbClr val="000F78"/>
              </a:buClr>
              <a:buFont typeface="+mj-lt"/>
              <a:buAutoNum type="arabicPeriod"/>
              <a:tabLst>
                <a:tab pos="3946525" algn="r"/>
                <a:tab pos="4219575" algn="r"/>
                <a:tab pos="4391025" algn="r"/>
                <a:tab pos="4486275" algn="r"/>
                <a:tab pos="6461125" algn="r"/>
                <a:tab pos="6815138" algn="r"/>
              </a:tabLst>
              <a:defRPr sz="1400" b="0">
                <a:latin typeface="Yu Gothic UI" panose="020B0500000000000000" pitchFamily="50" charset="-128"/>
                <a:ea typeface="Yu Gothic UI" panose="020B0500000000000000" pitchFamily="50" charset="-128"/>
              </a:defRPr>
            </a:lvl1pPr>
            <a:lvl2pPr marL="517525" indent="0" algn="l">
              <a:spcBef>
                <a:spcPts val="0"/>
              </a:spcBef>
              <a:spcAft>
                <a:spcPts val="300"/>
              </a:spcAft>
              <a:buFont typeface="+mj-lt"/>
              <a:buNone/>
              <a:tabLst>
                <a:tab pos="3946525" algn="r"/>
                <a:tab pos="4219575" algn="r"/>
                <a:tab pos="4391025" algn="r"/>
                <a:tab pos="4486275" algn="r"/>
                <a:tab pos="6461125" algn="r"/>
                <a:tab pos="6815138" algn="r"/>
              </a:tabLst>
              <a:defRPr kumimoji="1" lang="en-US" altLang="ja-JP" sz="1200" kern="1200" dirty="0">
                <a:solidFill>
                  <a:schemeClr val="tx1"/>
                </a:solidFill>
                <a:latin typeface="Yu Gothic UI" panose="020B0500000000000000" pitchFamily="50" charset="-128"/>
                <a:ea typeface="Yu Gothic UI" panose="020B0500000000000000" pitchFamily="50" charset="-128"/>
                <a:cs typeface="+mn-cs"/>
              </a:defRPr>
            </a:lvl2pPr>
            <a:lvl3pPr marL="974725" indent="-171450" algn="l">
              <a:spcBef>
                <a:spcPts val="0"/>
              </a:spcBef>
              <a:spcAft>
                <a:spcPts val="300"/>
              </a:spcAft>
              <a:buFont typeface="Arial" panose="020B0604020202020204" pitchFamily="34" charset="0"/>
              <a:buChar char="•"/>
              <a:tabLst>
                <a:tab pos="3946525" algn="r"/>
                <a:tab pos="4219575" algn="r"/>
                <a:tab pos="4391025" algn="r"/>
              </a:tabLst>
              <a:defRPr sz="1200">
                <a:latin typeface="Yu Gothic UI" panose="020B0500000000000000" pitchFamily="50" charset="-128"/>
                <a:ea typeface="Yu Gothic UI" panose="020B0500000000000000" pitchFamily="50" charset="-128"/>
              </a:defRPr>
            </a:lvl3pPr>
            <a:lvl4pPr marL="1027113" indent="0">
              <a:buNone/>
              <a:tabLst/>
              <a:defRPr>
                <a:latin typeface="Yu Gothic UI" panose="020B0500000000000000" pitchFamily="50" charset="-128"/>
                <a:ea typeface="Yu Gothic UI" panose="020B0500000000000000" pitchFamily="50" charset="-128"/>
              </a:defRPr>
            </a:lvl4pPr>
            <a:lvl5pPr marL="1295400" indent="0">
              <a:buFont typeface="システムフォント"/>
              <a:buNone/>
              <a:tabLst/>
              <a:defRPr>
                <a:latin typeface="Yu Gothic UI" panose="020B0500000000000000" pitchFamily="50" charset="-128"/>
                <a:ea typeface="Yu Gothic UI" panose="020B0500000000000000" pitchFamily="50" charset="-128"/>
              </a:defRPr>
            </a:lvl5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p:txBody>
      </p:sp>
      <p:sp>
        <p:nvSpPr>
          <p:cNvPr id="4" name="タイトル 3">
            <a:extLst>
              <a:ext uri="{FF2B5EF4-FFF2-40B4-BE49-F238E27FC236}">
                <a16:creationId xmlns:a16="http://schemas.microsoft.com/office/drawing/2014/main" id="{428C50A7-B2DD-41D0-8891-C4838ACDA6EA}"/>
              </a:ext>
            </a:extLst>
          </p:cNvPr>
          <p:cNvSpPr>
            <a:spLocks noGrp="1"/>
          </p:cNvSpPr>
          <p:nvPr>
            <p:ph type="title" hasCustomPrompt="1"/>
          </p:nvPr>
        </p:nvSpPr>
        <p:spPr/>
        <p:txBody>
          <a:bodyPr/>
          <a:lstStyle>
            <a:lvl1pPr>
              <a:defRPr/>
            </a:lvl1pPr>
          </a:lstStyle>
          <a:p>
            <a:r>
              <a:rPr kumimoji="1" lang="ja-JP" altLang="en-US"/>
              <a:t>目次タイトルを入力</a:t>
            </a:r>
          </a:p>
        </p:txBody>
      </p:sp>
    </p:spTree>
    <p:extLst>
      <p:ext uri="{BB962C8B-B14F-4D97-AF65-F5344CB8AC3E}">
        <p14:creationId xmlns:p14="http://schemas.microsoft.com/office/powerpoint/2010/main" val="426291050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_1行タイトル">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417697E7-3F46-4BBA-A911-DBD857A6FCC5}"/>
              </a:ext>
            </a:extLst>
          </p:cNvPr>
          <p:cNvSpPr>
            <a:spLocks noGrp="1"/>
          </p:cNvSpPr>
          <p:nvPr>
            <p:ph type="title" hasCustomPrompt="1"/>
          </p:nvPr>
        </p:nvSpPr>
        <p:spPr/>
        <p:txBody>
          <a:bodyPr/>
          <a:lstStyle>
            <a:lvl1pPr>
              <a:defRPr/>
            </a:lvl1pPr>
          </a:lstStyle>
          <a:p>
            <a:r>
              <a:rPr kumimoji="1" lang="en-US" altLang="ja-JP"/>
              <a:t>1</a:t>
            </a:r>
            <a:r>
              <a:rPr kumimoji="1" lang="ja-JP" altLang="en-US"/>
              <a:t>行レイアウト タイトル</a:t>
            </a:r>
            <a:r>
              <a:rPr lang="en-US" altLang="ja-JP"/>
              <a:t>/</a:t>
            </a:r>
            <a:r>
              <a:rPr lang="ja-JP" altLang="en-US"/>
              <a:t>スライドタイトル</a:t>
            </a:r>
            <a:r>
              <a:rPr kumimoji="1" lang="ja-JP" altLang="en-US"/>
              <a:t>を入力</a:t>
            </a:r>
          </a:p>
        </p:txBody>
      </p:sp>
    </p:spTree>
    <p:extLst>
      <p:ext uri="{BB962C8B-B14F-4D97-AF65-F5344CB8AC3E}">
        <p14:creationId xmlns:p14="http://schemas.microsoft.com/office/powerpoint/2010/main" val="1933373867"/>
      </p:ext>
    </p:extLst>
  </p:cSld>
  <p:clrMapOvr>
    <a:masterClrMapping/>
  </p:clrMapOvr>
  <p:extLst>
    <p:ext uri="{DCECCB84-F9BA-43D5-87BE-67443E8EF086}">
      <p15:sldGuideLst xmlns:p15="http://schemas.microsoft.com/office/powerpoint/2012/main">
        <p15:guide id="1" orient="horz" pos="527">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行タイトル">
    <p:spTree>
      <p:nvGrpSpPr>
        <p:cNvPr id="1" name=""/>
        <p:cNvGrpSpPr/>
        <p:nvPr/>
      </p:nvGrpSpPr>
      <p:grpSpPr>
        <a:xfrm>
          <a:off x="0" y="0"/>
          <a:ext cx="0" cy="0"/>
          <a:chOff x="0" y="0"/>
          <a:chExt cx="0" cy="0"/>
        </a:xfrm>
      </p:grpSpPr>
      <p:graphicFrame>
        <p:nvGraphicFramePr>
          <p:cNvPr id="4" name="think-cell data - do not delete" hidden="1">
            <a:extLst>
              <a:ext uri="{FF2B5EF4-FFF2-40B4-BE49-F238E27FC236}">
                <a16:creationId xmlns:a16="http://schemas.microsoft.com/office/drawing/2014/main" id="{8C493A42-C282-D3BF-EFE6-155B81651DB1}"/>
              </a:ext>
            </a:extLst>
          </p:cNvPr>
          <p:cNvGraphicFramePr>
            <a:graphicFrameLocks/>
          </p:cNvGraphicFramePr>
          <p:nvPr userDrawn="1">
            <p:custDataLst>
              <p:tags r:id="rId1"/>
            </p:custDataLst>
            <p:extLst>
              <p:ext uri="{D42A27DB-BD31-4B8C-83A1-F6EECF244321}">
                <p14:modId xmlns:p14="http://schemas.microsoft.com/office/powerpoint/2010/main" val="2340146501"/>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3" imgW="277" imgH="277" progId="TCLayout.ActiveDocument.1">
                  <p:embed/>
                </p:oleObj>
              </mc:Choice>
              <mc:Fallback>
                <p:oleObj name="think-cellスライド" r:id="rId3" imgW="277" imgH="277" progId="TCLayout.ActiveDocument.1">
                  <p:embed/>
                  <p:pic>
                    <p:nvPicPr>
                      <p:cNvPr id="4" name="think-cell data - do not delete" hidden="1">
                        <a:extLst>
                          <a:ext uri="{FF2B5EF4-FFF2-40B4-BE49-F238E27FC236}">
                            <a16:creationId xmlns:a16="http://schemas.microsoft.com/office/drawing/2014/main" id="{8C493A42-C282-D3BF-EFE6-155B81651DB1}"/>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タイトル 1">
            <a:extLst>
              <a:ext uri="{FF2B5EF4-FFF2-40B4-BE49-F238E27FC236}">
                <a16:creationId xmlns:a16="http://schemas.microsoft.com/office/drawing/2014/main" id="{417697E7-3F46-4BBA-A911-DBD857A6FCC5}"/>
              </a:ext>
            </a:extLst>
          </p:cNvPr>
          <p:cNvSpPr>
            <a:spLocks noGrp="1"/>
          </p:cNvSpPr>
          <p:nvPr>
            <p:ph type="title" hasCustomPrompt="1"/>
          </p:nvPr>
        </p:nvSpPr>
        <p:spPr>
          <a:xfrm>
            <a:off x="201000" y="259200"/>
            <a:ext cx="9504000" cy="380480"/>
          </a:xfrm>
          <a:prstGeom prst="rect">
            <a:avLst/>
          </a:prstGeom>
        </p:spPr>
        <p:txBody>
          <a:bodyPr vert="horz"/>
          <a:lstStyle>
            <a:lvl1pPr>
              <a:defRPr baseline="0">
                <a:latin typeface="Yu Gothic UI" panose="020B0500000000000000" pitchFamily="50" charset="-128"/>
                <a:ea typeface="Yu Gothic UI" panose="020B0500000000000000" pitchFamily="50" charset="-128"/>
                <a:sym typeface="Yu Gothic UI" panose="020B0500000000000000" pitchFamily="50" charset="-128"/>
              </a:defRPr>
            </a:lvl1pPr>
          </a:lstStyle>
          <a:p>
            <a:r>
              <a:rPr kumimoji="1" lang="en-US" altLang="ja-JP"/>
              <a:t>1</a:t>
            </a:r>
            <a:r>
              <a:rPr kumimoji="1" lang="ja-JP" altLang="en-US"/>
              <a:t>行レイアウト タイトル</a:t>
            </a:r>
            <a:r>
              <a:rPr lang="en-US" altLang="ja-JP"/>
              <a:t>/</a:t>
            </a:r>
            <a:r>
              <a:rPr lang="ja-JP" altLang="en-US"/>
              <a:t>スライドタイトル</a:t>
            </a:r>
            <a:r>
              <a:rPr kumimoji="1" lang="ja-JP" altLang="en-US"/>
              <a:t>を入力</a:t>
            </a:r>
          </a:p>
        </p:txBody>
      </p:sp>
    </p:spTree>
    <p:extLst>
      <p:ext uri="{BB962C8B-B14F-4D97-AF65-F5344CB8AC3E}">
        <p14:creationId xmlns:p14="http://schemas.microsoft.com/office/powerpoint/2010/main" val="846332700"/>
      </p:ext>
    </p:extLst>
  </p:cSld>
  <p:clrMapOvr>
    <a:masterClrMapping/>
  </p:clrMapOvr>
  <p:extLst>
    <p:ext uri="{DCECCB84-F9BA-43D5-87BE-67443E8EF086}">
      <p15:sldGuideLst xmlns:p15="http://schemas.microsoft.com/office/powerpoint/2012/main">
        <p15:guide id="1" orient="horz" pos="527"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6_章＋1行タイトル">
    <p:spTree>
      <p:nvGrpSpPr>
        <p:cNvPr id="1" name=""/>
        <p:cNvGrpSpPr/>
        <p:nvPr/>
      </p:nvGrpSpPr>
      <p:grpSpPr>
        <a:xfrm>
          <a:off x="0" y="0"/>
          <a:ext cx="0" cy="0"/>
          <a:chOff x="0" y="0"/>
          <a:chExt cx="0" cy="0"/>
        </a:xfrm>
      </p:grpSpPr>
      <p:graphicFrame>
        <p:nvGraphicFramePr>
          <p:cNvPr id="2" name="オブジェクト 1" hidden="1"/>
          <p:cNvGraphicFramePr>
            <a:graphicFrameLocks/>
          </p:cNvGraphicFramePr>
          <p:nvPr userDrawn="1">
            <p:custDataLst>
              <p:tags r:id="rId1"/>
            </p:custDataLst>
            <p:extLst>
              <p:ext uri="{D42A27DB-BD31-4B8C-83A1-F6EECF244321}">
                <p14:modId xmlns:p14="http://schemas.microsoft.com/office/powerpoint/2010/main" val="177096093"/>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3" imgW="347" imgH="348" progId="TCLayout.ActiveDocument.1">
                  <p:embed/>
                </p:oleObj>
              </mc:Choice>
              <mc:Fallback>
                <p:oleObj name="think-cellスライド" r:id="rId3" imgW="347" imgH="348" progId="TCLayout.ActiveDocument.1">
                  <p:embed/>
                  <p:pic>
                    <p:nvPicPr>
                      <p:cNvPr id="2" name="オブジェクト 1" hidden="1"/>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19" name="テキスト プレースホルダー 18">
            <a:extLst>
              <a:ext uri="{FF2B5EF4-FFF2-40B4-BE49-F238E27FC236}">
                <a16:creationId xmlns:a16="http://schemas.microsoft.com/office/drawing/2014/main" id="{D0203BCC-19FC-5B4A-93BF-A71050BFBFA1}"/>
              </a:ext>
            </a:extLst>
          </p:cNvPr>
          <p:cNvSpPr>
            <a:spLocks noGrp="1"/>
          </p:cNvSpPr>
          <p:nvPr>
            <p:ph type="body" sz="quarter" idx="10" hasCustomPrompt="1"/>
          </p:nvPr>
        </p:nvSpPr>
        <p:spPr>
          <a:xfrm>
            <a:off x="201975" y="259239"/>
            <a:ext cx="9504000" cy="671292"/>
          </a:xfrm>
          <a:blipFill dpi="0" rotWithShape="1">
            <a:blip r:embed="rId5"/>
            <a:srcRect/>
            <a:stretch>
              <a:fillRect/>
            </a:stretch>
          </a:blipFill>
        </p:spPr>
        <p:txBody>
          <a:bodyPr vert="horz" lIns="144000" tIns="324000" rIns="0" bIns="36000" rtlCol="0" anchor="t" anchorCtr="0">
            <a:spAutoFit/>
          </a:bodyPr>
          <a:lstStyle>
            <a:lvl1pPr marL="0" indent="0" fontAlgn="ctr" hangingPunct="1">
              <a:spcBef>
                <a:spcPts val="0"/>
              </a:spcBef>
              <a:buNone/>
              <a:defRPr lang="ja-JP" altLang="en-US" sz="2000" b="1" i="0">
                <a:solidFill>
                  <a:srgbClr val="000F78"/>
                </a:solidFill>
                <a:latin typeface="Yu Gothic UI" panose="020B0500000000000000" pitchFamily="50" charset="-128"/>
                <a:ea typeface="Yu Gothic UI" panose="020B0500000000000000" pitchFamily="50" charset="-128"/>
                <a:cs typeface="+mj-cs"/>
              </a:defRPr>
            </a:lvl1pPr>
          </a:lstStyle>
          <a:p>
            <a:pPr lvl="0">
              <a:spcBef>
                <a:spcPct val="0"/>
              </a:spcBef>
            </a:pPr>
            <a:r>
              <a:rPr kumimoji="1" lang="en-US" altLang="ja-JP"/>
              <a:t>1</a:t>
            </a:r>
            <a:r>
              <a:rPr kumimoji="1" lang="ja-JP" altLang="en-US"/>
              <a:t>行レイアウト タイトル</a:t>
            </a:r>
            <a:r>
              <a:rPr lang="en-US" altLang="ja-JP"/>
              <a:t>/</a:t>
            </a:r>
            <a:r>
              <a:rPr lang="ja-JP" altLang="en-US"/>
              <a:t>スライドタイトル</a:t>
            </a:r>
            <a:r>
              <a:rPr kumimoji="1" lang="ja-JP" altLang="en-US"/>
              <a:t>を入力</a:t>
            </a:r>
          </a:p>
        </p:txBody>
      </p:sp>
      <p:sp>
        <p:nvSpPr>
          <p:cNvPr id="13" name="タイトル 12">
            <a:extLst>
              <a:ext uri="{FF2B5EF4-FFF2-40B4-BE49-F238E27FC236}">
                <a16:creationId xmlns:a16="http://schemas.microsoft.com/office/drawing/2014/main" id="{754CBF31-B862-1841-BB17-2F937916DD00}"/>
              </a:ext>
            </a:extLst>
          </p:cNvPr>
          <p:cNvSpPr>
            <a:spLocks noGrp="1"/>
          </p:cNvSpPr>
          <p:nvPr>
            <p:ph type="title" hasCustomPrompt="1"/>
          </p:nvPr>
        </p:nvSpPr>
        <p:spPr>
          <a:xfrm>
            <a:off x="201975" y="259238"/>
            <a:ext cx="9504000" cy="299052"/>
          </a:xfrm>
          <a:noFill/>
        </p:spPr>
        <p:txBody>
          <a:bodyPr vert="horz" tIns="46800" bIns="36000" anchor="b" anchorCtr="0"/>
          <a:lstStyle>
            <a:lvl1pPr>
              <a:lnSpc>
                <a:spcPct val="100000"/>
              </a:lnSpc>
              <a:defRPr sz="1400"/>
            </a:lvl1pPr>
          </a:lstStyle>
          <a:p>
            <a:r>
              <a:rPr kumimoji="1" lang="ja-JP" altLang="en-US"/>
              <a:t>章タイトル</a:t>
            </a:r>
            <a:r>
              <a:rPr kumimoji="1" lang="en-US" altLang="ja-JP"/>
              <a:t>/</a:t>
            </a:r>
            <a:r>
              <a:rPr kumimoji="1" lang="ja-JP" altLang="en-US"/>
              <a:t>スライドタイトルを入力</a:t>
            </a:r>
          </a:p>
        </p:txBody>
      </p:sp>
    </p:spTree>
    <p:extLst>
      <p:ext uri="{BB962C8B-B14F-4D97-AF65-F5344CB8AC3E}">
        <p14:creationId xmlns:p14="http://schemas.microsoft.com/office/powerpoint/2010/main" val="571785591"/>
      </p:ext>
    </p:extLst>
  </p:cSld>
  <p:clrMapOvr>
    <a:masterClrMapping/>
  </p:clrMapOvr>
  <p:extLst>
    <p:ext uri="{DCECCB84-F9BA-43D5-87BE-67443E8EF086}">
      <p15:sldGuideLst xmlns:p15="http://schemas.microsoft.com/office/powerpoint/2012/main">
        <p15:guide id="1" orient="horz" pos="731">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章＋1行タイトル+本文">
    <p:spTree>
      <p:nvGrpSpPr>
        <p:cNvPr id="1" name=""/>
        <p:cNvGrpSpPr/>
        <p:nvPr/>
      </p:nvGrpSpPr>
      <p:grpSpPr>
        <a:xfrm>
          <a:off x="0" y="0"/>
          <a:ext cx="0" cy="0"/>
          <a:chOff x="0" y="0"/>
          <a:chExt cx="0" cy="0"/>
        </a:xfrm>
      </p:grpSpPr>
      <p:graphicFrame>
        <p:nvGraphicFramePr>
          <p:cNvPr id="2" name="オブジェクト 1" hidden="1"/>
          <p:cNvGraphicFramePr>
            <a:graphicFrameLocks/>
          </p:cNvGraphicFramePr>
          <p:nvPr userDrawn="1">
            <p:custDataLst>
              <p:tags r:id="rId1"/>
            </p:custDataLst>
            <p:extLst>
              <p:ext uri="{D42A27DB-BD31-4B8C-83A1-F6EECF244321}">
                <p14:modId xmlns:p14="http://schemas.microsoft.com/office/powerpoint/2010/main" val="1979676137"/>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3" imgW="347" imgH="348" progId="TCLayout.ActiveDocument.1">
                  <p:embed/>
                </p:oleObj>
              </mc:Choice>
              <mc:Fallback>
                <p:oleObj name="think-cellスライド" r:id="rId3" imgW="347" imgH="348" progId="TCLayout.ActiveDocument.1">
                  <p:embed/>
                  <p:pic>
                    <p:nvPicPr>
                      <p:cNvPr id="2" name="オブジェクト 1" hidden="1"/>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19" name="テキスト プレースホルダー 18">
            <a:extLst>
              <a:ext uri="{FF2B5EF4-FFF2-40B4-BE49-F238E27FC236}">
                <a16:creationId xmlns:a16="http://schemas.microsoft.com/office/drawing/2014/main" id="{D0203BCC-19FC-5B4A-93BF-A71050BFBFA1}"/>
              </a:ext>
            </a:extLst>
          </p:cNvPr>
          <p:cNvSpPr>
            <a:spLocks noGrp="1"/>
          </p:cNvSpPr>
          <p:nvPr>
            <p:ph type="body" sz="quarter" idx="10" hasCustomPrompt="1"/>
          </p:nvPr>
        </p:nvSpPr>
        <p:spPr>
          <a:xfrm>
            <a:off x="201975" y="259239"/>
            <a:ext cx="9504000" cy="671292"/>
          </a:xfrm>
          <a:blipFill dpi="0" rotWithShape="1">
            <a:blip r:embed="rId5"/>
            <a:srcRect/>
            <a:stretch>
              <a:fillRect/>
            </a:stretch>
          </a:blipFill>
        </p:spPr>
        <p:txBody>
          <a:bodyPr vert="horz" lIns="144000" tIns="324000" rIns="0" bIns="36000" rtlCol="0" anchor="t" anchorCtr="0">
            <a:spAutoFit/>
          </a:bodyPr>
          <a:lstStyle>
            <a:lvl1pPr marL="0" indent="0" fontAlgn="ctr">
              <a:spcBef>
                <a:spcPts val="0"/>
              </a:spcBef>
              <a:buNone/>
              <a:defRPr lang="ja-JP" altLang="en-US" sz="2000" b="1" i="0">
                <a:solidFill>
                  <a:srgbClr val="000F78"/>
                </a:solidFill>
                <a:latin typeface="Yu Gothic UI" panose="020B0500000000000000" pitchFamily="50" charset="-128"/>
                <a:ea typeface="Yu Gothic UI" panose="020B0500000000000000" pitchFamily="50" charset="-128"/>
                <a:cs typeface="+mj-cs"/>
              </a:defRPr>
            </a:lvl1pPr>
          </a:lstStyle>
          <a:p>
            <a:pPr lvl="0">
              <a:spcBef>
                <a:spcPct val="0"/>
              </a:spcBef>
            </a:pPr>
            <a:r>
              <a:rPr kumimoji="1" lang="en-US" altLang="ja-JP"/>
              <a:t>1</a:t>
            </a:r>
            <a:r>
              <a:rPr kumimoji="1" lang="ja-JP" altLang="en-US"/>
              <a:t>行レイアウト タイトル</a:t>
            </a:r>
            <a:r>
              <a:rPr lang="en-US" altLang="ja-JP"/>
              <a:t>/</a:t>
            </a:r>
            <a:r>
              <a:rPr lang="ja-JP" altLang="en-US"/>
              <a:t>スライドタイトル</a:t>
            </a:r>
            <a:r>
              <a:rPr kumimoji="1" lang="ja-JP" altLang="en-US"/>
              <a:t>を入力</a:t>
            </a:r>
          </a:p>
        </p:txBody>
      </p:sp>
      <p:sp>
        <p:nvSpPr>
          <p:cNvPr id="13" name="タイトル 12">
            <a:extLst>
              <a:ext uri="{FF2B5EF4-FFF2-40B4-BE49-F238E27FC236}">
                <a16:creationId xmlns:a16="http://schemas.microsoft.com/office/drawing/2014/main" id="{754CBF31-B862-1841-BB17-2F937916DD00}"/>
              </a:ext>
            </a:extLst>
          </p:cNvPr>
          <p:cNvSpPr>
            <a:spLocks noGrp="1"/>
          </p:cNvSpPr>
          <p:nvPr>
            <p:ph type="title" hasCustomPrompt="1"/>
          </p:nvPr>
        </p:nvSpPr>
        <p:spPr>
          <a:xfrm>
            <a:off x="201975" y="259238"/>
            <a:ext cx="9504000" cy="299052"/>
          </a:xfrm>
          <a:noFill/>
        </p:spPr>
        <p:txBody>
          <a:bodyPr vert="horz" tIns="46800" bIns="36000" anchor="b" anchorCtr="0"/>
          <a:lstStyle>
            <a:lvl1pPr>
              <a:lnSpc>
                <a:spcPct val="100000"/>
              </a:lnSpc>
              <a:defRPr sz="1400"/>
            </a:lvl1pPr>
          </a:lstStyle>
          <a:p>
            <a:r>
              <a:rPr lang="ja-JP" altLang="en-US"/>
              <a:t>章タイトル</a:t>
            </a:r>
            <a:r>
              <a:rPr lang="en-US" altLang="ja-JP"/>
              <a:t>/</a:t>
            </a:r>
            <a:r>
              <a:rPr lang="ja-JP" altLang="en-US"/>
              <a:t>スライドタイトル</a:t>
            </a:r>
            <a:r>
              <a:rPr kumimoji="1" lang="ja-JP" altLang="en-US"/>
              <a:t>を入力</a:t>
            </a:r>
          </a:p>
        </p:txBody>
      </p:sp>
      <p:sp>
        <p:nvSpPr>
          <p:cNvPr id="3" name="コンテンツ プレースホルダー 2">
            <a:extLst>
              <a:ext uri="{FF2B5EF4-FFF2-40B4-BE49-F238E27FC236}">
                <a16:creationId xmlns:a16="http://schemas.microsoft.com/office/drawing/2014/main" id="{032CAA47-5154-4784-B263-D9CA5A465149}"/>
              </a:ext>
            </a:extLst>
          </p:cNvPr>
          <p:cNvSpPr>
            <a:spLocks noGrp="1"/>
          </p:cNvSpPr>
          <p:nvPr>
            <p:ph sz="quarter" idx="11"/>
          </p:nvPr>
        </p:nvSpPr>
        <p:spPr>
          <a:xfrm>
            <a:off x="201975" y="1125538"/>
            <a:ext cx="9504000" cy="5327650"/>
          </a:xfrm>
        </p:spPr>
        <p:txBody>
          <a:bodyPr/>
          <a:lstStyle>
            <a:lvl1pPr marL="187200" indent="-187200">
              <a:defRPr/>
            </a:lvl1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Tree>
    <p:extLst>
      <p:ext uri="{BB962C8B-B14F-4D97-AF65-F5344CB8AC3E}">
        <p14:creationId xmlns:p14="http://schemas.microsoft.com/office/powerpoint/2010/main" val="957822118"/>
      </p:ext>
    </p:extLst>
  </p:cSld>
  <p:clrMapOvr>
    <a:masterClrMapping/>
  </p:clrMapOvr>
  <p:extLst>
    <p:ext uri="{DCECCB84-F9BA-43D5-87BE-67443E8EF086}">
      <p15:sldGuideLst xmlns:p15="http://schemas.microsoft.com/office/powerpoint/2012/main">
        <p15:guide id="1" orient="horz" pos="709">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章＋2行タイトル">
    <p:spTree>
      <p:nvGrpSpPr>
        <p:cNvPr id="1" name=""/>
        <p:cNvGrpSpPr/>
        <p:nvPr/>
      </p:nvGrpSpPr>
      <p:grpSpPr>
        <a:xfrm>
          <a:off x="0" y="0"/>
          <a:ext cx="0" cy="0"/>
          <a:chOff x="0" y="0"/>
          <a:chExt cx="0" cy="0"/>
        </a:xfrm>
      </p:grpSpPr>
      <p:graphicFrame>
        <p:nvGraphicFramePr>
          <p:cNvPr id="2" name="オブジェクト 1" hidden="1"/>
          <p:cNvGraphicFramePr>
            <a:graphicFrameLocks/>
          </p:cNvGraphicFramePr>
          <p:nvPr userDrawn="1">
            <p:custDataLst>
              <p:tags r:id="rId1"/>
            </p:custDataLst>
            <p:extLst>
              <p:ext uri="{D42A27DB-BD31-4B8C-83A1-F6EECF244321}">
                <p14:modId xmlns:p14="http://schemas.microsoft.com/office/powerpoint/2010/main" val="4217992730"/>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3" imgW="347" imgH="348" progId="TCLayout.ActiveDocument.1">
                  <p:embed/>
                </p:oleObj>
              </mc:Choice>
              <mc:Fallback>
                <p:oleObj name="think-cellスライド" r:id="rId3" imgW="347" imgH="348" progId="TCLayout.ActiveDocument.1">
                  <p:embed/>
                  <p:pic>
                    <p:nvPicPr>
                      <p:cNvPr id="2" name="オブジェクト 1" hidden="1"/>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19" name="テキスト プレースホルダー 18">
            <a:extLst>
              <a:ext uri="{FF2B5EF4-FFF2-40B4-BE49-F238E27FC236}">
                <a16:creationId xmlns:a16="http://schemas.microsoft.com/office/drawing/2014/main" id="{D0203BCC-19FC-5B4A-93BF-A71050BFBFA1}"/>
              </a:ext>
            </a:extLst>
          </p:cNvPr>
          <p:cNvSpPr>
            <a:spLocks noGrp="1"/>
          </p:cNvSpPr>
          <p:nvPr>
            <p:ph type="body" sz="quarter" idx="10" hasCustomPrompt="1"/>
          </p:nvPr>
        </p:nvSpPr>
        <p:spPr>
          <a:xfrm>
            <a:off x="201975" y="259200"/>
            <a:ext cx="9504000" cy="979069"/>
          </a:xfrm>
          <a:blipFill dpi="0" rotWithShape="1">
            <a:blip r:embed="rId5"/>
            <a:srcRect/>
            <a:stretch>
              <a:fillRect/>
            </a:stretch>
          </a:blipFill>
        </p:spPr>
        <p:txBody>
          <a:bodyPr vert="horz" lIns="144000" tIns="324000" rIns="0" bIns="36000" rtlCol="0" anchor="t" anchorCtr="0">
            <a:spAutoFit/>
          </a:bodyPr>
          <a:lstStyle>
            <a:lvl1pPr marL="0" indent="0" fontAlgn="ctr">
              <a:spcBef>
                <a:spcPts val="0"/>
              </a:spcBef>
              <a:buNone/>
              <a:defRPr lang="ja-JP" altLang="en-US" sz="2000" b="1" i="0">
                <a:solidFill>
                  <a:srgbClr val="000F78"/>
                </a:solidFill>
                <a:latin typeface="Yu Gothic UI" panose="020B0500000000000000" pitchFamily="50" charset="-128"/>
                <a:ea typeface="Yu Gothic UI" panose="020B0500000000000000" pitchFamily="50" charset="-128"/>
                <a:cs typeface="+mj-cs"/>
              </a:defRPr>
            </a:lvl1pPr>
          </a:lstStyle>
          <a:p>
            <a:pPr lvl="0">
              <a:spcBef>
                <a:spcPct val="0"/>
              </a:spcBef>
            </a:pPr>
            <a:r>
              <a:rPr kumimoji="1" lang="en-US" altLang="ja-JP"/>
              <a:t>2</a:t>
            </a:r>
            <a:r>
              <a:rPr kumimoji="1" lang="ja-JP" altLang="en-US"/>
              <a:t>行レイアウト タイトル</a:t>
            </a:r>
            <a:r>
              <a:rPr lang="en-US" altLang="ja-JP"/>
              <a:t>/</a:t>
            </a:r>
            <a:br>
              <a:rPr lang="en-US" altLang="ja-JP"/>
            </a:br>
            <a:r>
              <a:rPr lang="ja-JP" altLang="en-US"/>
              <a:t>スライドタイトル</a:t>
            </a:r>
            <a:r>
              <a:rPr kumimoji="1" lang="ja-JP" altLang="en-US"/>
              <a:t>を入力</a:t>
            </a:r>
          </a:p>
        </p:txBody>
      </p:sp>
      <p:sp>
        <p:nvSpPr>
          <p:cNvPr id="13" name="タイトル 12">
            <a:extLst>
              <a:ext uri="{FF2B5EF4-FFF2-40B4-BE49-F238E27FC236}">
                <a16:creationId xmlns:a16="http://schemas.microsoft.com/office/drawing/2014/main" id="{754CBF31-B862-1841-BB17-2F937916DD00}"/>
              </a:ext>
            </a:extLst>
          </p:cNvPr>
          <p:cNvSpPr>
            <a:spLocks noGrp="1"/>
          </p:cNvSpPr>
          <p:nvPr>
            <p:ph type="title" hasCustomPrompt="1"/>
          </p:nvPr>
        </p:nvSpPr>
        <p:spPr>
          <a:xfrm>
            <a:off x="201975" y="259200"/>
            <a:ext cx="9504000" cy="299052"/>
          </a:xfrm>
          <a:noFill/>
        </p:spPr>
        <p:txBody>
          <a:bodyPr vert="horz" tIns="46800" bIns="36000" anchor="b" anchorCtr="0"/>
          <a:lstStyle>
            <a:lvl1pPr>
              <a:lnSpc>
                <a:spcPct val="100000"/>
              </a:lnSpc>
              <a:defRPr sz="1400"/>
            </a:lvl1pPr>
          </a:lstStyle>
          <a:p>
            <a:r>
              <a:rPr lang="ja-JP" altLang="en-US"/>
              <a:t>章タイトル</a:t>
            </a:r>
            <a:r>
              <a:rPr lang="en-US" altLang="ja-JP"/>
              <a:t>/</a:t>
            </a:r>
            <a:r>
              <a:rPr lang="ja-JP" altLang="en-US"/>
              <a:t>スライドタイトル</a:t>
            </a:r>
            <a:r>
              <a:rPr kumimoji="1" lang="ja-JP" altLang="en-US"/>
              <a:t>を入力</a:t>
            </a:r>
          </a:p>
        </p:txBody>
      </p:sp>
    </p:spTree>
    <p:extLst>
      <p:ext uri="{BB962C8B-B14F-4D97-AF65-F5344CB8AC3E}">
        <p14:creationId xmlns:p14="http://schemas.microsoft.com/office/powerpoint/2010/main" val="1744641505"/>
      </p:ext>
    </p:extLst>
  </p:cSld>
  <p:clrMapOvr>
    <a:masterClrMapping/>
  </p:clrMapOvr>
  <p:extLst>
    <p:ext uri="{DCECCB84-F9BA-43D5-87BE-67443E8EF086}">
      <p15:sldGuideLst xmlns:p15="http://schemas.microsoft.com/office/powerpoint/2012/main">
        <p15:guide id="1" orient="horz" pos="935">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章＋2行タイトル+本文">
    <p:spTree>
      <p:nvGrpSpPr>
        <p:cNvPr id="1" name=""/>
        <p:cNvGrpSpPr/>
        <p:nvPr/>
      </p:nvGrpSpPr>
      <p:grpSpPr>
        <a:xfrm>
          <a:off x="0" y="0"/>
          <a:ext cx="0" cy="0"/>
          <a:chOff x="0" y="0"/>
          <a:chExt cx="0" cy="0"/>
        </a:xfrm>
      </p:grpSpPr>
      <p:graphicFrame>
        <p:nvGraphicFramePr>
          <p:cNvPr id="2" name="オブジェクト 1" hidden="1"/>
          <p:cNvGraphicFramePr>
            <a:graphicFrameLocks/>
          </p:cNvGraphicFramePr>
          <p:nvPr userDrawn="1">
            <p:custDataLst>
              <p:tags r:id="rId1"/>
            </p:custDataLst>
            <p:extLst>
              <p:ext uri="{D42A27DB-BD31-4B8C-83A1-F6EECF244321}">
                <p14:modId xmlns:p14="http://schemas.microsoft.com/office/powerpoint/2010/main" val="1588439748"/>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3" imgW="347" imgH="348" progId="TCLayout.ActiveDocument.1">
                  <p:embed/>
                </p:oleObj>
              </mc:Choice>
              <mc:Fallback>
                <p:oleObj name="think-cellスライド" r:id="rId3" imgW="347" imgH="348" progId="TCLayout.ActiveDocument.1">
                  <p:embed/>
                  <p:pic>
                    <p:nvPicPr>
                      <p:cNvPr id="2" name="オブジェクト 1" hidden="1"/>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19" name="テキスト プレースホルダー 18">
            <a:extLst>
              <a:ext uri="{FF2B5EF4-FFF2-40B4-BE49-F238E27FC236}">
                <a16:creationId xmlns:a16="http://schemas.microsoft.com/office/drawing/2014/main" id="{D0203BCC-19FC-5B4A-93BF-A71050BFBFA1}"/>
              </a:ext>
            </a:extLst>
          </p:cNvPr>
          <p:cNvSpPr>
            <a:spLocks noGrp="1"/>
          </p:cNvSpPr>
          <p:nvPr>
            <p:ph type="body" sz="quarter" idx="10" hasCustomPrompt="1"/>
          </p:nvPr>
        </p:nvSpPr>
        <p:spPr>
          <a:xfrm>
            <a:off x="201600" y="259200"/>
            <a:ext cx="9504000" cy="979069"/>
          </a:xfrm>
          <a:blipFill dpi="0" rotWithShape="1">
            <a:blip r:embed="rId5"/>
            <a:srcRect/>
            <a:stretch>
              <a:fillRect/>
            </a:stretch>
          </a:blipFill>
        </p:spPr>
        <p:txBody>
          <a:bodyPr vert="horz" lIns="144000" tIns="324000" rIns="0" bIns="36000" rtlCol="0" anchor="t" anchorCtr="0">
            <a:spAutoFit/>
          </a:bodyPr>
          <a:lstStyle>
            <a:lvl1pPr marL="0" indent="0" fontAlgn="ctr">
              <a:spcBef>
                <a:spcPts val="0"/>
              </a:spcBef>
              <a:buNone/>
              <a:defRPr lang="ja-JP" altLang="en-US" sz="2000" b="1" i="0" baseline="0">
                <a:solidFill>
                  <a:srgbClr val="000F78"/>
                </a:solidFill>
                <a:latin typeface="Yu Gothic UI" panose="020B0500000000000000" pitchFamily="50" charset="-128"/>
                <a:ea typeface="Yu Gothic UI" panose="020B0500000000000000" pitchFamily="50" charset="-128"/>
                <a:cs typeface="+mj-cs"/>
              </a:defRPr>
            </a:lvl1pPr>
          </a:lstStyle>
          <a:p>
            <a:pPr lvl="0">
              <a:spcBef>
                <a:spcPct val="0"/>
              </a:spcBef>
            </a:pPr>
            <a:r>
              <a:rPr kumimoji="1" lang="en-US" altLang="ja-JP"/>
              <a:t>2</a:t>
            </a:r>
            <a:r>
              <a:rPr kumimoji="1" lang="ja-JP" altLang="en-US"/>
              <a:t>行レイアウト タイトル</a:t>
            </a:r>
            <a:r>
              <a:rPr lang="en-US" altLang="ja-JP"/>
              <a:t>/</a:t>
            </a:r>
            <a:br>
              <a:rPr lang="en-US" altLang="ja-JP"/>
            </a:br>
            <a:r>
              <a:rPr lang="ja-JP" altLang="en-US"/>
              <a:t>スライドタイトル</a:t>
            </a:r>
            <a:r>
              <a:rPr kumimoji="1" lang="ja-JP" altLang="en-US"/>
              <a:t>を入力</a:t>
            </a:r>
          </a:p>
        </p:txBody>
      </p:sp>
      <p:sp>
        <p:nvSpPr>
          <p:cNvPr id="13" name="タイトル 12">
            <a:extLst>
              <a:ext uri="{FF2B5EF4-FFF2-40B4-BE49-F238E27FC236}">
                <a16:creationId xmlns:a16="http://schemas.microsoft.com/office/drawing/2014/main" id="{754CBF31-B862-1841-BB17-2F937916DD00}"/>
              </a:ext>
            </a:extLst>
          </p:cNvPr>
          <p:cNvSpPr>
            <a:spLocks noGrp="1"/>
          </p:cNvSpPr>
          <p:nvPr>
            <p:ph type="title" hasCustomPrompt="1"/>
          </p:nvPr>
        </p:nvSpPr>
        <p:spPr>
          <a:xfrm>
            <a:off x="201600" y="259200"/>
            <a:ext cx="9504000" cy="299052"/>
          </a:xfrm>
          <a:noFill/>
        </p:spPr>
        <p:txBody>
          <a:bodyPr vert="horz" tIns="46800" bIns="36000" anchor="b" anchorCtr="0"/>
          <a:lstStyle>
            <a:lvl1pPr>
              <a:lnSpc>
                <a:spcPct val="100000"/>
              </a:lnSpc>
              <a:defRPr sz="1400"/>
            </a:lvl1pPr>
          </a:lstStyle>
          <a:p>
            <a:r>
              <a:rPr lang="ja-JP" altLang="en-US"/>
              <a:t>章タイトル</a:t>
            </a:r>
            <a:r>
              <a:rPr lang="en-US" altLang="ja-JP"/>
              <a:t>/</a:t>
            </a:r>
            <a:r>
              <a:rPr lang="ja-JP" altLang="en-US"/>
              <a:t>スライドタイトル</a:t>
            </a:r>
            <a:r>
              <a:rPr kumimoji="1" lang="ja-JP" altLang="en-US"/>
              <a:t>を入力</a:t>
            </a:r>
          </a:p>
        </p:txBody>
      </p:sp>
      <p:sp>
        <p:nvSpPr>
          <p:cNvPr id="3" name="コンテンツ プレースホルダー 2">
            <a:extLst>
              <a:ext uri="{FF2B5EF4-FFF2-40B4-BE49-F238E27FC236}">
                <a16:creationId xmlns:a16="http://schemas.microsoft.com/office/drawing/2014/main" id="{783B570E-CC53-41C8-85D2-1CE49EC804E7}"/>
              </a:ext>
            </a:extLst>
          </p:cNvPr>
          <p:cNvSpPr>
            <a:spLocks noGrp="1"/>
          </p:cNvSpPr>
          <p:nvPr>
            <p:ph sz="quarter" idx="11"/>
          </p:nvPr>
        </p:nvSpPr>
        <p:spPr>
          <a:xfrm>
            <a:off x="201600" y="1476000"/>
            <a:ext cx="9504000" cy="4968000"/>
          </a:xfrm>
        </p:spPr>
        <p:txBody>
          <a:bodyPr/>
          <a:lstStyle>
            <a:lvl1pPr marL="187200" indent="-187200">
              <a:defRPr/>
            </a:lvl1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Tree>
    <p:extLst>
      <p:ext uri="{BB962C8B-B14F-4D97-AF65-F5344CB8AC3E}">
        <p14:creationId xmlns:p14="http://schemas.microsoft.com/office/powerpoint/2010/main" val="3855507021"/>
      </p:ext>
    </p:extLst>
  </p:cSld>
  <p:clrMapOvr>
    <a:masterClrMapping/>
  </p:clrMapOvr>
  <p:extLst>
    <p:ext uri="{DCECCB84-F9BA-43D5-87BE-67443E8EF086}">
      <p15:sldGuideLst xmlns:p15="http://schemas.microsoft.com/office/powerpoint/2012/main">
        <p15:guide id="1" orient="horz" pos="935">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7_章＋1行タイトル">
    <p:spTree>
      <p:nvGrpSpPr>
        <p:cNvPr id="1" name=""/>
        <p:cNvGrpSpPr/>
        <p:nvPr/>
      </p:nvGrpSpPr>
      <p:grpSpPr>
        <a:xfrm>
          <a:off x="0" y="0"/>
          <a:ext cx="0" cy="0"/>
          <a:chOff x="0" y="0"/>
          <a:chExt cx="0" cy="0"/>
        </a:xfrm>
      </p:grpSpPr>
      <p:graphicFrame>
        <p:nvGraphicFramePr>
          <p:cNvPr id="4" name="think-cell data - do not delete" hidden="1">
            <a:extLst>
              <a:ext uri="{FF2B5EF4-FFF2-40B4-BE49-F238E27FC236}">
                <a16:creationId xmlns:a16="http://schemas.microsoft.com/office/drawing/2014/main" id="{506F8478-413B-2F3A-FC69-04ECCC0F4C07}"/>
              </a:ext>
            </a:extLst>
          </p:cNvPr>
          <p:cNvGraphicFramePr>
            <a:graphicFrameLocks/>
          </p:cNvGraphicFramePr>
          <p:nvPr userDrawn="1">
            <p:custDataLst>
              <p:tags r:id="rId1"/>
            </p:custDataLst>
            <p:extLst>
              <p:ext uri="{D42A27DB-BD31-4B8C-83A1-F6EECF244321}">
                <p14:modId xmlns:p14="http://schemas.microsoft.com/office/powerpoint/2010/main" val="2572154034"/>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3" imgW="277" imgH="277" progId="TCLayout.ActiveDocument.1">
                  <p:embed/>
                </p:oleObj>
              </mc:Choice>
              <mc:Fallback>
                <p:oleObj name="think-cellスライド" r:id="rId3" imgW="277" imgH="277" progId="TCLayout.ActiveDocument.1">
                  <p:embed/>
                  <p:pic>
                    <p:nvPicPr>
                      <p:cNvPr id="4" name="think-cell data - do not delete" hidden="1">
                        <a:extLst>
                          <a:ext uri="{FF2B5EF4-FFF2-40B4-BE49-F238E27FC236}">
                            <a16:creationId xmlns:a16="http://schemas.microsoft.com/office/drawing/2014/main" id="{506F8478-413B-2F3A-FC69-04ECCC0F4C07}"/>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タイトル 1">
            <a:extLst>
              <a:ext uri="{FF2B5EF4-FFF2-40B4-BE49-F238E27FC236}">
                <a16:creationId xmlns:a16="http://schemas.microsoft.com/office/drawing/2014/main" id="{3E61060F-FC44-4428-9038-E62F2290315B}"/>
              </a:ext>
            </a:extLst>
          </p:cNvPr>
          <p:cNvSpPr>
            <a:spLocks noGrp="1"/>
          </p:cNvSpPr>
          <p:nvPr>
            <p:ph type="title" hasCustomPrompt="1"/>
          </p:nvPr>
        </p:nvSpPr>
        <p:spPr>
          <a:xfrm>
            <a:off x="201000" y="259200"/>
            <a:ext cx="9504000" cy="673200"/>
          </a:xfrm>
        </p:spPr>
        <p:txBody>
          <a:bodyPr vert="horz" tIns="324000">
            <a:spAutoFit/>
          </a:bodyPr>
          <a:lstStyle>
            <a:lvl1pPr fontAlgn="ctr">
              <a:defRPr baseline="0">
                <a:latin typeface="Yu Gothic UI" panose="020B0500000000000000" pitchFamily="50" charset="-128"/>
                <a:ea typeface="Yu Gothic UI" panose="020B0500000000000000" pitchFamily="50" charset="-128"/>
                <a:sym typeface="Yu Gothic UI" panose="020B0500000000000000" pitchFamily="50" charset="-128"/>
              </a:defRPr>
            </a:lvl1pPr>
          </a:lstStyle>
          <a:p>
            <a:r>
              <a:rPr lang="ja-JP" altLang="en-US"/>
              <a:t>（スライドの内容を簡潔に記載）</a:t>
            </a:r>
          </a:p>
        </p:txBody>
      </p:sp>
      <p:sp>
        <p:nvSpPr>
          <p:cNvPr id="20" name="テキスト プレースホルダー 19">
            <a:extLst>
              <a:ext uri="{FF2B5EF4-FFF2-40B4-BE49-F238E27FC236}">
                <a16:creationId xmlns:a16="http://schemas.microsoft.com/office/drawing/2014/main" id="{DED51E40-D439-4365-8632-E8A6FA6535F4}"/>
              </a:ext>
            </a:extLst>
          </p:cNvPr>
          <p:cNvSpPr>
            <a:spLocks noGrp="1"/>
          </p:cNvSpPr>
          <p:nvPr>
            <p:ph type="body" sz="quarter" idx="12" hasCustomPrompt="1"/>
          </p:nvPr>
        </p:nvSpPr>
        <p:spPr>
          <a:xfrm>
            <a:off x="201000" y="259200"/>
            <a:ext cx="9504000" cy="288925"/>
          </a:xfrm>
        </p:spPr>
        <p:txBody>
          <a:bodyPr lIns="144000" rIns="0" bIns="36000" anchor="b" anchorCtr="0"/>
          <a:lstStyle>
            <a:lvl1pPr marL="0" indent="0" algn="l" defTabSz="914400" rtl="0" eaLnBrk="1" fontAlgn="ctr" latinLnBrk="0" hangingPunct="1">
              <a:lnSpc>
                <a:spcPct val="100000"/>
              </a:lnSpc>
              <a:spcBef>
                <a:spcPct val="0"/>
              </a:spcBef>
              <a:buClr>
                <a:srgbClr val="000F78"/>
              </a:buClr>
              <a:buFont typeface="Wingdings" panose="05000000000000000000" pitchFamily="2" charset="2"/>
              <a:buNone/>
              <a:defRPr kumimoji="1" lang="ja-JP" altLang="en-US" sz="1400" b="1" i="0" kern="1200" baseline="0" dirty="0" smtClean="0">
                <a:solidFill>
                  <a:srgbClr val="000F78"/>
                </a:solidFill>
                <a:latin typeface="Yu Gothic UI" panose="020B0500000000000000" pitchFamily="50" charset="-128"/>
                <a:ea typeface="Yu Gothic UI" panose="020B0500000000000000" pitchFamily="50" charset="-128"/>
                <a:cs typeface="+mj-cs"/>
                <a:sym typeface="Yu Gothic UI" panose="020B0500000000000000" pitchFamily="50" charset="-128"/>
              </a:defRPr>
            </a:lvl1pPr>
            <a:lvl2pPr marL="0" indent="0" algn="l" defTabSz="914400" rtl="0" eaLnBrk="1" fontAlgn="ctr" latinLnBrk="0" hangingPunct="1">
              <a:lnSpc>
                <a:spcPct val="100000"/>
              </a:lnSpc>
              <a:spcBef>
                <a:spcPct val="0"/>
              </a:spcBef>
              <a:buClr>
                <a:srgbClr val="000F78"/>
              </a:buClr>
              <a:buFont typeface="Wingdings" panose="05000000000000000000" pitchFamily="2" charset="2"/>
              <a:buNone/>
              <a:defRPr kumimoji="1" lang="ja-JP" altLang="en-US" sz="1400" b="1" i="0" kern="1200" baseline="0" dirty="0" smtClean="0">
                <a:solidFill>
                  <a:srgbClr val="000F78"/>
                </a:solidFill>
                <a:latin typeface="Yu Gothic UI" panose="020B0500000000000000" pitchFamily="50" charset="-128"/>
                <a:ea typeface="Yu Gothic UI" panose="020B0500000000000000" pitchFamily="50" charset="-128"/>
                <a:cs typeface="+mj-cs"/>
              </a:defRPr>
            </a:lvl2pPr>
            <a:lvl3pPr marL="0" indent="0" algn="l" defTabSz="914400" rtl="0" eaLnBrk="1" fontAlgn="ctr" latinLnBrk="0" hangingPunct="1">
              <a:lnSpc>
                <a:spcPct val="100000"/>
              </a:lnSpc>
              <a:spcBef>
                <a:spcPct val="0"/>
              </a:spcBef>
              <a:buClr>
                <a:srgbClr val="000F78"/>
              </a:buClr>
              <a:buFont typeface="Wingdings" panose="05000000000000000000" pitchFamily="2" charset="2"/>
              <a:buNone/>
              <a:defRPr kumimoji="1" lang="ja-JP" altLang="en-US" sz="1400" b="1" i="0" kern="1200" baseline="0" dirty="0" smtClean="0">
                <a:solidFill>
                  <a:srgbClr val="000F78"/>
                </a:solidFill>
                <a:latin typeface="Yu Gothic UI" panose="020B0500000000000000" pitchFamily="50" charset="-128"/>
                <a:ea typeface="Yu Gothic UI" panose="020B0500000000000000" pitchFamily="50" charset="-128"/>
                <a:cs typeface="+mj-cs"/>
              </a:defRPr>
            </a:lvl3pPr>
            <a:lvl4pPr marL="0" indent="0" algn="l" defTabSz="914400" rtl="0" eaLnBrk="1" fontAlgn="ctr" latinLnBrk="0" hangingPunct="1">
              <a:lnSpc>
                <a:spcPct val="100000"/>
              </a:lnSpc>
              <a:spcBef>
                <a:spcPct val="0"/>
              </a:spcBef>
              <a:buClr>
                <a:srgbClr val="000F78"/>
              </a:buClr>
              <a:buFont typeface="Wingdings" panose="05000000000000000000" pitchFamily="2" charset="2"/>
              <a:buNone/>
              <a:defRPr kumimoji="1" lang="ja-JP" altLang="en-US" sz="1400" b="1" i="0" kern="1200" baseline="0" dirty="0" smtClean="0">
                <a:solidFill>
                  <a:srgbClr val="000F78"/>
                </a:solidFill>
                <a:latin typeface="Yu Gothic UI" panose="020B0500000000000000" pitchFamily="50" charset="-128"/>
                <a:ea typeface="Yu Gothic UI" panose="020B0500000000000000" pitchFamily="50" charset="-128"/>
                <a:cs typeface="+mj-cs"/>
              </a:defRPr>
            </a:lvl4pPr>
            <a:lvl5pPr marL="0" indent="0" algn="l" defTabSz="914400" rtl="0" eaLnBrk="1" fontAlgn="ctr" latinLnBrk="0" hangingPunct="1">
              <a:lnSpc>
                <a:spcPct val="100000"/>
              </a:lnSpc>
              <a:spcBef>
                <a:spcPct val="0"/>
              </a:spcBef>
              <a:buClr>
                <a:srgbClr val="000F78"/>
              </a:buClr>
              <a:buFont typeface="Wingdings" panose="05000000000000000000" pitchFamily="2" charset="2"/>
              <a:buNone/>
              <a:defRPr kumimoji="1" lang="ja-JP" altLang="en-US" sz="1400" b="1" i="0" kern="1200" baseline="0" dirty="0">
                <a:solidFill>
                  <a:srgbClr val="000F78"/>
                </a:solidFill>
                <a:latin typeface="Yu Gothic UI" panose="020B0500000000000000" pitchFamily="50" charset="-128"/>
                <a:ea typeface="Yu Gothic UI" panose="020B0500000000000000" pitchFamily="50" charset="-128"/>
                <a:cs typeface="+mj-cs"/>
              </a:defRPr>
            </a:lvl5pPr>
          </a:lstStyle>
          <a:p>
            <a:pPr marL="0" algn="l" defTabSz="914400" rtl="0" eaLnBrk="1" fontAlgn="ctr" latinLnBrk="0" hangingPunct="1">
              <a:lnSpc>
                <a:spcPct val="100000"/>
              </a:lnSpc>
              <a:spcBef>
                <a:spcPct val="0"/>
              </a:spcBef>
              <a:buNone/>
            </a:pPr>
            <a:r>
              <a:rPr kumimoji="1" lang="ja-JP" altLang="en-US" sz="1400" b="1" i="0" kern="1200" baseline="0">
                <a:solidFill>
                  <a:srgbClr val="000F78"/>
                </a:solidFill>
                <a:latin typeface="Yu Gothic UI" panose="020B0500000000000000" pitchFamily="50" charset="-128"/>
                <a:ea typeface="Yu Gothic UI" panose="020B0500000000000000" pitchFamily="50" charset="-128"/>
                <a:cs typeface="+mj-cs"/>
              </a:rPr>
              <a:t>章タイトル</a:t>
            </a:r>
            <a:r>
              <a:rPr kumimoji="1" lang="en-US" altLang="ja-JP" sz="1400" b="1" i="0" kern="1200" baseline="0">
                <a:solidFill>
                  <a:srgbClr val="000F78"/>
                </a:solidFill>
                <a:latin typeface="Yu Gothic UI" panose="020B0500000000000000" pitchFamily="50" charset="-128"/>
                <a:ea typeface="Yu Gothic UI" panose="020B0500000000000000" pitchFamily="50" charset="-128"/>
                <a:cs typeface="+mj-cs"/>
              </a:rPr>
              <a:t>/</a:t>
            </a:r>
            <a:r>
              <a:rPr kumimoji="1" lang="ja-JP" altLang="en-US" sz="1400" b="1" i="0" kern="1200" baseline="0">
                <a:solidFill>
                  <a:srgbClr val="000F78"/>
                </a:solidFill>
                <a:latin typeface="Yu Gothic UI" panose="020B0500000000000000" pitchFamily="50" charset="-128"/>
                <a:ea typeface="Yu Gothic UI" panose="020B0500000000000000" pitchFamily="50" charset="-128"/>
                <a:cs typeface="+mj-cs"/>
              </a:rPr>
              <a:t>スライドタイトルを入力</a:t>
            </a:r>
          </a:p>
        </p:txBody>
      </p:sp>
    </p:spTree>
    <p:extLst>
      <p:ext uri="{BB962C8B-B14F-4D97-AF65-F5344CB8AC3E}">
        <p14:creationId xmlns:p14="http://schemas.microsoft.com/office/powerpoint/2010/main" val="3166881760"/>
      </p:ext>
    </p:extLst>
  </p:cSld>
  <p:clrMapOvr>
    <a:masterClrMapping/>
  </p:clrMapOvr>
  <p:extLst>
    <p:ext uri="{DCECCB84-F9BA-43D5-87BE-67443E8EF086}">
      <p15:sldGuideLst xmlns:p15="http://schemas.microsoft.com/office/powerpoint/2012/main">
        <p15:guide id="1" orient="horz" pos="709">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8_章＋1行タイトル">
    <p:spTree>
      <p:nvGrpSpPr>
        <p:cNvPr id="1" name=""/>
        <p:cNvGrpSpPr/>
        <p:nvPr/>
      </p:nvGrpSpPr>
      <p:grpSpPr>
        <a:xfrm>
          <a:off x="0" y="0"/>
          <a:ext cx="0" cy="0"/>
          <a:chOff x="0" y="0"/>
          <a:chExt cx="0" cy="0"/>
        </a:xfrm>
      </p:grpSpPr>
      <p:graphicFrame>
        <p:nvGraphicFramePr>
          <p:cNvPr id="4" name="think-cell data - do not delete" hidden="1">
            <a:extLst>
              <a:ext uri="{FF2B5EF4-FFF2-40B4-BE49-F238E27FC236}">
                <a16:creationId xmlns:a16="http://schemas.microsoft.com/office/drawing/2014/main" id="{506F8478-413B-2F3A-FC69-04ECCC0F4C07}"/>
              </a:ext>
            </a:extLst>
          </p:cNvPr>
          <p:cNvGraphicFramePr>
            <a:graphicFrameLocks/>
          </p:cNvGraphicFramePr>
          <p:nvPr userDrawn="1">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3" imgW="277" imgH="277" progId="TCLayout.ActiveDocument.1">
                  <p:embed/>
                </p:oleObj>
              </mc:Choice>
              <mc:Fallback>
                <p:oleObj name="think-cellスライド" r:id="rId3" imgW="277" imgH="277" progId="TCLayout.ActiveDocument.1">
                  <p:embed/>
                  <p:pic>
                    <p:nvPicPr>
                      <p:cNvPr id="4" name="think-cell data - do not delete" hidden="1">
                        <a:extLst>
                          <a:ext uri="{FF2B5EF4-FFF2-40B4-BE49-F238E27FC236}">
                            <a16:creationId xmlns:a16="http://schemas.microsoft.com/office/drawing/2014/main" id="{506F8478-413B-2F3A-FC69-04ECCC0F4C07}"/>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タイトル 1">
            <a:extLst>
              <a:ext uri="{FF2B5EF4-FFF2-40B4-BE49-F238E27FC236}">
                <a16:creationId xmlns:a16="http://schemas.microsoft.com/office/drawing/2014/main" id="{3E61060F-FC44-4428-9038-E62F2290315B}"/>
              </a:ext>
            </a:extLst>
          </p:cNvPr>
          <p:cNvSpPr>
            <a:spLocks noGrp="1"/>
          </p:cNvSpPr>
          <p:nvPr>
            <p:ph type="title" hasCustomPrompt="1"/>
          </p:nvPr>
        </p:nvSpPr>
        <p:spPr>
          <a:xfrm>
            <a:off x="201000" y="259200"/>
            <a:ext cx="9504000" cy="673200"/>
          </a:xfrm>
        </p:spPr>
        <p:txBody>
          <a:bodyPr vert="horz" tIns="324000">
            <a:spAutoFit/>
          </a:bodyPr>
          <a:lstStyle>
            <a:lvl1pPr fontAlgn="ctr">
              <a:defRPr baseline="0">
                <a:latin typeface="Yu Gothic UI" panose="020B0500000000000000" pitchFamily="50" charset="-128"/>
                <a:ea typeface="Yu Gothic UI" panose="020B0500000000000000" pitchFamily="50" charset="-128"/>
                <a:sym typeface="Yu Gothic UI" panose="020B0500000000000000" pitchFamily="50" charset="-128"/>
              </a:defRPr>
            </a:lvl1pPr>
          </a:lstStyle>
          <a:p>
            <a:r>
              <a:rPr lang="ja-JP" altLang="en-US"/>
              <a:t>（スライドの内容を簡潔に記載）</a:t>
            </a:r>
          </a:p>
        </p:txBody>
      </p:sp>
      <p:sp>
        <p:nvSpPr>
          <p:cNvPr id="20" name="テキスト プレースホルダー 19">
            <a:extLst>
              <a:ext uri="{FF2B5EF4-FFF2-40B4-BE49-F238E27FC236}">
                <a16:creationId xmlns:a16="http://schemas.microsoft.com/office/drawing/2014/main" id="{DED51E40-D439-4365-8632-E8A6FA6535F4}"/>
              </a:ext>
            </a:extLst>
          </p:cNvPr>
          <p:cNvSpPr>
            <a:spLocks noGrp="1"/>
          </p:cNvSpPr>
          <p:nvPr>
            <p:ph type="body" sz="quarter" idx="12" hasCustomPrompt="1"/>
          </p:nvPr>
        </p:nvSpPr>
        <p:spPr>
          <a:xfrm>
            <a:off x="201000" y="259200"/>
            <a:ext cx="9504000" cy="288925"/>
          </a:xfrm>
        </p:spPr>
        <p:txBody>
          <a:bodyPr lIns="144000" rIns="0" bIns="36000" anchor="b" anchorCtr="0"/>
          <a:lstStyle>
            <a:lvl1pPr marL="0" indent="0" algn="l" defTabSz="914400" rtl="0" eaLnBrk="1" fontAlgn="ctr" latinLnBrk="0" hangingPunct="1">
              <a:lnSpc>
                <a:spcPct val="100000"/>
              </a:lnSpc>
              <a:spcBef>
                <a:spcPct val="0"/>
              </a:spcBef>
              <a:buClr>
                <a:srgbClr val="000F78"/>
              </a:buClr>
              <a:buFont typeface="Wingdings" panose="05000000000000000000" pitchFamily="2" charset="2"/>
              <a:buNone/>
              <a:defRPr kumimoji="1" lang="ja-JP" altLang="en-US" sz="1400" b="1" i="0" kern="1200" baseline="0" dirty="0" smtClean="0">
                <a:solidFill>
                  <a:srgbClr val="000F78"/>
                </a:solidFill>
                <a:latin typeface="Yu Gothic UI" panose="020B0500000000000000" pitchFamily="50" charset="-128"/>
                <a:ea typeface="Yu Gothic UI" panose="020B0500000000000000" pitchFamily="50" charset="-128"/>
                <a:cs typeface="+mj-cs"/>
                <a:sym typeface="Yu Gothic UI" panose="020B0500000000000000" pitchFamily="50" charset="-128"/>
              </a:defRPr>
            </a:lvl1pPr>
            <a:lvl2pPr marL="0" indent="0" algn="l" defTabSz="914400" rtl="0" eaLnBrk="1" fontAlgn="ctr" latinLnBrk="0" hangingPunct="1">
              <a:lnSpc>
                <a:spcPct val="100000"/>
              </a:lnSpc>
              <a:spcBef>
                <a:spcPct val="0"/>
              </a:spcBef>
              <a:buClr>
                <a:srgbClr val="000F78"/>
              </a:buClr>
              <a:buFont typeface="Wingdings" panose="05000000000000000000" pitchFamily="2" charset="2"/>
              <a:buNone/>
              <a:defRPr kumimoji="1" lang="ja-JP" altLang="en-US" sz="1400" b="1" i="0" kern="1200" baseline="0" dirty="0" smtClean="0">
                <a:solidFill>
                  <a:srgbClr val="000F78"/>
                </a:solidFill>
                <a:latin typeface="Yu Gothic UI" panose="020B0500000000000000" pitchFamily="50" charset="-128"/>
                <a:ea typeface="Yu Gothic UI" panose="020B0500000000000000" pitchFamily="50" charset="-128"/>
                <a:cs typeface="+mj-cs"/>
              </a:defRPr>
            </a:lvl2pPr>
            <a:lvl3pPr marL="0" indent="0" algn="l" defTabSz="914400" rtl="0" eaLnBrk="1" fontAlgn="ctr" latinLnBrk="0" hangingPunct="1">
              <a:lnSpc>
                <a:spcPct val="100000"/>
              </a:lnSpc>
              <a:spcBef>
                <a:spcPct val="0"/>
              </a:spcBef>
              <a:buClr>
                <a:srgbClr val="000F78"/>
              </a:buClr>
              <a:buFont typeface="Wingdings" panose="05000000000000000000" pitchFamily="2" charset="2"/>
              <a:buNone/>
              <a:defRPr kumimoji="1" lang="ja-JP" altLang="en-US" sz="1400" b="1" i="0" kern="1200" baseline="0" dirty="0" smtClean="0">
                <a:solidFill>
                  <a:srgbClr val="000F78"/>
                </a:solidFill>
                <a:latin typeface="Yu Gothic UI" panose="020B0500000000000000" pitchFamily="50" charset="-128"/>
                <a:ea typeface="Yu Gothic UI" panose="020B0500000000000000" pitchFamily="50" charset="-128"/>
                <a:cs typeface="+mj-cs"/>
              </a:defRPr>
            </a:lvl3pPr>
            <a:lvl4pPr marL="0" indent="0" algn="l" defTabSz="914400" rtl="0" eaLnBrk="1" fontAlgn="ctr" latinLnBrk="0" hangingPunct="1">
              <a:lnSpc>
                <a:spcPct val="100000"/>
              </a:lnSpc>
              <a:spcBef>
                <a:spcPct val="0"/>
              </a:spcBef>
              <a:buClr>
                <a:srgbClr val="000F78"/>
              </a:buClr>
              <a:buFont typeface="Wingdings" panose="05000000000000000000" pitchFamily="2" charset="2"/>
              <a:buNone/>
              <a:defRPr kumimoji="1" lang="ja-JP" altLang="en-US" sz="1400" b="1" i="0" kern="1200" baseline="0" dirty="0" smtClean="0">
                <a:solidFill>
                  <a:srgbClr val="000F78"/>
                </a:solidFill>
                <a:latin typeface="Yu Gothic UI" panose="020B0500000000000000" pitchFamily="50" charset="-128"/>
                <a:ea typeface="Yu Gothic UI" panose="020B0500000000000000" pitchFamily="50" charset="-128"/>
                <a:cs typeface="+mj-cs"/>
              </a:defRPr>
            </a:lvl4pPr>
            <a:lvl5pPr marL="0" indent="0" algn="l" defTabSz="914400" rtl="0" eaLnBrk="1" fontAlgn="ctr" latinLnBrk="0" hangingPunct="1">
              <a:lnSpc>
                <a:spcPct val="100000"/>
              </a:lnSpc>
              <a:spcBef>
                <a:spcPct val="0"/>
              </a:spcBef>
              <a:buClr>
                <a:srgbClr val="000F78"/>
              </a:buClr>
              <a:buFont typeface="Wingdings" panose="05000000000000000000" pitchFamily="2" charset="2"/>
              <a:buNone/>
              <a:defRPr kumimoji="1" lang="ja-JP" altLang="en-US" sz="1400" b="1" i="0" kern="1200" baseline="0" dirty="0">
                <a:solidFill>
                  <a:srgbClr val="000F78"/>
                </a:solidFill>
                <a:latin typeface="Yu Gothic UI" panose="020B0500000000000000" pitchFamily="50" charset="-128"/>
                <a:ea typeface="Yu Gothic UI" panose="020B0500000000000000" pitchFamily="50" charset="-128"/>
                <a:cs typeface="+mj-cs"/>
              </a:defRPr>
            </a:lvl5pPr>
          </a:lstStyle>
          <a:p>
            <a:pPr marL="0" algn="l" defTabSz="914400" rtl="0" eaLnBrk="1" fontAlgn="ctr" latinLnBrk="0" hangingPunct="1">
              <a:lnSpc>
                <a:spcPct val="100000"/>
              </a:lnSpc>
              <a:spcBef>
                <a:spcPct val="0"/>
              </a:spcBef>
              <a:buNone/>
            </a:pPr>
            <a:r>
              <a:rPr kumimoji="1" lang="ja-JP" altLang="en-US" sz="1400" b="1" i="0" kern="1200" baseline="0">
                <a:solidFill>
                  <a:srgbClr val="000F78"/>
                </a:solidFill>
                <a:latin typeface="Yu Gothic UI" panose="020B0500000000000000" pitchFamily="50" charset="-128"/>
                <a:ea typeface="Yu Gothic UI" panose="020B0500000000000000" pitchFamily="50" charset="-128"/>
                <a:cs typeface="+mj-cs"/>
              </a:rPr>
              <a:t>章タイトル</a:t>
            </a:r>
            <a:r>
              <a:rPr kumimoji="1" lang="en-US" altLang="ja-JP" sz="1400" b="1" i="0" kern="1200" baseline="0">
                <a:solidFill>
                  <a:srgbClr val="000F78"/>
                </a:solidFill>
                <a:latin typeface="Yu Gothic UI" panose="020B0500000000000000" pitchFamily="50" charset="-128"/>
                <a:ea typeface="Yu Gothic UI" panose="020B0500000000000000" pitchFamily="50" charset="-128"/>
                <a:cs typeface="+mj-cs"/>
              </a:rPr>
              <a:t>/</a:t>
            </a:r>
            <a:r>
              <a:rPr kumimoji="1" lang="ja-JP" altLang="en-US" sz="1400" b="1" i="0" kern="1200" baseline="0">
                <a:solidFill>
                  <a:srgbClr val="000F78"/>
                </a:solidFill>
                <a:latin typeface="Yu Gothic UI" panose="020B0500000000000000" pitchFamily="50" charset="-128"/>
                <a:ea typeface="Yu Gothic UI" panose="020B0500000000000000" pitchFamily="50" charset="-128"/>
                <a:cs typeface="+mj-cs"/>
              </a:rPr>
              <a:t>スライドタイトルを入力</a:t>
            </a:r>
          </a:p>
        </p:txBody>
      </p:sp>
    </p:spTree>
    <p:extLst>
      <p:ext uri="{BB962C8B-B14F-4D97-AF65-F5344CB8AC3E}">
        <p14:creationId xmlns:p14="http://schemas.microsoft.com/office/powerpoint/2010/main" val="2984673182"/>
      </p:ext>
    </p:extLst>
  </p:cSld>
  <p:clrMapOvr>
    <a:masterClrMapping/>
  </p:clrMapOvr>
  <p:extLst>
    <p:ext uri="{DCECCB84-F9BA-43D5-87BE-67443E8EF086}">
      <p15:sldGuideLst xmlns:p15="http://schemas.microsoft.com/office/powerpoint/2012/main">
        <p15:guide id="1" orient="horz" pos="709">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9_章＋1行タイトル">
    <p:spTree>
      <p:nvGrpSpPr>
        <p:cNvPr id="1" name=""/>
        <p:cNvGrpSpPr/>
        <p:nvPr/>
      </p:nvGrpSpPr>
      <p:grpSpPr>
        <a:xfrm>
          <a:off x="0" y="0"/>
          <a:ext cx="0" cy="0"/>
          <a:chOff x="0" y="0"/>
          <a:chExt cx="0" cy="0"/>
        </a:xfrm>
      </p:grpSpPr>
      <p:graphicFrame>
        <p:nvGraphicFramePr>
          <p:cNvPr id="4" name="think-cell data - do not delete" hidden="1">
            <a:extLst>
              <a:ext uri="{FF2B5EF4-FFF2-40B4-BE49-F238E27FC236}">
                <a16:creationId xmlns:a16="http://schemas.microsoft.com/office/drawing/2014/main" id="{506F8478-413B-2F3A-FC69-04ECCC0F4C07}"/>
              </a:ext>
            </a:extLst>
          </p:cNvPr>
          <p:cNvGraphicFramePr>
            <a:graphicFrameLocks/>
          </p:cNvGraphicFramePr>
          <p:nvPr userDrawn="1">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3" imgW="277" imgH="277" progId="TCLayout.ActiveDocument.1">
                  <p:embed/>
                </p:oleObj>
              </mc:Choice>
              <mc:Fallback>
                <p:oleObj name="think-cellスライド" r:id="rId3" imgW="277" imgH="277" progId="TCLayout.ActiveDocument.1">
                  <p:embed/>
                  <p:pic>
                    <p:nvPicPr>
                      <p:cNvPr id="4" name="think-cell data - do not delete" hidden="1">
                        <a:extLst>
                          <a:ext uri="{FF2B5EF4-FFF2-40B4-BE49-F238E27FC236}">
                            <a16:creationId xmlns:a16="http://schemas.microsoft.com/office/drawing/2014/main" id="{506F8478-413B-2F3A-FC69-04ECCC0F4C07}"/>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タイトル 1">
            <a:extLst>
              <a:ext uri="{FF2B5EF4-FFF2-40B4-BE49-F238E27FC236}">
                <a16:creationId xmlns:a16="http://schemas.microsoft.com/office/drawing/2014/main" id="{3E61060F-FC44-4428-9038-E62F2290315B}"/>
              </a:ext>
            </a:extLst>
          </p:cNvPr>
          <p:cNvSpPr>
            <a:spLocks noGrp="1"/>
          </p:cNvSpPr>
          <p:nvPr>
            <p:ph type="title" hasCustomPrompt="1"/>
          </p:nvPr>
        </p:nvSpPr>
        <p:spPr>
          <a:xfrm>
            <a:off x="201000" y="259200"/>
            <a:ext cx="9504000" cy="673200"/>
          </a:xfrm>
        </p:spPr>
        <p:txBody>
          <a:bodyPr vert="horz" tIns="324000">
            <a:spAutoFit/>
          </a:bodyPr>
          <a:lstStyle>
            <a:lvl1pPr fontAlgn="ctr">
              <a:defRPr baseline="0">
                <a:latin typeface="Yu Gothic UI" panose="020B0500000000000000" pitchFamily="50" charset="-128"/>
                <a:ea typeface="Yu Gothic UI" panose="020B0500000000000000" pitchFamily="50" charset="-128"/>
                <a:sym typeface="Yu Gothic UI" panose="020B0500000000000000" pitchFamily="50" charset="-128"/>
              </a:defRPr>
            </a:lvl1pPr>
          </a:lstStyle>
          <a:p>
            <a:r>
              <a:rPr lang="ja-JP" altLang="en-US"/>
              <a:t>（スライドの内容を簡潔に記載）</a:t>
            </a:r>
          </a:p>
        </p:txBody>
      </p:sp>
      <p:sp>
        <p:nvSpPr>
          <p:cNvPr id="20" name="テキスト プレースホルダー 19">
            <a:extLst>
              <a:ext uri="{FF2B5EF4-FFF2-40B4-BE49-F238E27FC236}">
                <a16:creationId xmlns:a16="http://schemas.microsoft.com/office/drawing/2014/main" id="{DED51E40-D439-4365-8632-E8A6FA6535F4}"/>
              </a:ext>
            </a:extLst>
          </p:cNvPr>
          <p:cNvSpPr>
            <a:spLocks noGrp="1"/>
          </p:cNvSpPr>
          <p:nvPr>
            <p:ph type="body" sz="quarter" idx="12" hasCustomPrompt="1"/>
          </p:nvPr>
        </p:nvSpPr>
        <p:spPr>
          <a:xfrm>
            <a:off x="201000" y="259200"/>
            <a:ext cx="9504000" cy="288925"/>
          </a:xfrm>
        </p:spPr>
        <p:txBody>
          <a:bodyPr lIns="144000" rIns="0" bIns="36000" anchor="b" anchorCtr="0"/>
          <a:lstStyle>
            <a:lvl1pPr marL="0" indent="0" algn="l" defTabSz="914400" rtl="0" eaLnBrk="1" fontAlgn="ctr" latinLnBrk="0" hangingPunct="1">
              <a:lnSpc>
                <a:spcPct val="100000"/>
              </a:lnSpc>
              <a:spcBef>
                <a:spcPct val="0"/>
              </a:spcBef>
              <a:buClr>
                <a:srgbClr val="000F78"/>
              </a:buClr>
              <a:buFont typeface="Wingdings" panose="05000000000000000000" pitchFamily="2" charset="2"/>
              <a:buNone/>
              <a:defRPr kumimoji="1" lang="ja-JP" altLang="en-US" sz="1400" b="1" i="0" kern="1200" baseline="0" dirty="0" smtClean="0">
                <a:solidFill>
                  <a:srgbClr val="000F78"/>
                </a:solidFill>
                <a:latin typeface="Yu Gothic UI" panose="020B0500000000000000" pitchFamily="50" charset="-128"/>
                <a:ea typeface="Yu Gothic UI" panose="020B0500000000000000" pitchFamily="50" charset="-128"/>
                <a:cs typeface="+mj-cs"/>
                <a:sym typeface="Yu Gothic UI" panose="020B0500000000000000" pitchFamily="50" charset="-128"/>
              </a:defRPr>
            </a:lvl1pPr>
            <a:lvl2pPr marL="0" indent="0" algn="l" defTabSz="914400" rtl="0" eaLnBrk="1" fontAlgn="ctr" latinLnBrk="0" hangingPunct="1">
              <a:lnSpc>
                <a:spcPct val="100000"/>
              </a:lnSpc>
              <a:spcBef>
                <a:spcPct val="0"/>
              </a:spcBef>
              <a:buClr>
                <a:srgbClr val="000F78"/>
              </a:buClr>
              <a:buFont typeface="Wingdings" panose="05000000000000000000" pitchFamily="2" charset="2"/>
              <a:buNone/>
              <a:defRPr kumimoji="1" lang="ja-JP" altLang="en-US" sz="1400" b="1" i="0" kern="1200" baseline="0" dirty="0" smtClean="0">
                <a:solidFill>
                  <a:srgbClr val="000F78"/>
                </a:solidFill>
                <a:latin typeface="Yu Gothic UI" panose="020B0500000000000000" pitchFamily="50" charset="-128"/>
                <a:ea typeface="Yu Gothic UI" panose="020B0500000000000000" pitchFamily="50" charset="-128"/>
                <a:cs typeface="+mj-cs"/>
              </a:defRPr>
            </a:lvl2pPr>
            <a:lvl3pPr marL="0" indent="0" algn="l" defTabSz="914400" rtl="0" eaLnBrk="1" fontAlgn="ctr" latinLnBrk="0" hangingPunct="1">
              <a:lnSpc>
                <a:spcPct val="100000"/>
              </a:lnSpc>
              <a:spcBef>
                <a:spcPct val="0"/>
              </a:spcBef>
              <a:buClr>
                <a:srgbClr val="000F78"/>
              </a:buClr>
              <a:buFont typeface="Wingdings" panose="05000000000000000000" pitchFamily="2" charset="2"/>
              <a:buNone/>
              <a:defRPr kumimoji="1" lang="ja-JP" altLang="en-US" sz="1400" b="1" i="0" kern="1200" baseline="0" dirty="0" smtClean="0">
                <a:solidFill>
                  <a:srgbClr val="000F78"/>
                </a:solidFill>
                <a:latin typeface="Yu Gothic UI" panose="020B0500000000000000" pitchFamily="50" charset="-128"/>
                <a:ea typeface="Yu Gothic UI" panose="020B0500000000000000" pitchFamily="50" charset="-128"/>
                <a:cs typeface="+mj-cs"/>
              </a:defRPr>
            </a:lvl3pPr>
            <a:lvl4pPr marL="0" indent="0" algn="l" defTabSz="914400" rtl="0" eaLnBrk="1" fontAlgn="ctr" latinLnBrk="0" hangingPunct="1">
              <a:lnSpc>
                <a:spcPct val="100000"/>
              </a:lnSpc>
              <a:spcBef>
                <a:spcPct val="0"/>
              </a:spcBef>
              <a:buClr>
                <a:srgbClr val="000F78"/>
              </a:buClr>
              <a:buFont typeface="Wingdings" panose="05000000000000000000" pitchFamily="2" charset="2"/>
              <a:buNone/>
              <a:defRPr kumimoji="1" lang="ja-JP" altLang="en-US" sz="1400" b="1" i="0" kern="1200" baseline="0" dirty="0" smtClean="0">
                <a:solidFill>
                  <a:srgbClr val="000F78"/>
                </a:solidFill>
                <a:latin typeface="Yu Gothic UI" panose="020B0500000000000000" pitchFamily="50" charset="-128"/>
                <a:ea typeface="Yu Gothic UI" panose="020B0500000000000000" pitchFamily="50" charset="-128"/>
                <a:cs typeface="+mj-cs"/>
              </a:defRPr>
            </a:lvl4pPr>
            <a:lvl5pPr marL="0" indent="0" algn="l" defTabSz="914400" rtl="0" eaLnBrk="1" fontAlgn="ctr" latinLnBrk="0" hangingPunct="1">
              <a:lnSpc>
                <a:spcPct val="100000"/>
              </a:lnSpc>
              <a:spcBef>
                <a:spcPct val="0"/>
              </a:spcBef>
              <a:buClr>
                <a:srgbClr val="000F78"/>
              </a:buClr>
              <a:buFont typeface="Wingdings" panose="05000000000000000000" pitchFamily="2" charset="2"/>
              <a:buNone/>
              <a:defRPr kumimoji="1" lang="ja-JP" altLang="en-US" sz="1400" b="1" i="0" kern="1200" baseline="0" dirty="0">
                <a:solidFill>
                  <a:srgbClr val="000F78"/>
                </a:solidFill>
                <a:latin typeface="Yu Gothic UI" panose="020B0500000000000000" pitchFamily="50" charset="-128"/>
                <a:ea typeface="Yu Gothic UI" panose="020B0500000000000000" pitchFamily="50" charset="-128"/>
                <a:cs typeface="+mj-cs"/>
              </a:defRPr>
            </a:lvl5pPr>
          </a:lstStyle>
          <a:p>
            <a:pPr marL="0" algn="l" defTabSz="914400" rtl="0" eaLnBrk="1" fontAlgn="ctr" latinLnBrk="0" hangingPunct="1">
              <a:lnSpc>
                <a:spcPct val="100000"/>
              </a:lnSpc>
              <a:spcBef>
                <a:spcPct val="0"/>
              </a:spcBef>
              <a:buNone/>
            </a:pPr>
            <a:r>
              <a:rPr kumimoji="1" lang="ja-JP" altLang="en-US" sz="1400" b="1" i="0" kern="1200" baseline="0">
                <a:solidFill>
                  <a:srgbClr val="000F78"/>
                </a:solidFill>
                <a:latin typeface="Yu Gothic UI" panose="020B0500000000000000" pitchFamily="50" charset="-128"/>
                <a:ea typeface="Yu Gothic UI" panose="020B0500000000000000" pitchFamily="50" charset="-128"/>
                <a:cs typeface="+mj-cs"/>
              </a:rPr>
              <a:t>章タイトル</a:t>
            </a:r>
            <a:r>
              <a:rPr kumimoji="1" lang="en-US" altLang="ja-JP" sz="1400" b="1" i="0" kern="1200" baseline="0">
                <a:solidFill>
                  <a:srgbClr val="000F78"/>
                </a:solidFill>
                <a:latin typeface="Yu Gothic UI" panose="020B0500000000000000" pitchFamily="50" charset="-128"/>
                <a:ea typeface="Yu Gothic UI" panose="020B0500000000000000" pitchFamily="50" charset="-128"/>
                <a:cs typeface="+mj-cs"/>
              </a:rPr>
              <a:t>/</a:t>
            </a:r>
            <a:r>
              <a:rPr kumimoji="1" lang="ja-JP" altLang="en-US" sz="1400" b="1" i="0" kern="1200" baseline="0">
                <a:solidFill>
                  <a:srgbClr val="000F78"/>
                </a:solidFill>
                <a:latin typeface="Yu Gothic UI" panose="020B0500000000000000" pitchFamily="50" charset="-128"/>
                <a:ea typeface="Yu Gothic UI" panose="020B0500000000000000" pitchFamily="50" charset="-128"/>
                <a:cs typeface="+mj-cs"/>
              </a:rPr>
              <a:t>スライドタイトルを入力</a:t>
            </a:r>
          </a:p>
        </p:txBody>
      </p:sp>
    </p:spTree>
    <p:extLst>
      <p:ext uri="{BB962C8B-B14F-4D97-AF65-F5344CB8AC3E}">
        <p14:creationId xmlns:p14="http://schemas.microsoft.com/office/powerpoint/2010/main" val="3164241264"/>
      </p:ext>
    </p:extLst>
  </p:cSld>
  <p:clrMapOvr>
    <a:masterClrMapping/>
  </p:clrMapOvr>
  <p:extLst>
    <p:ext uri="{DCECCB84-F9BA-43D5-87BE-67443E8EF086}">
      <p15:sldGuideLst xmlns:p15="http://schemas.microsoft.com/office/powerpoint/2012/main">
        <p15:guide id="1" orient="horz" pos="709">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行タイトル+本文">
    <p:spTree>
      <p:nvGrpSpPr>
        <p:cNvPr id="1" name=""/>
        <p:cNvGrpSpPr/>
        <p:nvPr/>
      </p:nvGrpSpPr>
      <p:grpSpPr>
        <a:xfrm>
          <a:off x="0" y="0"/>
          <a:ext cx="0" cy="0"/>
          <a:chOff x="0" y="0"/>
          <a:chExt cx="0" cy="0"/>
        </a:xfrm>
      </p:grpSpPr>
      <p:graphicFrame>
        <p:nvGraphicFramePr>
          <p:cNvPr id="5" name="think-cell data - do not delete" hidden="1">
            <a:extLst>
              <a:ext uri="{FF2B5EF4-FFF2-40B4-BE49-F238E27FC236}">
                <a16:creationId xmlns:a16="http://schemas.microsoft.com/office/drawing/2014/main" id="{C9122390-8364-0940-D290-D50FACB02F4F}"/>
              </a:ext>
            </a:extLst>
          </p:cNvPr>
          <p:cNvGraphicFramePr>
            <a:graphicFrameLocks/>
          </p:cNvGraphicFramePr>
          <p:nvPr userDrawn="1">
            <p:custDataLst>
              <p:tags r:id="rId1"/>
            </p:custDataLst>
            <p:extLst>
              <p:ext uri="{D42A27DB-BD31-4B8C-83A1-F6EECF244321}">
                <p14:modId xmlns:p14="http://schemas.microsoft.com/office/powerpoint/2010/main" val="661777929"/>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3" imgW="277" imgH="277" progId="TCLayout.ActiveDocument.1">
                  <p:embed/>
                </p:oleObj>
              </mc:Choice>
              <mc:Fallback>
                <p:oleObj name="think-cellスライド" r:id="rId3" imgW="277" imgH="277" progId="TCLayout.ActiveDocument.1">
                  <p:embed/>
                  <p:pic>
                    <p:nvPicPr>
                      <p:cNvPr id="5" name="think-cell data - do not delete" hidden="1">
                        <a:extLst>
                          <a:ext uri="{FF2B5EF4-FFF2-40B4-BE49-F238E27FC236}">
                            <a16:creationId xmlns:a16="http://schemas.microsoft.com/office/drawing/2014/main" id="{C9122390-8364-0940-D290-D50FACB02F4F}"/>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4" name="コンテンツ プレースホルダー 3">
            <a:extLst>
              <a:ext uri="{FF2B5EF4-FFF2-40B4-BE49-F238E27FC236}">
                <a16:creationId xmlns:a16="http://schemas.microsoft.com/office/drawing/2014/main" id="{B89C78DF-9F4E-428F-8949-4660E432C58A}"/>
              </a:ext>
            </a:extLst>
          </p:cNvPr>
          <p:cNvSpPr>
            <a:spLocks noGrp="1"/>
          </p:cNvSpPr>
          <p:nvPr>
            <p:ph sz="quarter" idx="10"/>
          </p:nvPr>
        </p:nvSpPr>
        <p:spPr>
          <a:xfrm>
            <a:off x="200025" y="835200"/>
            <a:ext cx="9504000" cy="5616575"/>
          </a:xfrm>
        </p:spPr>
        <p:txBody>
          <a:bodyPr/>
          <a:lstStyle>
            <a:lvl1pPr>
              <a:defRPr>
                <a:latin typeface="Yu Gothic UI" panose="020B0500000000000000" pitchFamily="50" charset="-128"/>
                <a:ea typeface="Yu Gothic UI" panose="020B0500000000000000" pitchFamily="50" charset="-128"/>
                <a:sym typeface="Yu Gothic UI" panose="020B0500000000000000" pitchFamily="50" charset="-128"/>
              </a:defRPr>
            </a:lvl1pPr>
            <a:lvl2pPr>
              <a:defRPr>
                <a:latin typeface="Yu Gothic UI" panose="020B0500000000000000" pitchFamily="50" charset="-128"/>
                <a:ea typeface="Yu Gothic UI" panose="020B0500000000000000" pitchFamily="50" charset="-128"/>
                <a:sym typeface="Yu Gothic UI" panose="020B0500000000000000" pitchFamily="50" charset="-128"/>
              </a:defRPr>
            </a:lvl2pPr>
            <a:lvl3pPr>
              <a:defRPr>
                <a:latin typeface="Yu Gothic UI" panose="020B0500000000000000" pitchFamily="50" charset="-128"/>
                <a:ea typeface="Yu Gothic UI" panose="020B0500000000000000" pitchFamily="50" charset="-128"/>
                <a:sym typeface="Yu Gothic UI" panose="020B0500000000000000" pitchFamily="50" charset="-128"/>
              </a:defRPr>
            </a:lvl3pPr>
            <a:lvl4pPr>
              <a:defRPr>
                <a:latin typeface="Yu Gothic UI" panose="020B0500000000000000" pitchFamily="50" charset="-128"/>
                <a:ea typeface="Yu Gothic UI" panose="020B0500000000000000" pitchFamily="50" charset="-128"/>
                <a:sym typeface="Yu Gothic UI" panose="020B0500000000000000" pitchFamily="50" charset="-128"/>
              </a:defRPr>
            </a:lvl4pPr>
            <a:lvl5pPr>
              <a:defRPr>
                <a:latin typeface="Yu Gothic UI" panose="020B0500000000000000" pitchFamily="50" charset="-128"/>
                <a:ea typeface="Yu Gothic UI" panose="020B0500000000000000" pitchFamily="50" charset="-128"/>
                <a:sym typeface="Yu Gothic UI" panose="020B0500000000000000" pitchFamily="50" charset="-128"/>
              </a:defRPr>
            </a:lvl5pPr>
          </a:lstStyle>
          <a:p>
            <a:pPr lvl="0"/>
            <a:r>
              <a:rPr kumimoji="1" lang="en-US" altLang="ja-JP"/>
              <a:t>Click to edit Master text styles</a:t>
            </a:r>
          </a:p>
          <a:p>
            <a:pPr lvl="1"/>
            <a:r>
              <a:rPr kumimoji="1" lang="en-US" altLang="ja-JP"/>
              <a:t>Second level</a:t>
            </a:r>
          </a:p>
          <a:p>
            <a:pPr lvl="2"/>
            <a:r>
              <a:rPr kumimoji="1" lang="en-US" altLang="ja-JP"/>
              <a:t>Third level</a:t>
            </a:r>
          </a:p>
          <a:p>
            <a:pPr lvl="3"/>
            <a:r>
              <a:rPr kumimoji="1" lang="en-US" altLang="ja-JP"/>
              <a:t>Fourth level</a:t>
            </a:r>
          </a:p>
          <a:p>
            <a:pPr lvl="4"/>
            <a:r>
              <a:rPr kumimoji="1" lang="en-US" altLang="ja-JP"/>
              <a:t>Fifth level</a:t>
            </a:r>
            <a:endParaRPr kumimoji="1" lang="ja-JP" altLang="en-US"/>
          </a:p>
        </p:txBody>
      </p:sp>
      <p:sp>
        <p:nvSpPr>
          <p:cNvPr id="3" name="タイトル 2">
            <a:extLst>
              <a:ext uri="{FF2B5EF4-FFF2-40B4-BE49-F238E27FC236}">
                <a16:creationId xmlns:a16="http://schemas.microsoft.com/office/drawing/2014/main" id="{8E5B7E22-4349-4043-8C35-8AA7558D38DE}"/>
              </a:ext>
            </a:extLst>
          </p:cNvPr>
          <p:cNvSpPr>
            <a:spLocks noGrp="1"/>
          </p:cNvSpPr>
          <p:nvPr>
            <p:ph type="title" hasCustomPrompt="1"/>
          </p:nvPr>
        </p:nvSpPr>
        <p:spPr>
          <a:xfrm>
            <a:off x="201000" y="259200"/>
            <a:ext cx="9504000" cy="380480"/>
          </a:xfrm>
          <a:prstGeom prst="rect">
            <a:avLst/>
          </a:prstGeom>
          <a:blipFill>
            <a:blip r:embed="rId5"/>
            <a:stretch>
              <a:fillRect/>
            </a:stretch>
          </a:blipFill>
        </p:spPr>
        <p:txBody>
          <a:bodyPr vert="horz"/>
          <a:lstStyle>
            <a:lvl1pPr>
              <a:defRPr>
                <a:latin typeface="Yu Gothic UI" panose="020B0500000000000000" pitchFamily="50" charset="-128"/>
                <a:ea typeface="Yu Gothic UI" panose="020B0500000000000000" pitchFamily="50" charset="-128"/>
                <a:sym typeface="Yu Gothic UI" panose="020B0500000000000000" pitchFamily="50" charset="-128"/>
              </a:defRPr>
            </a:lvl1pPr>
          </a:lstStyle>
          <a:p>
            <a:r>
              <a:rPr kumimoji="1" lang="en-US" altLang="ja-JP"/>
              <a:t>1</a:t>
            </a:r>
            <a:r>
              <a:rPr kumimoji="1" lang="ja-JP" altLang="en-US"/>
              <a:t>行レイアウト タイトル</a:t>
            </a:r>
            <a:r>
              <a:rPr lang="en-US" altLang="ja-JP"/>
              <a:t>/</a:t>
            </a:r>
            <a:r>
              <a:rPr lang="ja-JP" altLang="en-US"/>
              <a:t>スライドタイトル</a:t>
            </a:r>
            <a:r>
              <a:rPr kumimoji="1" lang="ja-JP" altLang="en-US"/>
              <a:t>を入力</a:t>
            </a:r>
          </a:p>
        </p:txBody>
      </p:sp>
    </p:spTree>
    <p:extLst>
      <p:ext uri="{BB962C8B-B14F-4D97-AF65-F5344CB8AC3E}">
        <p14:creationId xmlns:p14="http://schemas.microsoft.com/office/powerpoint/2010/main" val="3911159723"/>
      </p:ext>
    </p:extLst>
  </p:cSld>
  <p:clrMapOvr>
    <a:masterClrMapping/>
  </p:clrMapOvr>
  <p:extLst>
    <p:ext uri="{DCECCB84-F9BA-43D5-87BE-67443E8EF086}">
      <p15:sldGuideLst xmlns:p15="http://schemas.microsoft.com/office/powerpoint/2012/main">
        <p15:guide id="3" orient="horz" pos="527"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章＋1行タイトル">
    <p:spTree>
      <p:nvGrpSpPr>
        <p:cNvPr id="1" name=""/>
        <p:cNvGrpSpPr/>
        <p:nvPr/>
      </p:nvGrpSpPr>
      <p:grpSpPr>
        <a:xfrm>
          <a:off x="0" y="0"/>
          <a:ext cx="0" cy="0"/>
          <a:chOff x="0" y="0"/>
          <a:chExt cx="0" cy="0"/>
        </a:xfrm>
      </p:grpSpPr>
      <p:graphicFrame>
        <p:nvGraphicFramePr>
          <p:cNvPr id="4" name="think-cell data - do not delete" hidden="1">
            <a:extLst>
              <a:ext uri="{FF2B5EF4-FFF2-40B4-BE49-F238E27FC236}">
                <a16:creationId xmlns:a16="http://schemas.microsoft.com/office/drawing/2014/main" id="{506F8478-413B-2F3A-FC69-04ECCC0F4C07}"/>
              </a:ext>
            </a:extLst>
          </p:cNvPr>
          <p:cNvGraphicFramePr>
            <a:graphicFrameLocks/>
          </p:cNvGraphicFramePr>
          <p:nvPr userDrawn="1">
            <p:custDataLst>
              <p:tags r:id="rId1"/>
            </p:custDataLst>
            <p:extLst>
              <p:ext uri="{D42A27DB-BD31-4B8C-83A1-F6EECF244321}">
                <p14:modId xmlns:p14="http://schemas.microsoft.com/office/powerpoint/2010/main" val="2572154034"/>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3" imgW="277" imgH="277" progId="TCLayout.ActiveDocument.1">
                  <p:embed/>
                </p:oleObj>
              </mc:Choice>
              <mc:Fallback>
                <p:oleObj name="think-cellスライド" r:id="rId3" imgW="277" imgH="277" progId="TCLayout.ActiveDocument.1">
                  <p:embed/>
                  <p:pic>
                    <p:nvPicPr>
                      <p:cNvPr id="4" name="think-cell data - do not delete" hidden="1">
                        <a:extLst>
                          <a:ext uri="{FF2B5EF4-FFF2-40B4-BE49-F238E27FC236}">
                            <a16:creationId xmlns:a16="http://schemas.microsoft.com/office/drawing/2014/main" id="{506F8478-413B-2F3A-FC69-04ECCC0F4C07}"/>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タイトル 1">
            <a:extLst>
              <a:ext uri="{FF2B5EF4-FFF2-40B4-BE49-F238E27FC236}">
                <a16:creationId xmlns:a16="http://schemas.microsoft.com/office/drawing/2014/main" id="{3E61060F-FC44-4428-9038-E62F2290315B}"/>
              </a:ext>
            </a:extLst>
          </p:cNvPr>
          <p:cNvSpPr>
            <a:spLocks noGrp="1"/>
          </p:cNvSpPr>
          <p:nvPr>
            <p:ph type="title" hasCustomPrompt="1"/>
          </p:nvPr>
        </p:nvSpPr>
        <p:spPr>
          <a:xfrm>
            <a:off x="201000" y="259200"/>
            <a:ext cx="9504000" cy="673200"/>
          </a:xfrm>
        </p:spPr>
        <p:txBody>
          <a:bodyPr vert="horz" tIns="324000">
            <a:spAutoFit/>
          </a:bodyPr>
          <a:lstStyle>
            <a:lvl1pPr fontAlgn="ctr">
              <a:defRPr baseline="0">
                <a:latin typeface="Yu Gothic UI" panose="020B0500000000000000" pitchFamily="50" charset="-128"/>
                <a:ea typeface="Yu Gothic UI" panose="020B0500000000000000" pitchFamily="50" charset="-128"/>
                <a:sym typeface="Yu Gothic UI" panose="020B0500000000000000" pitchFamily="50" charset="-128"/>
              </a:defRPr>
            </a:lvl1pPr>
          </a:lstStyle>
          <a:p>
            <a:r>
              <a:rPr lang="ja-JP" altLang="en-US"/>
              <a:t>（スライドの内容を簡潔に記載）</a:t>
            </a:r>
          </a:p>
        </p:txBody>
      </p:sp>
      <p:sp>
        <p:nvSpPr>
          <p:cNvPr id="20" name="テキスト プレースホルダー 19">
            <a:extLst>
              <a:ext uri="{FF2B5EF4-FFF2-40B4-BE49-F238E27FC236}">
                <a16:creationId xmlns:a16="http://schemas.microsoft.com/office/drawing/2014/main" id="{DED51E40-D439-4365-8632-E8A6FA6535F4}"/>
              </a:ext>
            </a:extLst>
          </p:cNvPr>
          <p:cNvSpPr>
            <a:spLocks noGrp="1"/>
          </p:cNvSpPr>
          <p:nvPr>
            <p:ph type="body" sz="quarter" idx="12" hasCustomPrompt="1"/>
          </p:nvPr>
        </p:nvSpPr>
        <p:spPr>
          <a:xfrm>
            <a:off x="201000" y="259200"/>
            <a:ext cx="9504000" cy="288925"/>
          </a:xfrm>
        </p:spPr>
        <p:txBody>
          <a:bodyPr lIns="144000" rIns="0" bIns="36000" anchor="b" anchorCtr="0"/>
          <a:lstStyle>
            <a:lvl1pPr marL="0" indent="0" algn="l" defTabSz="914400" rtl="0" eaLnBrk="1" fontAlgn="ctr" latinLnBrk="0" hangingPunct="1">
              <a:lnSpc>
                <a:spcPct val="100000"/>
              </a:lnSpc>
              <a:spcBef>
                <a:spcPct val="0"/>
              </a:spcBef>
              <a:buClr>
                <a:srgbClr val="000F78"/>
              </a:buClr>
              <a:buFont typeface="Wingdings" panose="05000000000000000000" pitchFamily="2" charset="2"/>
              <a:buNone/>
              <a:defRPr kumimoji="1" lang="ja-JP" altLang="en-US" sz="1400" b="1" i="0" kern="1200" baseline="0" dirty="0" smtClean="0">
                <a:solidFill>
                  <a:srgbClr val="000F78"/>
                </a:solidFill>
                <a:latin typeface="Yu Gothic UI" panose="020B0500000000000000" pitchFamily="50" charset="-128"/>
                <a:ea typeface="Yu Gothic UI" panose="020B0500000000000000" pitchFamily="50" charset="-128"/>
                <a:cs typeface="+mj-cs"/>
                <a:sym typeface="Yu Gothic UI" panose="020B0500000000000000" pitchFamily="50" charset="-128"/>
              </a:defRPr>
            </a:lvl1pPr>
            <a:lvl2pPr marL="0" indent="0" algn="l" defTabSz="914400" rtl="0" eaLnBrk="1" fontAlgn="ctr" latinLnBrk="0" hangingPunct="1">
              <a:lnSpc>
                <a:spcPct val="100000"/>
              </a:lnSpc>
              <a:spcBef>
                <a:spcPct val="0"/>
              </a:spcBef>
              <a:buClr>
                <a:srgbClr val="000F78"/>
              </a:buClr>
              <a:buFont typeface="Wingdings" panose="05000000000000000000" pitchFamily="2" charset="2"/>
              <a:buNone/>
              <a:defRPr kumimoji="1" lang="ja-JP" altLang="en-US" sz="1400" b="1" i="0" kern="1200" baseline="0" dirty="0" smtClean="0">
                <a:solidFill>
                  <a:srgbClr val="000F78"/>
                </a:solidFill>
                <a:latin typeface="Yu Gothic UI" panose="020B0500000000000000" pitchFamily="50" charset="-128"/>
                <a:ea typeface="Yu Gothic UI" panose="020B0500000000000000" pitchFamily="50" charset="-128"/>
                <a:cs typeface="+mj-cs"/>
              </a:defRPr>
            </a:lvl2pPr>
            <a:lvl3pPr marL="0" indent="0" algn="l" defTabSz="914400" rtl="0" eaLnBrk="1" fontAlgn="ctr" latinLnBrk="0" hangingPunct="1">
              <a:lnSpc>
                <a:spcPct val="100000"/>
              </a:lnSpc>
              <a:spcBef>
                <a:spcPct val="0"/>
              </a:spcBef>
              <a:buClr>
                <a:srgbClr val="000F78"/>
              </a:buClr>
              <a:buFont typeface="Wingdings" panose="05000000000000000000" pitchFamily="2" charset="2"/>
              <a:buNone/>
              <a:defRPr kumimoji="1" lang="ja-JP" altLang="en-US" sz="1400" b="1" i="0" kern="1200" baseline="0" dirty="0" smtClean="0">
                <a:solidFill>
                  <a:srgbClr val="000F78"/>
                </a:solidFill>
                <a:latin typeface="Yu Gothic UI" panose="020B0500000000000000" pitchFamily="50" charset="-128"/>
                <a:ea typeface="Yu Gothic UI" panose="020B0500000000000000" pitchFamily="50" charset="-128"/>
                <a:cs typeface="+mj-cs"/>
              </a:defRPr>
            </a:lvl3pPr>
            <a:lvl4pPr marL="0" indent="0" algn="l" defTabSz="914400" rtl="0" eaLnBrk="1" fontAlgn="ctr" latinLnBrk="0" hangingPunct="1">
              <a:lnSpc>
                <a:spcPct val="100000"/>
              </a:lnSpc>
              <a:spcBef>
                <a:spcPct val="0"/>
              </a:spcBef>
              <a:buClr>
                <a:srgbClr val="000F78"/>
              </a:buClr>
              <a:buFont typeface="Wingdings" panose="05000000000000000000" pitchFamily="2" charset="2"/>
              <a:buNone/>
              <a:defRPr kumimoji="1" lang="ja-JP" altLang="en-US" sz="1400" b="1" i="0" kern="1200" baseline="0" dirty="0" smtClean="0">
                <a:solidFill>
                  <a:srgbClr val="000F78"/>
                </a:solidFill>
                <a:latin typeface="Yu Gothic UI" panose="020B0500000000000000" pitchFamily="50" charset="-128"/>
                <a:ea typeface="Yu Gothic UI" panose="020B0500000000000000" pitchFamily="50" charset="-128"/>
                <a:cs typeface="+mj-cs"/>
              </a:defRPr>
            </a:lvl4pPr>
            <a:lvl5pPr marL="0" indent="0" algn="l" defTabSz="914400" rtl="0" eaLnBrk="1" fontAlgn="ctr" latinLnBrk="0" hangingPunct="1">
              <a:lnSpc>
                <a:spcPct val="100000"/>
              </a:lnSpc>
              <a:spcBef>
                <a:spcPct val="0"/>
              </a:spcBef>
              <a:buClr>
                <a:srgbClr val="000F78"/>
              </a:buClr>
              <a:buFont typeface="Wingdings" panose="05000000000000000000" pitchFamily="2" charset="2"/>
              <a:buNone/>
              <a:defRPr kumimoji="1" lang="ja-JP" altLang="en-US" sz="1400" b="1" i="0" kern="1200" baseline="0" dirty="0">
                <a:solidFill>
                  <a:srgbClr val="000F78"/>
                </a:solidFill>
                <a:latin typeface="Yu Gothic UI" panose="020B0500000000000000" pitchFamily="50" charset="-128"/>
                <a:ea typeface="Yu Gothic UI" panose="020B0500000000000000" pitchFamily="50" charset="-128"/>
                <a:cs typeface="+mj-cs"/>
              </a:defRPr>
            </a:lvl5pPr>
          </a:lstStyle>
          <a:p>
            <a:pPr marL="0" algn="l" defTabSz="914400" rtl="0" eaLnBrk="1" fontAlgn="ctr" latinLnBrk="0" hangingPunct="1">
              <a:lnSpc>
                <a:spcPct val="100000"/>
              </a:lnSpc>
              <a:spcBef>
                <a:spcPct val="0"/>
              </a:spcBef>
              <a:buNone/>
            </a:pPr>
            <a:r>
              <a:rPr kumimoji="1" lang="ja-JP" altLang="en-US" sz="1400" b="1" i="0" kern="1200" baseline="0">
                <a:solidFill>
                  <a:srgbClr val="000F78"/>
                </a:solidFill>
                <a:latin typeface="Yu Gothic UI" panose="020B0500000000000000" pitchFamily="50" charset="-128"/>
                <a:ea typeface="Yu Gothic UI" panose="020B0500000000000000" pitchFamily="50" charset="-128"/>
                <a:cs typeface="+mj-cs"/>
              </a:rPr>
              <a:t>章タイトル</a:t>
            </a:r>
            <a:r>
              <a:rPr kumimoji="1" lang="en-US" altLang="ja-JP" sz="1400" b="1" i="0" kern="1200" baseline="0">
                <a:solidFill>
                  <a:srgbClr val="000F78"/>
                </a:solidFill>
                <a:latin typeface="Yu Gothic UI" panose="020B0500000000000000" pitchFamily="50" charset="-128"/>
                <a:ea typeface="Yu Gothic UI" panose="020B0500000000000000" pitchFamily="50" charset="-128"/>
                <a:cs typeface="+mj-cs"/>
              </a:rPr>
              <a:t>/</a:t>
            </a:r>
            <a:r>
              <a:rPr kumimoji="1" lang="ja-JP" altLang="en-US" sz="1400" b="1" i="0" kern="1200" baseline="0">
                <a:solidFill>
                  <a:srgbClr val="000F78"/>
                </a:solidFill>
                <a:latin typeface="Yu Gothic UI" panose="020B0500000000000000" pitchFamily="50" charset="-128"/>
                <a:ea typeface="Yu Gothic UI" panose="020B0500000000000000" pitchFamily="50" charset="-128"/>
                <a:cs typeface="+mj-cs"/>
              </a:rPr>
              <a:t>スライドタイトルを入力</a:t>
            </a:r>
          </a:p>
        </p:txBody>
      </p:sp>
    </p:spTree>
    <p:extLst>
      <p:ext uri="{BB962C8B-B14F-4D97-AF65-F5344CB8AC3E}">
        <p14:creationId xmlns:p14="http://schemas.microsoft.com/office/powerpoint/2010/main" val="1545910695"/>
      </p:ext>
    </p:extLst>
  </p:cSld>
  <p:clrMapOvr>
    <a:masterClrMapping/>
  </p:clrMapOvr>
  <p:extLst>
    <p:ext uri="{DCECCB84-F9BA-43D5-87BE-67443E8EF086}">
      <p15:sldGuideLst xmlns:p15="http://schemas.microsoft.com/office/powerpoint/2012/main">
        <p15:guide id="1" orient="horz" pos="709"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graphicFrame>
        <p:nvGraphicFramePr>
          <p:cNvPr id="5" name="think-cell data - do not delete" hidden="1">
            <a:extLst>
              <a:ext uri="{FF2B5EF4-FFF2-40B4-BE49-F238E27FC236}">
                <a16:creationId xmlns:a16="http://schemas.microsoft.com/office/drawing/2014/main" id="{2EEF760D-E13C-EAD3-B5D8-B35CC58565E4}"/>
              </a:ext>
            </a:extLst>
          </p:cNvPr>
          <p:cNvGraphicFramePr>
            <a:graphicFrameLocks/>
          </p:cNvGraphicFramePr>
          <p:nvPr userDrawn="1">
            <p:custDataLst>
              <p:tags r:id="rId1"/>
            </p:custDataLst>
            <p:extLst>
              <p:ext uri="{D42A27DB-BD31-4B8C-83A1-F6EECF244321}">
                <p14:modId xmlns:p14="http://schemas.microsoft.com/office/powerpoint/2010/main" val="500390531"/>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3" imgW="277" imgH="277" progId="TCLayout.ActiveDocument.1">
                  <p:embed/>
                </p:oleObj>
              </mc:Choice>
              <mc:Fallback>
                <p:oleObj name="think-cellスライド" r:id="rId3" imgW="277" imgH="277" progId="TCLayout.ActiveDocument.1">
                  <p:embed/>
                  <p:pic>
                    <p:nvPicPr>
                      <p:cNvPr id="5" name="think-cell data - do not delete" hidden="1">
                        <a:extLst>
                          <a:ext uri="{FF2B5EF4-FFF2-40B4-BE49-F238E27FC236}">
                            <a16:creationId xmlns:a16="http://schemas.microsoft.com/office/drawing/2014/main" id="{2EEF760D-E13C-EAD3-B5D8-B35CC58565E4}"/>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B86B826A-66CC-9C21-4E42-A0B83B9ADCF5}"/>
              </a:ext>
            </a:extLst>
          </p:cNvPr>
          <p:cNvSpPr>
            <a:spLocks noGrp="1"/>
          </p:cNvSpPr>
          <p:nvPr>
            <p:ph type="title"/>
          </p:nvPr>
        </p:nvSpPr>
        <p:spPr/>
        <p:txBody>
          <a:bodyPr vert="horz"/>
          <a:lstStyle>
            <a:lvl1pPr>
              <a:defRPr>
                <a:latin typeface="Yu Gothic UI" panose="020B0500000000000000" pitchFamily="50" charset="-128"/>
                <a:ea typeface="Yu Gothic UI" panose="020B0500000000000000" pitchFamily="50" charset="-128"/>
                <a:sym typeface="Yu Gothic UI" panose="020B0500000000000000" pitchFamily="50" charset="-128"/>
              </a:defRPr>
            </a:lvl1pPr>
          </a:lstStyle>
          <a:p>
            <a:r>
              <a:rPr kumimoji="1" lang="en-US" altLang="ja-JP"/>
              <a:t>Click to edit Master title style</a:t>
            </a:r>
            <a:endParaRPr kumimoji="1" lang="ja-JP" altLang="en-US"/>
          </a:p>
        </p:txBody>
      </p:sp>
      <p:sp>
        <p:nvSpPr>
          <p:cNvPr id="3" name="Content Placeholder 2">
            <a:extLst>
              <a:ext uri="{FF2B5EF4-FFF2-40B4-BE49-F238E27FC236}">
                <a16:creationId xmlns:a16="http://schemas.microsoft.com/office/drawing/2014/main" id="{89EA9218-CBBA-3ADD-31E7-461AA644EC10}"/>
              </a:ext>
            </a:extLst>
          </p:cNvPr>
          <p:cNvSpPr>
            <a:spLocks noGrp="1"/>
          </p:cNvSpPr>
          <p:nvPr>
            <p:ph idx="1"/>
          </p:nvPr>
        </p:nvSpPr>
        <p:spPr/>
        <p:txBody>
          <a:bodyPr/>
          <a:lstStyle>
            <a:lvl1pPr>
              <a:defRPr>
                <a:latin typeface="Yu Gothic UI" panose="020B0500000000000000" pitchFamily="50" charset="-128"/>
                <a:ea typeface="Yu Gothic UI" panose="020B0500000000000000" pitchFamily="50" charset="-128"/>
                <a:sym typeface="Yu Gothic UI" panose="020B0500000000000000" pitchFamily="50" charset="-128"/>
              </a:defRPr>
            </a:lvl1pPr>
            <a:lvl2pPr>
              <a:defRPr>
                <a:latin typeface="Yu Gothic UI" panose="020B0500000000000000" pitchFamily="50" charset="-128"/>
                <a:ea typeface="Yu Gothic UI" panose="020B0500000000000000" pitchFamily="50" charset="-128"/>
                <a:sym typeface="Yu Gothic UI" panose="020B0500000000000000" pitchFamily="50" charset="-128"/>
              </a:defRPr>
            </a:lvl2pPr>
            <a:lvl3pPr>
              <a:defRPr>
                <a:latin typeface="Yu Gothic UI" panose="020B0500000000000000" pitchFamily="50" charset="-128"/>
                <a:ea typeface="Yu Gothic UI" panose="020B0500000000000000" pitchFamily="50" charset="-128"/>
                <a:sym typeface="Yu Gothic UI" panose="020B0500000000000000" pitchFamily="50" charset="-128"/>
              </a:defRPr>
            </a:lvl3pPr>
            <a:lvl4pPr>
              <a:defRPr>
                <a:latin typeface="Yu Gothic UI" panose="020B0500000000000000" pitchFamily="50" charset="-128"/>
                <a:ea typeface="Yu Gothic UI" panose="020B0500000000000000" pitchFamily="50" charset="-128"/>
                <a:sym typeface="Yu Gothic UI" panose="020B0500000000000000" pitchFamily="50" charset="-128"/>
              </a:defRPr>
            </a:lvl4pPr>
            <a:lvl5pPr>
              <a:defRPr>
                <a:latin typeface="Yu Gothic UI" panose="020B0500000000000000" pitchFamily="50" charset="-128"/>
                <a:ea typeface="Yu Gothic UI" panose="020B0500000000000000" pitchFamily="50" charset="-128"/>
                <a:sym typeface="Yu Gothic UI" panose="020B0500000000000000" pitchFamily="50" charset="-128"/>
              </a:defRPr>
            </a:lvl5pPr>
          </a:lstStyle>
          <a:p>
            <a:pPr lvl="0"/>
            <a:r>
              <a:rPr kumimoji="1" lang="en-US" altLang="ja-JP"/>
              <a:t>Click to edit Master text styles</a:t>
            </a:r>
          </a:p>
          <a:p>
            <a:pPr lvl="1"/>
            <a:r>
              <a:rPr kumimoji="1" lang="en-US" altLang="ja-JP"/>
              <a:t>Second level</a:t>
            </a:r>
          </a:p>
          <a:p>
            <a:pPr lvl="2"/>
            <a:r>
              <a:rPr kumimoji="1" lang="en-US" altLang="ja-JP"/>
              <a:t>Third level</a:t>
            </a:r>
          </a:p>
          <a:p>
            <a:pPr lvl="3"/>
            <a:r>
              <a:rPr kumimoji="1" lang="en-US" altLang="ja-JP"/>
              <a:t>Fourth level</a:t>
            </a:r>
          </a:p>
          <a:p>
            <a:pPr lvl="4"/>
            <a:r>
              <a:rPr kumimoji="1" lang="en-US" altLang="ja-JP"/>
              <a:t>Fifth level</a:t>
            </a:r>
            <a:endParaRPr kumimoji="1" lang="ja-JP" altLang="en-US"/>
          </a:p>
        </p:txBody>
      </p:sp>
    </p:spTree>
    <p:extLst>
      <p:ext uri="{BB962C8B-B14F-4D97-AF65-F5344CB8AC3E}">
        <p14:creationId xmlns:p14="http://schemas.microsoft.com/office/powerpoint/2010/main" val="3203901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1_章＋1行タイトル">
    <p:spTree>
      <p:nvGrpSpPr>
        <p:cNvPr id="1" name=""/>
        <p:cNvGrpSpPr/>
        <p:nvPr/>
      </p:nvGrpSpPr>
      <p:grpSpPr>
        <a:xfrm>
          <a:off x="0" y="0"/>
          <a:ext cx="0" cy="0"/>
          <a:chOff x="0" y="0"/>
          <a:chExt cx="0" cy="0"/>
        </a:xfrm>
      </p:grpSpPr>
      <p:graphicFrame>
        <p:nvGraphicFramePr>
          <p:cNvPr id="4" name="think-cell data - do not delete" hidden="1">
            <a:extLst>
              <a:ext uri="{FF2B5EF4-FFF2-40B4-BE49-F238E27FC236}">
                <a16:creationId xmlns:a16="http://schemas.microsoft.com/office/drawing/2014/main" id="{506F8478-413B-2F3A-FC69-04ECCC0F4C07}"/>
              </a:ext>
            </a:extLst>
          </p:cNvPr>
          <p:cNvGraphicFramePr>
            <a:graphicFrameLocks/>
          </p:cNvGraphicFramePr>
          <p:nvPr userDrawn="1">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3" imgW="277" imgH="277" progId="TCLayout.ActiveDocument.1">
                  <p:embed/>
                </p:oleObj>
              </mc:Choice>
              <mc:Fallback>
                <p:oleObj name="think-cellスライド" r:id="rId3" imgW="277" imgH="277" progId="TCLayout.ActiveDocument.1">
                  <p:embed/>
                  <p:pic>
                    <p:nvPicPr>
                      <p:cNvPr id="4" name="think-cell data - do not delete" hidden="1">
                        <a:extLst>
                          <a:ext uri="{FF2B5EF4-FFF2-40B4-BE49-F238E27FC236}">
                            <a16:creationId xmlns:a16="http://schemas.microsoft.com/office/drawing/2014/main" id="{506F8478-413B-2F3A-FC69-04ECCC0F4C07}"/>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タイトル 1">
            <a:extLst>
              <a:ext uri="{FF2B5EF4-FFF2-40B4-BE49-F238E27FC236}">
                <a16:creationId xmlns:a16="http://schemas.microsoft.com/office/drawing/2014/main" id="{3E61060F-FC44-4428-9038-E62F2290315B}"/>
              </a:ext>
            </a:extLst>
          </p:cNvPr>
          <p:cNvSpPr>
            <a:spLocks noGrp="1"/>
          </p:cNvSpPr>
          <p:nvPr>
            <p:ph type="title" hasCustomPrompt="1"/>
          </p:nvPr>
        </p:nvSpPr>
        <p:spPr>
          <a:xfrm>
            <a:off x="201000" y="259200"/>
            <a:ext cx="9504000" cy="673200"/>
          </a:xfrm>
        </p:spPr>
        <p:txBody>
          <a:bodyPr vert="horz" tIns="324000">
            <a:spAutoFit/>
          </a:bodyPr>
          <a:lstStyle>
            <a:lvl1pPr fontAlgn="ctr">
              <a:defRPr baseline="0">
                <a:latin typeface="Yu Gothic UI" panose="020B0500000000000000" pitchFamily="50" charset="-128"/>
                <a:ea typeface="Yu Gothic UI" panose="020B0500000000000000" pitchFamily="50" charset="-128"/>
                <a:sym typeface="Yu Gothic UI" panose="020B0500000000000000" pitchFamily="50" charset="-128"/>
              </a:defRPr>
            </a:lvl1pPr>
          </a:lstStyle>
          <a:p>
            <a:r>
              <a:rPr lang="ja-JP" altLang="en-US"/>
              <a:t>（スライドの内容を簡潔に記載）</a:t>
            </a:r>
          </a:p>
        </p:txBody>
      </p:sp>
      <p:sp>
        <p:nvSpPr>
          <p:cNvPr id="20" name="テキスト プレースホルダー 19">
            <a:extLst>
              <a:ext uri="{FF2B5EF4-FFF2-40B4-BE49-F238E27FC236}">
                <a16:creationId xmlns:a16="http://schemas.microsoft.com/office/drawing/2014/main" id="{DED51E40-D439-4365-8632-E8A6FA6535F4}"/>
              </a:ext>
            </a:extLst>
          </p:cNvPr>
          <p:cNvSpPr>
            <a:spLocks noGrp="1"/>
          </p:cNvSpPr>
          <p:nvPr>
            <p:ph type="body" sz="quarter" idx="12" hasCustomPrompt="1"/>
          </p:nvPr>
        </p:nvSpPr>
        <p:spPr>
          <a:xfrm>
            <a:off x="201000" y="259200"/>
            <a:ext cx="9504000" cy="288925"/>
          </a:xfrm>
        </p:spPr>
        <p:txBody>
          <a:bodyPr lIns="144000" rIns="0" bIns="36000" anchor="b" anchorCtr="0"/>
          <a:lstStyle>
            <a:lvl1pPr marL="0" indent="0" algn="l" defTabSz="914400" rtl="0" eaLnBrk="1" fontAlgn="ctr" latinLnBrk="0" hangingPunct="1">
              <a:lnSpc>
                <a:spcPct val="100000"/>
              </a:lnSpc>
              <a:spcBef>
                <a:spcPct val="0"/>
              </a:spcBef>
              <a:buClr>
                <a:srgbClr val="000F78"/>
              </a:buClr>
              <a:buFont typeface="Wingdings" panose="05000000000000000000" pitchFamily="2" charset="2"/>
              <a:buNone/>
              <a:defRPr kumimoji="1" lang="ja-JP" altLang="en-US" sz="1400" b="1" i="0" kern="1200" baseline="0" dirty="0" smtClean="0">
                <a:solidFill>
                  <a:srgbClr val="000F78"/>
                </a:solidFill>
                <a:latin typeface="Yu Gothic UI" panose="020B0500000000000000" pitchFamily="50" charset="-128"/>
                <a:ea typeface="Yu Gothic UI" panose="020B0500000000000000" pitchFamily="50" charset="-128"/>
                <a:cs typeface="+mj-cs"/>
                <a:sym typeface="Yu Gothic UI" panose="020B0500000000000000" pitchFamily="50" charset="-128"/>
              </a:defRPr>
            </a:lvl1pPr>
            <a:lvl2pPr marL="0" indent="0" algn="l" defTabSz="914400" rtl="0" eaLnBrk="1" fontAlgn="ctr" latinLnBrk="0" hangingPunct="1">
              <a:lnSpc>
                <a:spcPct val="100000"/>
              </a:lnSpc>
              <a:spcBef>
                <a:spcPct val="0"/>
              </a:spcBef>
              <a:buClr>
                <a:srgbClr val="000F78"/>
              </a:buClr>
              <a:buFont typeface="Wingdings" panose="05000000000000000000" pitchFamily="2" charset="2"/>
              <a:buNone/>
              <a:defRPr kumimoji="1" lang="ja-JP" altLang="en-US" sz="1400" b="1" i="0" kern="1200" baseline="0" dirty="0" smtClean="0">
                <a:solidFill>
                  <a:srgbClr val="000F78"/>
                </a:solidFill>
                <a:latin typeface="Yu Gothic UI" panose="020B0500000000000000" pitchFamily="50" charset="-128"/>
                <a:ea typeface="Yu Gothic UI" panose="020B0500000000000000" pitchFamily="50" charset="-128"/>
                <a:cs typeface="+mj-cs"/>
              </a:defRPr>
            </a:lvl2pPr>
            <a:lvl3pPr marL="0" indent="0" algn="l" defTabSz="914400" rtl="0" eaLnBrk="1" fontAlgn="ctr" latinLnBrk="0" hangingPunct="1">
              <a:lnSpc>
                <a:spcPct val="100000"/>
              </a:lnSpc>
              <a:spcBef>
                <a:spcPct val="0"/>
              </a:spcBef>
              <a:buClr>
                <a:srgbClr val="000F78"/>
              </a:buClr>
              <a:buFont typeface="Wingdings" panose="05000000000000000000" pitchFamily="2" charset="2"/>
              <a:buNone/>
              <a:defRPr kumimoji="1" lang="ja-JP" altLang="en-US" sz="1400" b="1" i="0" kern="1200" baseline="0" dirty="0" smtClean="0">
                <a:solidFill>
                  <a:srgbClr val="000F78"/>
                </a:solidFill>
                <a:latin typeface="Yu Gothic UI" panose="020B0500000000000000" pitchFamily="50" charset="-128"/>
                <a:ea typeface="Yu Gothic UI" panose="020B0500000000000000" pitchFamily="50" charset="-128"/>
                <a:cs typeface="+mj-cs"/>
              </a:defRPr>
            </a:lvl3pPr>
            <a:lvl4pPr marL="0" indent="0" algn="l" defTabSz="914400" rtl="0" eaLnBrk="1" fontAlgn="ctr" latinLnBrk="0" hangingPunct="1">
              <a:lnSpc>
                <a:spcPct val="100000"/>
              </a:lnSpc>
              <a:spcBef>
                <a:spcPct val="0"/>
              </a:spcBef>
              <a:buClr>
                <a:srgbClr val="000F78"/>
              </a:buClr>
              <a:buFont typeface="Wingdings" panose="05000000000000000000" pitchFamily="2" charset="2"/>
              <a:buNone/>
              <a:defRPr kumimoji="1" lang="ja-JP" altLang="en-US" sz="1400" b="1" i="0" kern="1200" baseline="0" dirty="0" smtClean="0">
                <a:solidFill>
                  <a:srgbClr val="000F78"/>
                </a:solidFill>
                <a:latin typeface="Yu Gothic UI" panose="020B0500000000000000" pitchFamily="50" charset="-128"/>
                <a:ea typeface="Yu Gothic UI" panose="020B0500000000000000" pitchFamily="50" charset="-128"/>
                <a:cs typeface="+mj-cs"/>
              </a:defRPr>
            </a:lvl4pPr>
            <a:lvl5pPr marL="0" indent="0" algn="l" defTabSz="914400" rtl="0" eaLnBrk="1" fontAlgn="ctr" latinLnBrk="0" hangingPunct="1">
              <a:lnSpc>
                <a:spcPct val="100000"/>
              </a:lnSpc>
              <a:spcBef>
                <a:spcPct val="0"/>
              </a:spcBef>
              <a:buClr>
                <a:srgbClr val="000F78"/>
              </a:buClr>
              <a:buFont typeface="Wingdings" panose="05000000000000000000" pitchFamily="2" charset="2"/>
              <a:buNone/>
              <a:defRPr kumimoji="1" lang="ja-JP" altLang="en-US" sz="1400" b="1" i="0" kern="1200" baseline="0" dirty="0">
                <a:solidFill>
                  <a:srgbClr val="000F78"/>
                </a:solidFill>
                <a:latin typeface="Yu Gothic UI" panose="020B0500000000000000" pitchFamily="50" charset="-128"/>
                <a:ea typeface="Yu Gothic UI" panose="020B0500000000000000" pitchFamily="50" charset="-128"/>
                <a:cs typeface="+mj-cs"/>
              </a:defRPr>
            </a:lvl5pPr>
          </a:lstStyle>
          <a:p>
            <a:pPr marL="0" algn="l" defTabSz="914400" rtl="0" eaLnBrk="1" fontAlgn="ctr" latinLnBrk="0" hangingPunct="1">
              <a:lnSpc>
                <a:spcPct val="100000"/>
              </a:lnSpc>
              <a:spcBef>
                <a:spcPct val="0"/>
              </a:spcBef>
              <a:buNone/>
            </a:pPr>
            <a:r>
              <a:rPr kumimoji="1" lang="ja-JP" altLang="en-US" sz="1400" b="1" i="0" kern="1200" baseline="0">
                <a:solidFill>
                  <a:srgbClr val="000F78"/>
                </a:solidFill>
                <a:latin typeface="Yu Gothic UI" panose="020B0500000000000000" pitchFamily="50" charset="-128"/>
                <a:ea typeface="Yu Gothic UI" panose="020B0500000000000000" pitchFamily="50" charset="-128"/>
                <a:cs typeface="+mj-cs"/>
              </a:rPr>
              <a:t>章タイトル</a:t>
            </a:r>
            <a:r>
              <a:rPr kumimoji="1" lang="en-US" altLang="ja-JP" sz="1400" b="1" i="0" kern="1200" baseline="0">
                <a:solidFill>
                  <a:srgbClr val="000F78"/>
                </a:solidFill>
                <a:latin typeface="Yu Gothic UI" panose="020B0500000000000000" pitchFamily="50" charset="-128"/>
                <a:ea typeface="Yu Gothic UI" panose="020B0500000000000000" pitchFamily="50" charset="-128"/>
                <a:cs typeface="+mj-cs"/>
              </a:rPr>
              <a:t>/</a:t>
            </a:r>
            <a:r>
              <a:rPr kumimoji="1" lang="ja-JP" altLang="en-US" sz="1400" b="1" i="0" kern="1200" baseline="0">
                <a:solidFill>
                  <a:srgbClr val="000F78"/>
                </a:solidFill>
                <a:latin typeface="Yu Gothic UI" panose="020B0500000000000000" pitchFamily="50" charset="-128"/>
                <a:ea typeface="Yu Gothic UI" panose="020B0500000000000000" pitchFamily="50" charset="-128"/>
                <a:cs typeface="+mj-cs"/>
              </a:rPr>
              <a:t>スライドタイトルを入力</a:t>
            </a:r>
          </a:p>
        </p:txBody>
      </p:sp>
    </p:spTree>
    <p:extLst>
      <p:ext uri="{BB962C8B-B14F-4D97-AF65-F5344CB8AC3E}">
        <p14:creationId xmlns:p14="http://schemas.microsoft.com/office/powerpoint/2010/main" val="3061317939"/>
      </p:ext>
    </p:extLst>
  </p:cSld>
  <p:clrMapOvr>
    <a:masterClrMapping/>
  </p:clrMapOvr>
  <p:extLst>
    <p:ext uri="{DCECCB84-F9BA-43D5-87BE-67443E8EF086}">
      <p15:sldGuideLst xmlns:p15="http://schemas.microsoft.com/office/powerpoint/2012/main">
        <p15:guide id="1" orient="horz" pos="709">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2_章＋1行タイトル">
    <p:spTree>
      <p:nvGrpSpPr>
        <p:cNvPr id="1" name=""/>
        <p:cNvGrpSpPr/>
        <p:nvPr/>
      </p:nvGrpSpPr>
      <p:grpSpPr>
        <a:xfrm>
          <a:off x="0" y="0"/>
          <a:ext cx="0" cy="0"/>
          <a:chOff x="0" y="0"/>
          <a:chExt cx="0" cy="0"/>
        </a:xfrm>
      </p:grpSpPr>
      <p:graphicFrame>
        <p:nvGraphicFramePr>
          <p:cNvPr id="2" name="オブジェクト 1" hidden="1"/>
          <p:cNvGraphicFramePr>
            <a:graphicFrameLocks/>
          </p:cNvGraphicFramePr>
          <p:nvPr userDrawn="1">
            <p:custDataLst>
              <p:tags r:id="rId1"/>
            </p:custDataLst>
            <p:extLst>
              <p:ext uri="{D42A27DB-BD31-4B8C-83A1-F6EECF244321}">
                <p14:modId xmlns:p14="http://schemas.microsoft.com/office/powerpoint/2010/main" val="177096093"/>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3" imgW="347" imgH="348" progId="TCLayout.ActiveDocument.1">
                  <p:embed/>
                </p:oleObj>
              </mc:Choice>
              <mc:Fallback>
                <p:oleObj name="think-cellスライド" r:id="rId3" imgW="347" imgH="348" progId="TCLayout.ActiveDocument.1">
                  <p:embed/>
                  <p:pic>
                    <p:nvPicPr>
                      <p:cNvPr id="2" name="オブジェクト 1" hidden="1"/>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19" name="テキスト プレースホルダー 18">
            <a:extLst>
              <a:ext uri="{FF2B5EF4-FFF2-40B4-BE49-F238E27FC236}">
                <a16:creationId xmlns:a16="http://schemas.microsoft.com/office/drawing/2014/main" id="{D0203BCC-19FC-5B4A-93BF-A71050BFBFA1}"/>
              </a:ext>
            </a:extLst>
          </p:cNvPr>
          <p:cNvSpPr>
            <a:spLocks noGrp="1"/>
          </p:cNvSpPr>
          <p:nvPr>
            <p:ph type="body" sz="quarter" idx="10" hasCustomPrompt="1"/>
          </p:nvPr>
        </p:nvSpPr>
        <p:spPr>
          <a:xfrm>
            <a:off x="201975" y="259239"/>
            <a:ext cx="9504000" cy="671292"/>
          </a:xfrm>
          <a:blipFill dpi="0" rotWithShape="1">
            <a:blip r:embed="rId5"/>
            <a:srcRect/>
            <a:stretch>
              <a:fillRect/>
            </a:stretch>
          </a:blipFill>
        </p:spPr>
        <p:txBody>
          <a:bodyPr vert="horz" lIns="144000" tIns="324000" rIns="0" bIns="36000" rtlCol="0" anchor="t" anchorCtr="0">
            <a:spAutoFit/>
          </a:bodyPr>
          <a:lstStyle>
            <a:lvl1pPr marL="0" indent="0" fontAlgn="ctr" hangingPunct="1">
              <a:spcBef>
                <a:spcPts val="0"/>
              </a:spcBef>
              <a:buNone/>
              <a:defRPr lang="ja-JP" altLang="en-US" sz="2000" b="1" i="0">
                <a:solidFill>
                  <a:srgbClr val="000F78"/>
                </a:solidFill>
                <a:latin typeface="Yu Gothic UI" panose="020B0500000000000000" pitchFamily="50" charset="-128"/>
                <a:ea typeface="Yu Gothic UI" panose="020B0500000000000000" pitchFamily="50" charset="-128"/>
                <a:cs typeface="+mj-cs"/>
              </a:defRPr>
            </a:lvl1pPr>
          </a:lstStyle>
          <a:p>
            <a:pPr lvl="0">
              <a:spcBef>
                <a:spcPct val="0"/>
              </a:spcBef>
            </a:pPr>
            <a:r>
              <a:rPr kumimoji="1" lang="en-US" altLang="ja-JP"/>
              <a:t>1</a:t>
            </a:r>
            <a:r>
              <a:rPr kumimoji="1" lang="ja-JP" altLang="en-US"/>
              <a:t>行レイアウト タイトル</a:t>
            </a:r>
            <a:r>
              <a:rPr lang="en-US" altLang="ja-JP"/>
              <a:t>/</a:t>
            </a:r>
            <a:r>
              <a:rPr lang="ja-JP" altLang="en-US"/>
              <a:t>スライドタイトル</a:t>
            </a:r>
            <a:r>
              <a:rPr kumimoji="1" lang="ja-JP" altLang="en-US"/>
              <a:t>を入力</a:t>
            </a:r>
          </a:p>
        </p:txBody>
      </p:sp>
      <p:sp>
        <p:nvSpPr>
          <p:cNvPr id="13" name="タイトル 12">
            <a:extLst>
              <a:ext uri="{FF2B5EF4-FFF2-40B4-BE49-F238E27FC236}">
                <a16:creationId xmlns:a16="http://schemas.microsoft.com/office/drawing/2014/main" id="{754CBF31-B862-1841-BB17-2F937916DD00}"/>
              </a:ext>
            </a:extLst>
          </p:cNvPr>
          <p:cNvSpPr>
            <a:spLocks noGrp="1"/>
          </p:cNvSpPr>
          <p:nvPr>
            <p:ph type="title" hasCustomPrompt="1"/>
          </p:nvPr>
        </p:nvSpPr>
        <p:spPr>
          <a:xfrm>
            <a:off x="201975" y="259238"/>
            <a:ext cx="9504000" cy="299052"/>
          </a:xfrm>
          <a:noFill/>
        </p:spPr>
        <p:txBody>
          <a:bodyPr vert="horz" tIns="46800" bIns="36000" anchor="b" anchorCtr="0"/>
          <a:lstStyle>
            <a:lvl1pPr>
              <a:lnSpc>
                <a:spcPct val="100000"/>
              </a:lnSpc>
              <a:defRPr sz="1400"/>
            </a:lvl1pPr>
          </a:lstStyle>
          <a:p>
            <a:r>
              <a:rPr kumimoji="1" lang="ja-JP" altLang="en-US"/>
              <a:t>章タイトル</a:t>
            </a:r>
            <a:r>
              <a:rPr kumimoji="1" lang="en-US" altLang="ja-JP"/>
              <a:t>/</a:t>
            </a:r>
            <a:r>
              <a:rPr kumimoji="1" lang="ja-JP" altLang="en-US"/>
              <a:t>スライドタイトルを入力</a:t>
            </a:r>
          </a:p>
        </p:txBody>
      </p:sp>
    </p:spTree>
    <p:extLst>
      <p:ext uri="{BB962C8B-B14F-4D97-AF65-F5344CB8AC3E}">
        <p14:creationId xmlns:p14="http://schemas.microsoft.com/office/powerpoint/2010/main" val="29706494"/>
      </p:ext>
    </p:extLst>
  </p:cSld>
  <p:clrMapOvr>
    <a:masterClrMapping/>
  </p:clrMapOvr>
  <p:extLst>
    <p:ext uri="{DCECCB84-F9BA-43D5-87BE-67443E8EF086}">
      <p15:sldGuideLst xmlns:p15="http://schemas.microsoft.com/office/powerpoint/2012/main">
        <p15:guide id="1" orient="horz" pos="73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目次（中）">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1502427" y="1120655"/>
            <a:ext cx="6901149" cy="5135766"/>
          </a:xfrm>
        </p:spPr>
        <p:txBody>
          <a:bodyPr>
            <a:noAutofit/>
          </a:bodyPr>
          <a:lstStyle>
            <a:lvl1pPr marL="342900" indent="-342900" algn="l">
              <a:lnSpc>
                <a:spcPct val="110000"/>
              </a:lnSpc>
              <a:spcBef>
                <a:spcPts val="600"/>
              </a:spcBef>
              <a:buClr>
                <a:srgbClr val="000F78"/>
              </a:buClr>
              <a:buFont typeface="+mj-lt"/>
              <a:buAutoNum type="arabicPeriod"/>
              <a:tabLst>
                <a:tab pos="6454775" algn="r"/>
                <a:tab pos="6726238" algn="r"/>
                <a:tab pos="6907213" algn="r"/>
              </a:tabLst>
              <a:defRPr sz="1600" b="0">
                <a:latin typeface="Yu Gothic UI" panose="020B0500000000000000" pitchFamily="50" charset="-128"/>
                <a:ea typeface="Yu Gothic UI" panose="020B0500000000000000" pitchFamily="50" charset="-128"/>
              </a:defRPr>
            </a:lvl1pPr>
            <a:lvl2pPr marL="517525" indent="0" algn="l">
              <a:spcBef>
                <a:spcPts val="0"/>
              </a:spcBef>
              <a:spcAft>
                <a:spcPts val="300"/>
              </a:spcAft>
              <a:buFont typeface="+mj-lt"/>
              <a:buNone/>
              <a:tabLst>
                <a:tab pos="6454775" algn="r"/>
                <a:tab pos="6726238" algn="r"/>
                <a:tab pos="6907213" algn="r"/>
              </a:tabLst>
              <a:defRPr kumimoji="1" lang="en-US" altLang="ja-JP" sz="1400" kern="1200" dirty="0">
                <a:solidFill>
                  <a:schemeClr val="tx1"/>
                </a:solidFill>
                <a:latin typeface="Yu Gothic UI" panose="020B0500000000000000" pitchFamily="50" charset="-128"/>
                <a:ea typeface="Yu Gothic UI" panose="020B0500000000000000" pitchFamily="50" charset="-128"/>
                <a:cs typeface="+mn-cs"/>
              </a:defRPr>
            </a:lvl2pPr>
            <a:lvl3pPr marL="974725" indent="-171450" algn="l">
              <a:spcBef>
                <a:spcPts val="0"/>
              </a:spcBef>
              <a:spcAft>
                <a:spcPts val="300"/>
              </a:spcAft>
              <a:buFont typeface="Arial" panose="020B0604020202020204" pitchFamily="34" charset="0"/>
              <a:buChar char="•"/>
              <a:tabLst/>
              <a:defRPr>
                <a:latin typeface="Yu Gothic UI" panose="020B0500000000000000" pitchFamily="50" charset="-128"/>
                <a:ea typeface="Yu Gothic UI" panose="020B0500000000000000" pitchFamily="50" charset="-128"/>
              </a:defRPr>
            </a:lvl3pPr>
            <a:lvl4pPr marL="1027113" indent="0">
              <a:buNone/>
              <a:tabLst/>
              <a:defRPr>
                <a:latin typeface="Yu Gothic UI" panose="020B0500000000000000" pitchFamily="50" charset="-128"/>
                <a:ea typeface="Yu Gothic UI" panose="020B0500000000000000" pitchFamily="50" charset="-128"/>
              </a:defRPr>
            </a:lvl4pPr>
            <a:lvl5pPr marL="1295400" indent="0">
              <a:buFont typeface="システムフォント"/>
              <a:buNone/>
              <a:tabLst/>
              <a:defRPr>
                <a:latin typeface="Yu Gothic UI" panose="020B0500000000000000" pitchFamily="50" charset="-128"/>
                <a:ea typeface="Yu Gothic UI" panose="020B0500000000000000" pitchFamily="50" charset="-128"/>
              </a:defRPr>
            </a:lvl5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p:txBody>
      </p:sp>
      <p:sp>
        <p:nvSpPr>
          <p:cNvPr id="5" name="タイトル 4">
            <a:extLst>
              <a:ext uri="{FF2B5EF4-FFF2-40B4-BE49-F238E27FC236}">
                <a16:creationId xmlns:a16="http://schemas.microsoft.com/office/drawing/2014/main" id="{8204379D-C656-4DFC-9A29-E952D48D051C}"/>
              </a:ext>
            </a:extLst>
          </p:cNvPr>
          <p:cNvSpPr>
            <a:spLocks noGrp="1"/>
          </p:cNvSpPr>
          <p:nvPr>
            <p:ph type="title" hasCustomPrompt="1"/>
          </p:nvPr>
        </p:nvSpPr>
        <p:spPr>
          <a:xfrm>
            <a:off x="201000" y="259200"/>
            <a:ext cx="9504000" cy="380480"/>
          </a:xfrm>
        </p:spPr>
        <p:txBody>
          <a:bodyPr/>
          <a:lstStyle/>
          <a:p>
            <a:r>
              <a:rPr kumimoji="1" lang="ja-JP" altLang="en-US"/>
              <a:t>目次タイトルを入力</a:t>
            </a:r>
          </a:p>
        </p:txBody>
      </p:sp>
    </p:spTree>
    <p:extLst>
      <p:ext uri="{BB962C8B-B14F-4D97-AF65-F5344CB8AC3E}">
        <p14:creationId xmlns:p14="http://schemas.microsoft.com/office/powerpoint/2010/main" val="2583651921"/>
      </p:ext>
    </p:extLst>
  </p:cSld>
  <p:clrMapOvr>
    <a:masterClrMapping/>
  </p:clrMapOvr>
  <p:extLst>
    <p:ext uri="{DCECCB84-F9BA-43D5-87BE-67443E8EF086}">
      <p15:sldGuideLst xmlns:p15="http://schemas.microsoft.com/office/powerpoint/2012/main">
        <p15:guide id="1" pos="5297">
          <p15:clr>
            <a:srgbClr val="FBAE40"/>
          </p15:clr>
        </p15:guide>
        <p15:guide id="2" pos="943">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目次（多/二段組）">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16496" y="1120655"/>
            <a:ext cx="9073012" cy="5135766"/>
          </a:xfrm>
        </p:spPr>
        <p:txBody>
          <a:bodyPr rIns="0" numCol="2" spcCol="360000">
            <a:noAutofit/>
          </a:bodyPr>
          <a:lstStyle>
            <a:lvl1pPr marL="271463" indent="-271463" algn="l">
              <a:lnSpc>
                <a:spcPct val="110000"/>
              </a:lnSpc>
              <a:spcBef>
                <a:spcPts val="600"/>
              </a:spcBef>
              <a:buClr>
                <a:srgbClr val="000F78"/>
              </a:buClr>
              <a:buFont typeface="+mj-lt"/>
              <a:buAutoNum type="arabicPeriod"/>
              <a:tabLst>
                <a:tab pos="3946525" algn="r"/>
                <a:tab pos="4219575" algn="r"/>
                <a:tab pos="4391025" algn="r"/>
                <a:tab pos="4486275" algn="r"/>
                <a:tab pos="6461125" algn="r"/>
                <a:tab pos="6815138" algn="r"/>
              </a:tabLst>
              <a:defRPr sz="1400" b="0">
                <a:latin typeface="Yu Gothic UI" panose="020B0500000000000000" pitchFamily="50" charset="-128"/>
                <a:ea typeface="Yu Gothic UI" panose="020B0500000000000000" pitchFamily="50" charset="-128"/>
              </a:defRPr>
            </a:lvl1pPr>
            <a:lvl2pPr marL="517525" indent="0" algn="l">
              <a:spcBef>
                <a:spcPts val="0"/>
              </a:spcBef>
              <a:spcAft>
                <a:spcPts val="300"/>
              </a:spcAft>
              <a:buFont typeface="+mj-lt"/>
              <a:buNone/>
              <a:tabLst>
                <a:tab pos="3946525" algn="r"/>
                <a:tab pos="4219575" algn="r"/>
                <a:tab pos="4391025" algn="r"/>
                <a:tab pos="4486275" algn="r"/>
                <a:tab pos="6461125" algn="r"/>
                <a:tab pos="6815138" algn="r"/>
              </a:tabLst>
              <a:defRPr kumimoji="1" lang="en-US" altLang="ja-JP" sz="1200" kern="1200" dirty="0">
                <a:solidFill>
                  <a:schemeClr val="tx1"/>
                </a:solidFill>
                <a:latin typeface="Yu Gothic UI" panose="020B0500000000000000" pitchFamily="50" charset="-128"/>
                <a:ea typeface="Yu Gothic UI" panose="020B0500000000000000" pitchFamily="50" charset="-128"/>
                <a:cs typeface="+mn-cs"/>
              </a:defRPr>
            </a:lvl2pPr>
            <a:lvl3pPr marL="974725" indent="-171450" algn="l">
              <a:spcBef>
                <a:spcPts val="0"/>
              </a:spcBef>
              <a:spcAft>
                <a:spcPts val="300"/>
              </a:spcAft>
              <a:buFont typeface="Arial" panose="020B0604020202020204" pitchFamily="34" charset="0"/>
              <a:buChar char="•"/>
              <a:tabLst>
                <a:tab pos="3946525" algn="r"/>
                <a:tab pos="4219575" algn="r"/>
                <a:tab pos="4391025" algn="r"/>
              </a:tabLst>
              <a:defRPr sz="1200">
                <a:latin typeface="Yu Gothic UI" panose="020B0500000000000000" pitchFamily="50" charset="-128"/>
                <a:ea typeface="Yu Gothic UI" panose="020B0500000000000000" pitchFamily="50" charset="-128"/>
              </a:defRPr>
            </a:lvl3pPr>
            <a:lvl4pPr marL="1027113" indent="0">
              <a:buNone/>
              <a:tabLst/>
              <a:defRPr>
                <a:latin typeface="Yu Gothic UI" panose="020B0500000000000000" pitchFamily="50" charset="-128"/>
                <a:ea typeface="Yu Gothic UI" panose="020B0500000000000000" pitchFamily="50" charset="-128"/>
              </a:defRPr>
            </a:lvl4pPr>
            <a:lvl5pPr marL="1295400" indent="0">
              <a:buFont typeface="システムフォント"/>
              <a:buNone/>
              <a:tabLst/>
              <a:defRPr>
                <a:latin typeface="Yu Gothic UI" panose="020B0500000000000000" pitchFamily="50" charset="-128"/>
                <a:ea typeface="Yu Gothic UI" panose="020B0500000000000000" pitchFamily="50" charset="-128"/>
              </a:defRPr>
            </a:lvl5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p:txBody>
      </p:sp>
      <p:sp>
        <p:nvSpPr>
          <p:cNvPr id="4" name="タイトル 3">
            <a:extLst>
              <a:ext uri="{FF2B5EF4-FFF2-40B4-BE49-F238E27FC236}">
                <a16:creationId xmlns:a16="http://schemas.microsoft.com/office/drawing/2014/main" id="{428C50A7-B2DD-41D0-8891-C4838ACDA6EA}"/>
              </a:ext>
            </a:extLst>
          </p:cNvPr>
          <p:cNvSpPr>
            <a:spLocks noGrp="1"/>
          </p:cNvSpPr>
          <p:nvPr>
            <p:ph type="title" hasCustomPrompt="1"/>
          </p:nvPr>
        </p:nvSpPr>
        <p:spPr/>
        <p:txBody>
          <a:bodyPr/>
          <a:lstStyle>
            <a:lvl1pPr>
              <a:defRPr/>
            </a:lvl1pPr>
          </a:lstStyle>
          <a:p>
            <a:r>
              <a:rPr kumimoji="1" lang="ja-JP" altLang="en-US"/>
              <a:t>目次タイトルを入力</a:t>
            </a:r>
          </a:p>
        </p:txBody>
      </p:sp>
    </p:spTree>
    <p:extLst>
      <p:ext uri="{BB962C8B-B14F-4D97-AF65-F5344CB8AC3E}">
        <p14:creationId xmlns:p14="http://schemas.microsoft.com/office/powerpoint/2010/main" val="229543036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oleObject" Target="../embeddings/oleObject1.bin"/><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tags" Target="../tags/tag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theme" Target="../theme/theme1.xml"/><Relationship Id="rId30" Type="http://schemas.openxmlformats.org/officeDocument/2006/relationships/image" Target="../media/image1.emf"/></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aphicFrame>
        <p:nvGraphicFramePr>
          <p:cNvPr id="5" name="think-cell data - do not delete" hidden="1">
            <a:extLst>
              <a:ext uri="{FF2B5EF4-FFF2-40B4-BE49-F238E27FC236}">
                <a16:creationId xmlns:a16="http://schemas.microsoft.com/office/drawing/2014/main" id="{F45EEA87-53CE-4290-6108-038ED76DDB2D}"/>
              </a:ext>
            </a:extLst>
          </p:cNvPr>
          <p:cNvGraphicFramePr>
            <a:graphicFrameLocks/>
          </p:cNvGraphicFramePr>
          <p:nvPr userDrawn="1">
            <p:custDataLst>
              <p:tags r:id="rId28"/>
            </p:custDataLst>
            <p:extLst>
              <p:ext uri="{D42A27DB-BD31-4B8C-83A1-F6EECF244321}">
                <p14:modId xmlns:p14="http://schemas.microsoft.com/office/powerpoint/2010/main" val="1773897956"/>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29" imgW="467" imgH="467" progId="TCLayout.ActiveDocument.1">
                  <p:embed/>
                </p:oleObj>
              </mc:Choice>
              <mc:Fallback>
                <p:oleObj name="think-cellスライド" r:id="rId29" imgW="467" imgH="467" progId="TCLayout.ActiveDocument.1">
                  <p:embed/>
                  <p:pic>
                    <p:nvPicPr>
                      <p:cNvPr id="5" name="think-cell data - do not delete" hidden="1">
                        <a:extLst>
                          <a:ext uri="{FF2B5EF4-FFF2-40B4-BE49-F238E27FC236}">
                            <a16:creationId xmlns:a16="http://schemas.microsoft.com/office/drawing/2014/main" id="{F45EEA87-53CE-4290-6108-038ED76DDB2D}"/>
                          </a:ext>
                        </a:extLst>
                      </p:cNvPr>
                      <p:cNvPicPr/>
                      <p:nvPr/>
                    </p:nvPicPr>
                    <p:blipFill>
                      <a:blip r:embed="rId30"/>
                      <a:stretch>
                        <a:fillRect/>
                      </a:stretch>
                    </p:blipFill>
                    <p:spPr>
                      <a:xfrm>
                        <a:off x="1588" y="1588"/>
                        <a:ext cx="1588" cy="1588"/>
                      </a:xfrm>
                      <a:prstGeom prst="rect">
                        <a:avLst/>
                      </a:prstGeom>
                    </p:spPr>
                  </p:pic>
                </p:oleObj>
              </mc:Fallback>
            </mc:AlternateContent>
          </a:graphicData>
        </a:graphic>
      </p:graphicFrame>
      <p:sp>
        <p:nvSpPr>
          <p:cNvPr id="2" name="Title Placeholder 1"/>
          <p:cNvSpPr>
            <a:spLocks noGrp="1"/>
          </p:cNvSpPr>
          <p:nvPr>
            <p:ph type="title"/>
          </p:nvPr>
        </p:nvSpPr>
        <p:spPr>
          <a:xfrm>
            <a:off x="201000" y="259200"/>
            <a:ext cx="9504000" cy="380480"/>
          </a:xfrm>
          <a:prstGeom prst="rect">
            <a:avLst/>
          </a:prstGeom>
          <a:blipFill dpi="0" rotWithShape="1">
            <a:blip r:embed="rId31"/>
            <a:srcRect/>
            <a:stretch>
              <a:fillRect/>
            </a:stretch>
          </a:blipFill>
        </p:spPr>
        <p:txBody>
          <a:bodyPr vert="horz" lIns="144000" tIns="36000" rIns="0" bIns="36000" rtlCol="0" anchor="t" anchorCtr="0">
            <a:spAutoFit/>
          </a:bodyPr>
          <a:lstStyle/>
          <a:p>
            <a:r>
              <a:rPr lang="ja-JP" altLang="en-US"/>
              <a:t>マスター タイトルの書式設定</a:t>
            </a:r>
            <a:endParaRPr lang="en-US"/>
          </a:p>
        </p:txBody>
      </p:sp>
      <p:sp>
        <p:nvSpPr>
          <p:cNvPr id="3" name="Text Placeholder 2"/>
          <p:cNvSpPr>
            <a:spLocks noGrp="1"/>
          </p:cNvSpPr>
          <p:nvPr>
            <p:ph type="body" idx="1"/>
          </p:nvPr>
        </p:nvSpPr>
        <p:spPr>
          <a:xfrm>
            <a:off x="201000" y="863999"/>
            <a:ext cx="9504000" cy="5589335"/>
          </a:xfrm>
          <a:prstGeom prst="rect">
            <a:avLst/>
          </a:prstGeom>
        </p:spPr>
        <p:txBody>
          <a:bodyPr vert="horz" lIns="90000" tIns="46800" rIns="90000" bIns="46800" rtlCol="0">
            <a:no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endParaRPr kumimoji="1" lang="en-US" altLang="ja-JP"/>
          </a:p>
          <a:p>
            <a:pPr lvl="5"/>
            <a:r>
              <a:rPr kumimoji="1" lang="ja-JP" altLang="en-US"/>
              <a:t>第 </a:t>
            </a:r>
            <a:r>
              <a:rPr kumimoji="1" lang="en-US" altLang="ja-JP"/>
              <a:t>6 </a:t>
            </a:r>
            <a:r>
              <a:rPr kumimoji="1" lang="ja-JP" altLang="en-US"/>
              <a:t>レベル</a:t>
            </a:r>
          </a:p>
        </p:txBody>
      </p:sp>
      <p:sp>
        <p:nvSpPr>
          <p:cNvPr id="10" name="正方形/長方形 9">
            <a:extLst>
              <a:ext uri="{FF2B5EF4-FFF2-40B4-BE49-F238E27FC236}">
                <a16:creationId xmlns:a16="http://schemas.microsoft.com/office/drawing/2014/main" id="{9391117A-CD3E-4600-B746-847FEC23B848}"/>
              </a:ext>
            </a:extLst>
          </p:cNvPr>
          <p:cNvSpPr/>
          <p:nvPr userDrawn="1"/>
        </p:nvSpPr>
        <p:spPr>
          <a:xfrm>
            <a:off x="9417496" y="6623893"/>
            <a:ext cx="488504" cy="171856"/>
          </a:xfrm>
          <a:prstGeom prst="rect">
            <a:avLst/>
          </a:prstGeom>
          <a:noFill/>
          <a:ln>
            <a:noFill/>
          </a:ln>
        </p:spPr>
        <p:style>
          <a:lnRef idx="1">
            <a:schemeClr val="accent1"/>
          </a:lnRef>
          <a:fillRef idx="0">
            <a:schemeClr val="accent1"/>
          </a:fillRef>
          <a:effectRef idx="0">
            <a:schemeClr val="accent1"/>
          </a:effectRef>
          <a:fontRef idx="minor">
            <a:schemeClr val="tx1"/>
          </a:fontRef>
        </p:style>
        <p:txBody>
          <a:bodyPr lIns="0" tIns="0" rIns="162000" bIns="0" rtlCol="0" anchor="ctr" anchorCtr="0"/>
          <a:lstStyle/>
          <a:p>
            <a:pPr algn="r"/>
            <a:fld id="{F461DCFA-917F-7743-ADC0-510F16953B30}" type="slidenum">
              <a:rPr kumimoji="1" lang="ja-JP" altLang="en-US" sz="1200" b="0" i="0" smtClean="0">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pPr algn="r"/>
              <a:t>‹#›</a:t>
            </a:fld>
            <a:endParaRPr kumimoji="1" lang="ja-JP" altLang="en-US" sz="1200" b="0" i="0">
              <a:solidFill>
                <a:srgbClr val="000F78"/>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4" name="テキスト ボックス 3">
            <a:extLst>
              <a:ext uri="{FF2B5EF4-FFF2-40B4-BE49-F238E27FC236}">
                <a16:creationId xmlns:a16="http://schemas.microsoft.com/office/drawing/2014/main" id="{4376F661-3B31-22CC-D31F-DA7D8EFFC39C}"/>
              </a:ext>
            </a:extLst>
          </p:cNvPr>
          <p:cNvSpPr txBox="1"/>
          <p:nvPr userDrawn="1"/>
        </p:nvSpPr>
        <p:spPr>
          <a:xfrm>
            <a:off x="110419" y="45510"/>
            <a:ext cx="582308" cy="259879"/>
          </a:xfrm>
          <a:prstGeom prst="rect">
            <a:avLst/>
          </a:prstGeom>
          <a:noFill/>
        </p:spPr>
        <p:txBody>
          <a:bodyPr wrap="square" rtlCol="0">
            <a:spAutoFit/>
          </a:bodyPr>
          <a:lstStyle/>
          <a:p>
            <a:pPr algn="l">
              <a:lnSpc>
                <a:spcPct val="120000"/>
              </a:lnSpc>
            </a:pPr>
            <a:r>
              <a:rPr kumimoji="1" lang="en-US" altLang="ja-JP" sz="1000" dirty="0"/>
              <a:t>v6.XX</a:t>
            </a:r>
            <a:endParaRPr kumimoji="1" lang="ja-JP" altLang="en-US" sz="1000" dirty="0"/>
          </a:p>
        </p:txBody>
      </p:sp>
      <p:sp>
        <p:nvSpPr>
          <p:cNvPr id="6" name="テキスト ボックス 5">
            <a:extLst>
              <a:ext uri="{FF2B5EF4-FFF2-40B4-BE49-F238E27FC236}">
                <a16:creationId xmlns:a16="http://schemas.microsoft.com/office/drawing/2014/main" id="{C30C6BFA-F562-36F3-5208-DF8BB9EFB04B}"/>
              </a:ext>
            </a:extLst>
          </p:cNvPr>
          <p:cNvSpPr txBox="1"/>
          <p:nvPr userDrawn="1"/>
        </p:nvSpPr>
        <p:spPr>
          <a:xfrm>
            <a:off x="0" y="0"/>
            <a:ext cx="1162975" cy="280718"/>
          </a:xfrm>
          <a:prstGeom prst="rect">
            <a:avLst/>
          </a:prstGeom>
          <a:solidFill>
            <a:srgbClr val="FF0000">
              <a:alpha val="65098"/>
            </a:srgbClr>
          </a:solidFill>
        </p:spPr>
        <p:txBody>
          <a:bodyPr wrap="square" tIns="0" rtlCol="0">
            <a:spAutoFit/>
          </a:bodyPr>
          <a:lstStyle/>
          <a:p>
            <a:pPr algn="ctr">
              <a:lnSpc>
                <a:spcPct val="120000"/>
              </a:lnSpc>
            </a:pPr>
            <a:r>
              <a:rPr kumimoji="1" lang="ja-JP" altLang="en-US" sz="1400" b="1" dirty="0">
                <a:solidFill>
                  <a:schemeClr val="bg1"/>
                </a:solidFill>
              </a:rPr>
              <a:t>事前公開版</a:t>
            </a:r>
          </a:p>
        </p:txBody>
      </p:sp>
      <p:sp>
        <p:nvSpPr>
          <p:cNvPr id="7" name="テキスト ボックス 6">
            <a:extLst>
              <a:ext uri="{FF2B5EF4-FFF2-40B4-BE49-F238E27FC236}">
                <a16:creationId xmlns:a16="http://schemas.microsoft.com/office/drawing/2014/main" id="{7BDB313E-3456-6E66-E361-63A3DD0E71B2}"/>
              </a:ext>
            </a:extLst>
          </p:cNvPr>
          <p:cNvSpPr txBox="1"/>
          <p:nvPr userDrawn="1"/>
        </p:nvSpPr>
        <p:spPr>
          <a:xfrm>
            <a:off x="8743025" y="6453188"/>
            <a:ext cx="1162975" cy="280718"/>
          </a:xfrm>
          <a:prstGeom prst="rect">
            <a:avLst/>
          </a:prstGeom>
          <a:solidFill>
            <a:srgbClr val="FF0000">
              <a:alpha val="65098"/>
            </a:srgbClr>
          </a:solidFill>
        </p:spPr>
        <p:txBody>
          <a:bodyPr wrap="square" tIns="0" rtlCol="0">
            <a:spAutoFit/>
          </a:bodyPr>
          <a:lstStyle/>
          <a:p>
            <a:pPr algn="ctr">
              <a:lnSpc>
                <a:spcPct val="120000"/>
              </a:lnSpc>
            </a:pPr>
            <a:r>
              <a:rPr kumimoji="1" lang="ja-JP" altLang="en-US" sz="1400" b="1" dirty="0">
                <a:solidFill>
                  <a:schemeClr val="bg1"/>
                </a:solidFill>
              </a:rPr>
              <a:t>事前公開版</a:t>
            </a:r>
          </a:p>
        </p:txBody>
      </p:sp>
    </p:spTree>
    <p:extLst>
      <p:ext uri="{BB962C8B-B14F-4D97-AF65-F5344CB8AC3E}">
        <p14:creationId xmlns:p14="http://schemas.microsoft.com/office/powerpoint/2010/main" val="1659817983"/>
      </p:ext>
    </p:extLst>
  </p:cSld>
  <p:clrMap bg1="lt1" tx1="dk1" bg2="lt2" tx2="dk2" accent1="accent1" accent2="accent2" accent3="accent3" accent4="accent4" accent5="accent5" accent6="accent6" hlink="hlink" folHlink="folHlink"/>
  <p:sldLayoutIdLst>
    <p:sldLayoutId id="2147483750" r:id="rId1"/>
    <p:sldLayoutId id="2147483723" r:id="rId2"/>
    <p:sldLayoutId id="2147483854" r:id="rId3"/>
    <p:sldLayoutId id="2147483857" r:id="rId4"/>
    <p:sldLayoutId id="2147483865" r:id="rId5"/>
    <p:sldLayoutId id="2147483908" r:id="rId6"/>
    <p:sldLayoutId id="2147483909" r:id="rId7"/>
    <p:sldLayoutId id="2147483893" r:id="rId8"/>
    <p:sldLayoutId id="2147483894" r:id="rId9"/>
    <p:sldLayoutId id="2147483896" r:id="rId10"/>
    <p:sldLayoutId id="2147483897" r:id="rId11"/>
    <p:sldLayoutId id="2147483898" r:id="rId12"/>
    <p:sldLayoutId id="2147483899" r:id="rId13"/>
    <p:sldLayoutId id="2147483900" r:id="rId14"/>
    <p:sldLayoutId id="2147483906" r:id="rId15"/>
    <p:sldLayoutId id="2147483907" r:id="rId16"/>
    <p:sldLayoutId id="2147483872" r:id="rId17"/>
    <p:sldLayoutId id="2147483873" r:id="rId18"/>
    <p:sldLayoutId id="2147483875" r:id="rId19"/>
    <p:sldLayoutId id="2147483876" r:id="rId20"/>
    <p:sldLayoutId id="2147483877" r:id="rId21"/>
    <p:sldLayoutId id="2147483878" r:id="rId22"/>
    <p:sldLayoutId id="2147483879" r:id="rId23"/>
    <p:sldLayoutId id="2147483885" r:id="rId24"/>
    <p:sldLayoutId id="2147483886" r:id="rId25"/>
    <p:sldLayoutId id="2147483910" r:id="rId26"/>
  </p:sldLayoutIdLst>
  <p:hf hdr="0" ftr="0" dt="0"/>
  <p:txStyles>
    <p:titleStyle>
      <a:lvl1pPr algn="l" defTabSz="914400" rtl="0" eaLnBrk="1" fontAlgn="ctr" latinLnBrk="0" hangingPunct="1">
        <a:lnSpc>
          <a:spcPct val="100000"/>
        </a:lnSpc>
        <a:spcBef>
          <a:spcPct val="0"/>
        </a:spcBef>
        <a:buNone/>
        <a:defRPr kumimoji="1" sz="2000" b="1" i="0" kern="1200" baseline="0">
          <a:solidFill>
            <a:srgbClr val="000F78"/>
          </a:solidFill>
          <a:latin typeface="Yu Gothic UI" panose="020B0500000000000000" pitchFamily="50" charset="-128"/>
          <a:ea typeface="Yu Gothic UI" panose="020B0500000000000000" pitchFamily="50" charset="-128"/>
          <a:cs typeface="+mj-cs"/>
          <a:sym typeface="Yu Gothic UI" panose="020B0500000000000000" pitchFamily="50" charset="-128"/>
        </a:defRPr>
      </a:lvl1pPr>
    </p:titleStyle>
    <p:body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Yu Gothic UI" panose="020B0500000000000000" pitchFamily="50" charset="-128"/>
          <a:ea typeface="Yu Gothic UI" panose="020B0500000000000000" pitchFamily="50" charset="-128"/>
          <a:cs typeface="+mn-cs"/>
          <a:sym typeface="Yu Gothic UI" panose="020B0500000000000000" pitchFamily="50" charset="-128"/>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Yu Gothic UI" panose="020B0500000000000000" pitchFamily="50" charset="-128"/>
          <a:ea typeface="Yu Gothic UI" panose="020B0500000000000000" pitchFamily="50" charset="-128"/>
          <a:cs typeface="+mn-cs"/>
          <a:sym typeface="Yu Gothic UI" panose="020B0500000000000000" pitchFamily="50" charset="-128"/>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Yu Gothic UI" panose="020B0500000000000000" pitchFamily="50" charset="-128"/>
          <a:ea typeface="Yu Gothic UI" panose="020B0500000000000000" pitchFamily="50" charset="-128"/>
          <a:cs typeface="+mn-cs"/>
          <a:sym typeface="Yu Gothic UI" panose="020B0500000000000000" pitchFamily="50" charset="-128"/>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Yu Gothic UI" panose="020B0500000000000000" pitchFamily="50" charset="-128"/>
          <a:ea typeface="Yu Gothic UI" panose="020B0500000000000000" pitchFamily="50" charset="-128"/>
          <a:cs typeface="+mn-cs"/>
          <a:sym typeface="Yu Gothic UI" panose="020B0500000000000000" pitchFamily="50" charset="-128"/>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Yu Gothic UI" panose="020B0500000000000000" pitchFamily="50" charset="-128"/>
          <a:ea typeface="Yu Gothic UI" panose="020B0500000000000000" pitchFamily="50" charset="-128"/>
          <a:cs typeface="+mn-cs"/>
          <a:sym typeface="Yu Gothic UI" panose="020B0500000000000000" pitchFamily="50" charset="-128"/>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Yu Gothic UI" panose="020B0500000000000000" pitchFamily="50" charset="-128"/>
          <a:ea typeface="Yu Gothic UI" panose="020B0500000000000000" pitchFamily="50" charset="-128"/>
          <a:cs typeface="+mn-cs"/>
          <a:sym typeface="Yu Gothic UI" panose="020B0500000000000000" pitchFamily="50" charset="-128"/>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64" userDrawn="1">
          <p15:clr>
            <a:srgbClr val="5ACBF0"/>
          </p15:clr>
        </p15:guide>
        <p15:guide id="2" pos="3120" userDrawn="1">
          <p15:clr>
            <a:srgbClr val="5ACBF0"/>
          </p15:clr>
        </p15:guide>
        <p15:guide id="3" pos="6114" userDrawn="1">
          <p15:clr>
            <a:srgbClr val="5ACBF0"/>
          </p15:clr>
        </p15:guide>
        <p15:guide id="4" pos="126" userDrawn="1">
          <p15:clr>
            <a:srgbClr val="5ACBF0"/>
          </p15:clr>
        </p15:guide>
        <p15:guide id="5" orient="horz" pos="4065" userDrawn="1">
          <p15:clr>
            <a:srgbClr val="5ACBF0"/>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3.xml"/><Relationship Id="rId1" Type="http://schemas.openxmlformats.org/officeDocument/2006/relationships/tags" Target="../tags/tag22.xml"/><Relationship Id="rId5" Type="http://schemas.openxmlformats.org/officeDocument/2006/relationships/image" Target="../media/image1.emf"/><Relationship Id="rId4" Type="http://schemas.openxmlformats.org/officeDocument/2006/relationships/oleObject" Target="../embeddings/oleObject11.bin"/></Relationships>
</file>

<file path=ppt/slides/_rels/slide10.xml.rels><?xml version="1.0" encoding="UTF-8" standalone="yes"?>
<Relationships xmlns="http://schemas.openxmlformats.org/package/2006/relationships"><Relationship Id="rId8" Type="http://schemas.openxmlformats.org/officeDocument/2006/relationships/tags" Target="../tags/tag56.xml"/><Relationship Id="rId13" Type="http://schemas.openxmlformats.org/officeDocument/2006/relationships/notesSlide" Target="../notesSlides/notesSlide10.xml"/><Relationship Id="rId18" Type="http://schemas.openxmlformats.org/officeDocument/2006/relationships/slide" Target="slide14.xml"/><Relationship Id="rId3" Type="http://schemas.openxmlformats.org/officeDocument/2006/relationships/tags" Target="../tags/tag51.xml"/><Relationship Id="rId21" Type="http://schemas.openxmlformats.org/officeDocument/2006/relationships/slide" Target="slide30.xml"/><Relationship Id="rId7" Type="http://schemas.openxmlformats.org/officeDocument/2006/relationships/tags" Target="../tags/tag55.xml"/><Relationship Id="rId12" Type="http://schemas.openxmlformats.org/officeDocument/2006/relationships/slideLayout" Target="../slideLayouts/slideLayout5.xml"/><Relationship Id="rId17" Type="http://schemas.openxmlformats.org/officeDocument/2006/relationships/slide" Target="slide5.xml"/><Relationship Id="rId2" Type="http://schemas.openxmlformats.org/officeDocument/2006/relationships/tags" Target="../tags/tag50.xml"/><Relationship Id="rId16" Type="http://schemas.openxmlformats.org/officeDocument/2006/relationships/slide" Target="slide4.xml"/><Relationship Id="rId20" Type="http://schemas.openxmlformats.org/officeDocument/2006/relationships/slide" Target="slide22.xml"/><Relationship Id="rId1" Type="http://schemas.openxmlformats.org/officeDocument/2006/relationships/tags" Target="../tags/tag49.xml"/><Relationship Id="rId6" Type="http://schemas.openxmlformats.org/officeDocument/2006/relationships/tags" Target="../tags/tag54.xml"/><Relationship Id="rId11" Type="http://schemas.openxmlformats.org/officeDocument/2006/relationships/tags" Target="../tags/tag59.xml"/><Relationship Id="rId5" Type="http://schemas.openxmlformats.org/officeDocument/2006/relationships/tags" Target="../tags/tag53.xml"/><Relationship Id="rId15" Type="http://schemas.openxmlformats.org/officeDocument/2006/relationships/image" Target="../media/image3.emf"/><Relationship Id="rId10" Type="http://schemas.openxmlformats.org/officeDocument/2006/relationships/tags" Target="../tags/tag58.xml"/><Relationship Id="rId19" Type="http://schemas.openxmlformats.org/officeDocument/2006/relationships/slide" Target="slide21.xml"/><Relationship Id="rId4" Type="http://schemas.openxmlformats.org/officeDocument/2006/relationships/tags" Target="../tags/tag52.xml"/><Relationship Id="rId9" Type="http://schemas.openxmlformats.org/officeDocument/2006/relationships/tags" Target="../tags/tag57.xml"/><Relationship Id="rId14" Type="http://schemas.openxmlformats.org/officeDocument/2006/relationships/oleObject" Target="../embeddings/oleObject20.bin"/><Relationship Id="rId22" Type="http://schemas.openxmlformats.org/officeDocument/2006/relationships/slide" Target="slide52.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4.xml"/><Relationship Id="rId1" Type="http://schemas.openxmlformats.org/officeDocument/2006/relationships/tags" Target="../tags/tag60.xml"/><Relationship Id="rId5" Type="http://schemas.openxmlformats.org/officeDocument/2006/relationships/image" Target="../media/image1.emf"/><Relationship Id="rId4" Type="http://schemas.openxmlformats.org/officeDocument/2006/relationships/oleObject" Target="../embeddings/oleObject21.bin"/></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4.xml"/><Relationship Id="rId1" Type="http://schemas.openxmlformats.org/officeDocument/2006/relationships/tags" Target="../tags/tag61.xml"/><Relationship Id="rId5" Type="http://schemas.openxmlformats.org/officeDocument/2006/relationships/image" Target="../media/image3.emf"/><Relationship Id="rId4" Type="http://schemas.openxmlformats.org/officeDocument/2006/relationships/oleObject" Target="../embeddings/oleObject22.bin"/></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4.xml"/><Relationship Id="rId1" Type="http://schemas.openxmlformats.org/officeDocument/2006/relationships/tags" Target="../tags/tag62.xml"/><Relationship Id="rId5" Type="http://schemas.openxmlformats.org/officeDocument/2006/relationships/image" Target="../media/image3.emf"/><Relationship Id="rId4" Type="http://schemas.openxmlformats.org/officeDocument/2006/relationships/oleObject" Target="../embeddings/oleObject23.bin"/></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4.xml"/><Relationship Id="rId1" Type="http://schemas.openxmlformats.org/officeDocument/2006/relationships/tags" Target="../tags/tag63.xml"/><Relationship Id="rId5" Type="http://schemas.openxmlformats.org/officeDocument/2006/relationships/image" Target="../media/image3.emf"/><Relationship Id="rId4" Type="http://schemas.openxmlformats.org/officeDocument/2006/relationships/oleObject" Target="../embeddings/oleObject24.bin"/></Relationships>
</file>

<file path=ppt/slides/_rels/slide15.xml.rels><?xml version="1.0" encoding="UTF-8" standalone="yes"?>
<Relationships xmlns="http://schemas.openxmlformats.org/package/2006/relationships"><Relationship Id="rId8" Type="http://schemas.openxmlformats.org/officeDocument/2006/relationships/tags" Target="../tags/tag71.xml"/><Relationship Id="rId13" Type="http://schemas.openxmlformats.org/officeDocument/2006/relationships/notesSlide" Target="../notesSlides/notesSlide15.xml"/><Relationship Id="rId18" Type="http://schemas.openxmlformats.org/officeDocument/2006/relationships/slide" Target="slide9.xml"/><Relationship Id="rId3" Type="http://schemas.openxmlformats.org/officeDocument/2006/relationships/tags" Target="../tags/tag66.xml"/><Relationship Id="rId21" Type="http://schemas.openxmlformats.org/officeDocument/2006/relationships/slide" Target="slide30.xml"/><Relationship Id="rId7" Type="http://schemas.openxmlformats.org/officeDocument/2006/relationships/tags" Target="../tags/tag70.xml"/><Relationship Id="rId12" Type="http://schemas.openxmlformats.org/officeDocument/2006/relationships/slideLayout" Target="../slideLayouts/slideLayout5.xml"/><Relationship Id="rId17" Type="http://schemas.openxmlformats.org/officeDocument/2006/relationships/slide" Target="slide5.xml"/><Relationship Id="rId2" Type="http://schemas.openxmlformats.org/officeDocument/2006/relationships/tags" Target="../tags/tag65.xml"/><Relationship Id="rId16" Type="http://schemas.openxmlformats.org/officeDocument/2006/relationships/slide" Target="slide4.xml"/><Relationship Id="rId20" Type="http://schemas.openxmlformats.org/officeDocument/2006/relationships/slide" Target="slide22.xml"/><Relationship Id="rId1" Type="http://schemas.openxmlformats.org/officeDocument/2006/relationships/tags" Target="../tags/tag64.xml"/><Relationship Id="rId6" Type="http://schemas.openxmlformats.org/officeDocument/2006/relationships/tags" Target="../tags/tag69.xml"/><Relationship Id="rId11" Type="http://schemas.openxmlformats.org/officeDocument/2006/relationships/tags" Target="../tags/tag74.xml"/><Relationship Id="rId5" Type="http://schemas.openxmlformats.org/officeDocument/2006/relationships/tags" Target="../tags/tag68.xml"/><Relationship Id="rId15" Type="http://schemas.openxmlformats.org/officeDocument/2006/relationships/image" Target="../media/image3.emf"/><Relationship Id="rId10" Type="http://schemas.openxmlformats.org/officeDocument/2006/relationships/tags" Target="../tags/tag73.xml"/><Relationship Id="rId19" Type="http://schemas.openxmlformats.org/officeDocument/2006/relationships/slide" Target="slide18.xml"/><Relationship Id="rId4" Type="http://schemas.openxmlformats.org/officeDocument/2006/relationships/tags" Target="../tags/tag67.xml"/><Relationship Id="rId9" Type="http://schemas.openxmlformats.org/officeDocument/2006/relationships/tags" Target="../tags/tag72.xml"/><Relationship Id="rId14" Type="http://schemas.openxmlformats.org/officeDocument/2006/relationships/oleObject" Target="../embeddings/oleObject25.bin"/><Relationship Id="rId22" Type="http://schemas.openxmlformats.org/officeDocument/2006/relationships/slide" Target="slide52.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4.xml"/><Relationship Id="rId1" Type="http://schemas.openxmlformats.org/officeDocument/2006/relationships/tags" Target="../tags/tag75.xml"/><Relationship Id="rId5" Type="http://schemas.openxmlformats.org/officeDocument/2006/relationships/image" Target="../media/image3.emf"/><Relationship Id="rId4" Type="http://schemas.openxmlformats.org/officeDocument/2006/relationships/oleObject" Target="../embeddings/oleObject26.bin"/></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4.xml"/><Relationship Id="rId1" Type="http://schemas.openxmlformats.org/officeDocument/2006/relationships/tags" Target="../tags/tag76.xml"/><Relationship Id="rId6" Type="http://schemas.openxmlformats.org/officeDocument/2006/relationships/image" Target="../media/image3.emf"/><Relationship Id="rId5" Type="http://schemas.openxmlformats.org/officeDocument/2006/relationships/oleObject" Target="../embeddings/oleObject27.bin"/><Relationship Id="rId4" Type="http://schemas.openxmlformats.org/officeDocument/2006/relationships/image" Target="../media/image7.emf"/></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4.xml"/><Relationship Id="rId1" Type="http://schemas.openxmlformats.org/officeDocument/2006/relationships/tags" Target="../tags/tag77.xml"/><Relationship Id="rId6" Type="http://schemas.openxmlformats.org/officeDocument/2006/relationships/image" Target="../media/image3.emf"/><Relationship Id="rId5" Type="http://schemas.openxmlformats.org/officeDocument/2006/relationships/oleObject" Target="../embeddings/oleObject28.bin"/><Relationship Id="rId4" Type="http://schemas.openxmlformats.org/officeDocument/2006/relationships/image" Target="../media/image8.emf"/></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4.xml"/><Relationship Id="rId1" Type="http://schemas.openxmlformats.org/officeDocument/2006/relationships/tags" Target="../tags/tag78.xml"/><Relationship Id="rId5" Type="http://schemas.openxmlformats.org/officeDocument/2006/relationships/image" Target="../media/image3.emf"/><Relationship Id="rId4" Type="http://schemas.openxmlformats.org/officeDocument/2006/relationships/oleObject" Target="../embeddings/oleObject29.bin"/></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xml"/><Relationship Id="rId1" Type="http://schemas.openxmlformats.org/officeDocument/2006/relationships/tags" Target="../tags/tag23.xml"/><Relationship Id="rId6" Type="http://schemas.openxmlformats.org/officeDocument/2006/relationships/image" Target="../media/image5.png"/><Relationship Id="rId5" Type="http://schemas.openxmlformats.org/officeDocument/2006/relationships/image" Target="../media/image3.emf"/><Relationship Id="rId4" Type="http://schemas.openxmlformats.org/officeDocument/2006/relationships/oleObject" Target="../embeddings/oleObject12.bin"/></Relationships>
</file>

<file path=ppt/slides/_rels/slide20.xml.rels><?xml version="1.0" encoding="UTF-8" standalone="yes"?>
<Relationships xmlns="http://schemas.openxmlformats.org/package/2006/relationships"><Relationship Id="rId8" Type="http://schemas.openxmlformats.org/officeDocument/2006/relationships/tags" Target="../tags/tag86.xml"/><Relationship Id="rId13" Type="http://schemas.openxmlformats.org/officeDocument/2006/relationships/notesSlide" Target="../notesSlides/notesSlide20.xml"/><Relationship Id="rId18" Type="http://schemas.openxmlformats.org/officeDocument/2006/relationships/slide" Target="slide9.xml"/><Relationship Id="rId3" Type="http://schemas.openxmlformats.org/officeDocument/2006/relationships/tags" Target="../tags/tag81.xml"/><Relationship Id="rId21" Type="http://schemas.openxmlformats.org/officeDocument/2006/relationships/slide" Target="slide30.xml"/><Relationship Id="rId7" Type="http://schemas.openxmlformats.org/officeDocument/2006/relationships/tags" Target="../tags/tag85.xml"/><Relationship Id="rId12" Type="http://schemas.openxmlformats.org/officeDocument/2006/relationships/slideLayout" Target="../slideLayouts/slideLayout5.xml"/><Relationship Id="rId17" Type="http://schemas.openxmlformats.org/officeDocument/2006/relationships/slide" Target="slide5.xml"/><Relationship Id="rId2" Type="http://schemas.openxmlformats.org/officeDocument/2006/relationships/tags" Target="../tags/tag80.xml"/><Relationship Id="rId16" Type="http://schemas.openxmlformats.org/officeDocument/2006/relationships/slide" Target="slide4.xml"/><Relationship Id="rId20" Type="http://schemas.openxmlformats.org/officeDocument/2006/relationships/slide" Target="slide22.xml"/><Relationship Id="rId1" Type="http://schemas.openxmlformats.org/officeDocument/2006/relationships/tags" Target="../tags/tag79.xml"/><Relationship Id="rId6" Type="http://schemas.openxmlformats.org/officeDocument/2006/relationships/tags" Target="../tags/tag84.xml"/><Relationship Id="rId11" Type="http://schemas.openxmlformats.org/officeDocument/2006/relationships/tags" Target="../tags/tag89.xml"/><Relationship Id="rId5" Type="http://schemas.openxmlformats.org/officeDocument/2006/relationships/tags" Target="../tags/tag83.xml"/><Relationship Id="rId15" Type="http://schemas.openxmlformats.org/officeDocument/2006/relationships/image" Target="../media/image3.emf"/><Relationship Id="rId10" Type="http://schemas.openxmlformats.org/officeDocument/2006/relationships/tags" Target="../tags/tag88.xml"/><Relationship Id="rId19" Type="http://schemas.openxmlformats.org/officeDocument/2006/relationships/slide" Target="slide14.xml"/><Relationship Id="rId4" Type="http://schemas.openxmlformats.org/officeDocument/2006/relationships/tags" Target="../tags/tag82.xml"/><Relationship Id="rId9" Type="http://schemas.openxmlformats.org/officeDocument/2006/relationships/tags" Target="../tags/tag87.xml"/><Relationship Id="rId14" Type="http://schemas.openxmlformats.org/officeDocument/2006/relationships/oleObject" Target="../embeddings/oleObject30.bin"/><Relationship Id="rId22" Type="http://schemas.openxmlformats.org/officeDocument/2006/relationships/slide" Target="slide52.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4.xml"/><Relationship Id="rId1" Type="http://schemas.openxmlformats.org/officeDocument/2006/relationships/tags" Target="../tags/tag90.xml"/><Relationship Id="rId5" Type="http://schemas.openxmlformats.org/officeDocument/2006/relationships/image" Target="../media/image3.emf"/><Relationship Id="rId4" Type="http://schemas.openxmlformats.org/officeDocument/2006/relationships/oleObject" Target="../embeddings/oleObject31.bin"/></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4.xml"/><Relationship Id="rId1" Type="http://schemas.openxmlformats.org/officeDocument/2006/relationships/tags" Target="../tags/tag91.xml"/><Relationship Id="rId5" Type="http://schemas.openxmlformats.org/officeDocument/2006/relationships/image" Target="../media/image3.emf"/><Relationship Id="rId4" Type="http://schemas.openxmlformats.org/officeDocument/2006/relationships/oleObject" Target="../embeddings/oleObject32.bin"/></Relationships>
</file>

<file path=ppt/slides/_rels/slide23.xml.rels><?xml version="1.0" encoding="UTF-8" standalone="yes"?>
<Relationships xmlns="http://schemas.openxmlformats.org/package/2006/relationships"><Relationship Id="rId8" Type="http://schemas.openxmlformats.org/officeDocument/2006/relationships/tags" Target="../tags/tag99.xml"/><Relationship Id="rId13" Type="http://schemas.openxmlformats.org/officeDocument/2006/relationships/oleObject" Target="../embeddings/oleObject33.bin"/><Relationship Id="rId18" Type="http://schemas.openxmlformats.org/officeDocument/2006/relationships/slide" Target="slide28.xml"/><Relationship Id="rId3" Type="http://schemas.openxmlformats.org/officeDocument/2006/relationships/tags" Target="../tags/tag94.xml"/><Relationship Id="rId7" Type="http://schemas.openxmlformats.org/officeDocument/2006/relationships/tags" Target="../tags/tag98.xml"/><Relationship Id="rId12" Type="http://schemas.openxmlformats.org/officeDocument/2006/relationships/notesSlide" Target="../notesSlides/notesSlide23.xml"/><Relationship Id="rId17" Type="http://schemas.openxmlformats.org/officeDocument/2006/relationships/slide" Target="slide26.xml"/><Relationship Id="rId2" Type="http://schemas.openxmlformats.org/officeDocument/2006/relationships/tags" Target="../tags/tag93.xml"/><Relationship Id="rId16" Type="http://schemas.openxmlformats.org/officeDocument/2006/relationships/slide" Target="slide23.xml"/><Relationship Id="rId20" Type="http://schemas.openxmlformats.org/officeDocument/2006/relationships/slide" Target="slide52.xml"/><Relationship Id="rId1" Type="http://schemas.openxmlformats.org/officeDocument/2006/relationships/tags" Target="../tags/tag92.xml"/><Relationship Id="rId6" Type="http://schemas.openxmlformats.org/officeDocument/2006/relationships/tags" Target="../tags/tag97.xml"/><Relationship Id="rId11" Type="http://schemas.openxmlformats.org/officeDocument/2006/relationships/slideLayout" Target="../slideLayouts/slideLayout5.xml"/><Relationship Id="rId5" Type="http://schemas.openxmlformats.org/officeDocument/2006/relationships/tags" Target="../tags/tag96.xml"/><Relationship Id="rId15" Type="http://schemas.openxmlformats.org/officeDocument/2006/relationships/slide" Target="slide4.xml"/><Relationship Id="rId10" Type="http://schemas.openxmlformats.org/officeDocument/2006/relationships/tags" Target="../tags/tag101.xml"/><Relationship Id="rId19" Type="http://schemas.openxmlformats.org/officeDocument/2006/relationships/slide" Target="slide30.xml"/><Relationship Id="rId4" Type="http://schemas.openxmlformats.org/officeDocument/2006/relationships/tags" Target="../tags/tag95.xml"/><Relationship Id="rId9" Type="http://schemas.openxmlformats.org/officeDocument/2006/relationships/tags" Target="../tags/tag100.xml"/><Relationship Id="rId14" Type="http://schemas.openxmlformats.org/officeDocument/2006/relationships/image" Target="../media/image3.emf"/></Relationships>
</file>

<file path=ppt/slides/_rels/slide24.xml.rels><?xml version="1.0" encoding="UTF-8" standalone="yes"?>
<Relationships xmlns="http://schemas.openxmlformats.org/package/2006/relationships"><Relationship Id="rId8" Type="http://schemas.openxmlformats.org/officeDocument/2006/relationships/tags" Target="../tags/tag109.xml"/><Relationship Id="rId13" Type="http://schemas.openxmlformats.org/officeDocument/2006/relationships/oleObject" Target="../embeddings/oleObject34.bin"/><Relationship Id="rId18" Type="http://schemas.openxmlformats.org/officeDocument/2006/relationships/slide" Target="slide28.xml"/><Relationship Id="rId3" Type="http://schemas.openxmlformats.org/officeDocument/2006/relationships/tags" Target="../tags/tag104.xml"/><Relationship Id="rId7" Type="http://schemas.openxmlformats.org/officeDocument/2006/relationships/tags" Target="../tags/tag108.xml"/><Relationship Id="rId12" Type="http://schemas.openxmlformats.org/officeDocument/2006/relationships/notesSlide" Target="../notesSlides/notesSlide24.xml"/><Relationship Id="rId17" Type="http://schemas.openxmlformats.org/officeDocument/2006/relationships/slide" Target="slide26.xml"/><Relationship Id="rId2" Type="http://schemas.openxmlformats.org/officeDocument/2006/relationships/tags" Target="../tags/tag103.xml"/><Relationship Id="rId16" Type="http://schemas.openxmlformats.org/officeDocument/2006/relationships/slide" Target="slide22.xml"/><Relationship Id="rId20" Type="http://schemas.openxmlformats.org/officeDocument/2006/relationships/slide" Target="slide52.xml"/><Relationship Id="rId1" Type="http://schemas.openxmlformats.org/officeDocument/2006/relationships/tags" Target="../tags/tag102.xml"/><Relationship Id="rId6" Type="http://schemas.openxmlformats.org/officeDocument/2006/relationships/tags" Target="../tags/tag107.xml"/><Relationship Id="rId11" Type="http://schemas.openxmlformats.org/officeDocument/2006/relationships/slideLayout" Target="../slideLayouts/slideLayout5.xml"/><Relationship Id="rId5" Type="http://schemas.openxmlformats.org/officeDocument/2006/relationships/tags" Target="../tags/tag106.xml"/><Relationship Id="rId15" Type="http://schemas.openxmlformats.org/officeDocument/2006/relationships/slide" Target="slide4.xml"/><Relationship Id="rId10" Type="http://schemas.openxmlformats.org/officeDocument/2006/relationships/tags" Target="../tags/tag111.xml"/><Relationship Id="rId19" Type="http://schemas.openxmlformats.org/officeDocument/2006/relationships/slide" Target="slide30.xml"/><Relationship Id="rId4" Type="http://schemas.openxmlformats.org/officeDocument/2006/relationships/tags" Target="../tags/tag105.xml"/><Relationship Id="rId9" Type="http://schemas.openxmlformats.org/officeDocument/2006/relationships/tags" Target="../tags/tag110.xml"/><Relationship Id="rId14" Type="http://schemas.openxmlformats.org/officeDocument/2006/relationships/image" Target="../media/image3.emf"/></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4.xml"/><Relationship Id="rId1" Type="http://schemas.openxmlformats.org/officeDocument/2006/relationships/tags" Target="../tags/tag112.xml"/><Relationship Id="rId6" Type="http://schemas.openxmlformats.org/officeDocument/2006/relationships/image" Target="../media/image9.emf"/><Relationship Id="rId5" Type="http://schemas.openxmlformats.org/officeDocument/2006/relationships/image" Target="../media/image3.emf"/><Relationship Id="rId4" Type="http://schemas.openxmlformats.org/officeDocument/2006/relationships/oleObject" Target="../embeddings/oleObject35.bin"/></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4.xml"/><Relationship Id="rId1" Type="http://schemas.openxmlformats.org/officeDocument/2006/relationships/tags" Target="../tags/tag113.xml"/><Relationship Id="rId5" Type="http://schemas.openxmlformats.org/officeDocument/2006/relationships/image" Target="../media/image3.emf"/><Relationship Id="rId4" Type="http://schemas.openxmlformats.org/officeDocument/2006/relationships/oleObject" Target="../embeddings/oleObject36.bin"/></Relationships>
</file>

<file path=ppt/slides/_rels/slide27.xml.rels><?xml version="1.0" encoding="UTF-8" standalone="yes"?>
<Relationships xmlns="http://schemas.openxmlformats.org/package/2006/relationships"><Relationship Id="rId8" Type="http://schemas.openxmlformats.org/officeDocument/2006/relationships/tags" Target="../tags/tag121.xml"/><Relationship Id="rId13" Type="http://schemas.openxmlformats.org/officeDocument/2006/relationships/oleObject" Target="../embeddings/oleObject37.bin"/><Relationship Id="rId18" Type="http://schemas.openxmlformats.org/officeDocument/2006/relationships/slide" Target="slide28.xml"/><Relationship Id="rId3" Type="http://schemas.openxmlformats.org/officeDocument/2006/relationships/tags" Target="../tags/tag116.xml"/><Relationship Id="rId7" Type="http://schemas.openxmlformats.org/officeDocument/2006/relationships/tags" Target="../tags/tag120.xml"/><Relationship Id="rId12" Type="http://schemas.openxmlformats.org/officeDocument/2006/relationships/notesSlide" Target="../notesSlides/notesSlide27.xml"/><Relationship Id="rId17" Type="http://schemas.openxmlformats.org/officeDocument/2006/relationships/slide" Target="slide23.xml"/><Relationship Id="rId2" Type="http://schemas.openxmlformats.org/officeDocument/2006/relationships/tags" Target="../tags/tag115.xml"/><Relationship Id="rId16" Type="http://schemas.openxmlformats.org/officeDocument/2006/relationships/slide" Target="slide22.xml"/><Relationship Id="rId20" Type="http://schemas.openxmlformats.org/officeDocument/2006/relationships/slide" Target="slide52.xml"/><Relationship Id="rId1" Type="http://schemas.openxmlformats.org/officeDocument/2006/relationships/tags" Target="../tags/tag114.xml"/><Relationship Id="rId6" Type="http://schemas.openxmlformats.org/officeDocument/2006/relationships/tags" Target="../tags/tag119.xml"/><Relationship Id="rId11" Type="http://schemas.openxmlformats.org/officeDocument/2006/relationships/slideLayout" Target="../slideLayouts/slideLayout5.xml"/><Relationship Id="rId5" Type="http://schemas.openxmlformats.org/officeDocument/2006/relationships/tags" Target="../tags/tag118.xml"/><Relationship Id="rId15" Type="http://schemas.openxmlformats.org/officeDocument/2006/relationships/slide" Target="slide4.xml"/><Relationship Id="rId10" Type="http://schemas.openxmlformats.org/officeDocument/2006/relationships/tags" Target="../tags/tag123.xml"/><Relationship Id="rId19" Type="http://schemas.openxmlformats.org/officeDocument/2006/relationships/slide" Target="slide30.xml"/><Relationship Id="rId4" Type="http://schemas.openxmlformats.org/officeDocument/2006/relationships/tags" Target="../tags/tag117.xml"/><Relationship Id="rId9" Type="http://schemas.openxmlformats.org/officeDocument/2006/relationships/tags" Target="../tags/tag122.xml"/><Relationship Id="rId14" Type="http://schemas.openxmlformats.org/officeDocument/2006/relationships/image" Target="../media/image3.emf"/></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4.xml"/><Relationship Id="rId1" Type="http://schemas.openxmlformats.org/officeDocument/2006/relationships/tags" Target="../tags/tag124.xml"/><Relationship Id="rId5" Type="http://schemas.openxmlformats.org/officeDocument/2006/relationships/image" Target="../media/image3.emf"/><Relationship Id="rId4" Type="http://schemas.openxmlformats.org/officeDocument/2006/relationships/oleObject" Target="../embeddings/oleObject38.bin"/></Relationships>
</file>

<file path=ppt/slides/_rels/slide29.xml.rels><?xml version="1.0" encoding="UTF-8" standalone="yes"?>
<Relationships xmlns="http://schemas.openxmlformats.org/package/2006/relationships"><Relationship Id="rId8" Type="http://schemas.openxmlformats.org/officeDocument/2006/relationships/tags" Target="../tags/tag132.xml"/><Relationship Id="rId13" Type="http://schemas.openxmlformats.org/officeDocument/2006/relationships/oleObject" Target="../embeddings/oleObject39.bin"/><Relationship Id="rId18" Type="http://schemas.openxmlformats.org/officeDocument/2006/relationships/slide" Target="slide26.xml"/><Relationship Id="rId3" Type="http://schemas.openxmlformats.org/officeDocument/2006/relationships/tags" Target="../tags/tag127.xml"/><Relationship Id="rId7" Type="http://schemas.openxmlformats.org/officeDocument/2006/relationships/tags" Target="../tags/tag131.xml"/><Relationship Id="rId12" Type="http://schemas.openxmlformats.org/officeDocument/2006/relationships/notesSlide" Target="../notesSlides/notesSlide29.xml"/><Relationship Id="rId17" Type="http://schemas.openxmlformats.org/officeDocument/2006/relationships/slide" Target="slide23.xml"/><Relationship Id="rId2" Type="http://schemas.openxmlformats.org/officeDocument/2006/relationships/tags" Target="../tags/tag126.xml"/><Relationship Id="rId16" Type="http://schemas.openxmlformats.org/officeDocument/2006/relationships/slide" Target="slide22.xml"/><Relationship Id="rId20" Type="http://schemas.openxmlformats.org/officeDocument/2006/relationships/slide" Target="slide52.xml"/><Relationship Id="rId1" Type="http://schemas.openxmlformats.org/officeDocument/2006/relationships/tags" Target="../tags/tag125.xml"/><Relationship Id="rId6" Type="http://schemas.openxmlformats.org/officeDocument/2006/relationships/tags" Target="../tags/tag130.xml"/><Relationship Id="rId11" Type="http://schemas.openxmlformats.org/officeDocument/2006/relationships/slideLayout" Target="../slideLayouts/slideLayout5.xml"/><Relationship Id="rId5" Type="http://schemas.openxmlformats.org/officeDocument/2006/relationships/tags" Target="../tags/tag129.xml"/><Relationship Id="rId15" Type="http://schemas.openxmlformats.org/officeDocument/2006/relationships/slide" Target="slide4.xml"/><Relationship Id="rId10" Type="http://schemas.openxmlformats.org/officeDocument/2006/relationships/tags" Target="../tags/tag134.xml"/><Relationship Id="rId19" Type="http://schemas.openxmlformats.org/officeDocument/2006/relationships/slide" Target="slide30.xml"/><Relationship Id="rId4" Type="http://schemas.openxmlformats.org/officeDocument/2006/relationships/tags" Target="../tags/tag128.xml"/><Relationship Id="rId9" Type="http://schemas.openxmlformats.org/officeDocument/2006/relationships/tags" Target="../tags/tag133.xml"/><Relationship Id="rId14" Type="http://schemas.openxmlformats.org/officeDocument/2006/relationships/image" Target="../media/image3.emf"/></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24.xml"/><Relationship Id="rId5" Type="http://schemas.openxmlformats.org/officeDocument/2006/relationships/image" Target="../media/image3.emf"/><Relationship Id="rId4" Type="http://schemas.openxmlformats.org/officeDocument/2006/relationships/oleObject" Target="../embeddings/oleObject13.bin"/></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4.xml"/><Relationship Id="rId1" Type="http://schemas.openxmlformats.org/officeDocument/2006/relationships/tags" Target="../tags/tag135.xml"/><Relationship Id="rId6" Type="http://schemas.openxmlformats.org/officeDocument/2006/relationships/image" Target="../media/image3.emf"/><Relationship Id="rId5" Type="http://schemas.openxmlformats.org/officeDocument/2006/relationships/oleObject" Target="../embeddings/oleObject40.bin"/><Relationship Id="rId4" Type="http://schemas.openxmlformats.org/officeDocument/2006/relationships/image" Target="../media/image10.emf"/></Relationships>
</file>

<file path=ppt/slides/_rels/slide31.xml.rels><?xml version="1.0" encoding="UTF-8" standalone="yes"?>
<Relationships xmlns="http://schemas.openxmlformats.org/package/2006/relationships"><Relationship Id="rId3" Type="http://schemas.openxmlformats.org/officeDocument/2006/relationships/oleObject" Target="../embeddings/oleObject41.bin"/><Relationship Id="rId2" Type="http://schemas.openxmlformats.org/officeDocument/2006/relationships/slideLayout" Target="../slideLayouts/slideLayout4.xml"/><Relationship Id="rId1" Type="http://schemas.openxmlformats.org/officeDocument/2006/relationships/tags" Target="../tags/tag136.xml"/><Relationship Id="rId4" Type="http://schemas.openxmlformats.org/officeDocument/2006/relationships/image" Target="../media/image1.emf"/></Relationships>
</file>

<file path=ppt/slides/_rels/slide32.xml.rels><?xml version="1.0" encoding="UTF-8" standalone="yes"?>
<Relationships xmlns="http://schemas.openxmlformats.org/package/2006/relationships"><Relationship Id="rId3" Type="http://schemas.openxmlformats.org/officeDocument/2006/relationships/oleObject" Target="../embeddings/oleObject42.bin"/><Relationship Id="rId2" Type="http://schemas.openxmlformats.org/officeDocument/2006/relationships/slideLayout" Target="../slideLayouts/slideLayout4.xml"/><Relationship Id="rId1" Type="http://schemas.openxmlformats.org/officeDocument/2006/relationships/tags" Target="../tags/tag137.xml"/><Relationship Id="rId4" Type="http://schemas.openxmlformats.org/officeDocument/2006/relationships/image" Target="../media/image1.emf"/></Relationships>
</file>

<file path=ppt/slides/_rels/slide33.xml.rels><?xml version="1.0" encoding="UTF-8" standalone="yes"?>
<Relationships xmlns="http://schemas.openxmlformats.org/package/2006/relationships"><Relationship Id="rId8" Type="http://schemas.openxmlformats.org/officeDocument/2006/relationships/tags" Target="../tags/tag145.xml"/><Relationship Id="rId13" Type="http://schemas.openxmlformats.org/officeDocument/2006/relationships/image" Target="../media/image3.emf"/><Relationship Id="rId18" Type="http://schemas.openxmlformats.org/officeDocument/2006/relationships/slide" Target="slide52.xml"/><Relationship Id="rId3" Type="http://schemas.openxmlformats.org/officeDocument/2006/relationships/tags" Target="../tags/tag140.xml"/><Relationship Id="rId7" Type="http://schemas.openxmlformats.org/officeDocument/2006/relationships/tags" Target="../tags/tag144.xml"/><Relationship Id="rId12" Type="http://schemas.openxmlformats.org/officeDocument/2006/relationships/oleObject" Target="../embeddings/oleObject43.bin"/><Relationship Id="rId17" Type="http://schemas.openxmlformats.org/officeDocument/2006/relationships/slide" Target="slide35.xml"/><Relationship Id="rId2" Type="http://schemas.openxmlformats.org/officeDocument/2006/relationships/tags" Target="../tags/tag139.xml"/><Relationship Id="rId16" Type="http://schemas.openxmlformats.org/officeDocument/2006/relationships/slide" Target="slide33.xml"/><Relationship Id="rId1" Type="http://schemas.openxmlformats.org/officeDocument/2006/relationships/tags" Target="../tags/tag138.xml"/><Relationship Id="rId6" Type="http://schemas.openxmlformats.org/officeDocument/2006/relationships/tags" Target="../tags/tag143.xml"/><Relationship Id="rId11" Type="http://schemas.openxmlformats.org/officeDocument/2006/relationships/notesSlide" Target="../notesSlides/notesSlide31.xml"/><Relationship Id="rId5" Type="http://schemas.openxmlformats.org/officeDocument/2006/relationships/tags" Target="../tags/tag142.xml"/><Relationship Id="rId15" Type="http://schemas.openxmlformats.org/officeDocument/2006/relationships/slide" Target="slide22.xml"/><Relationship Id="rId10" Type="http://schemas.openxmlformats.org/officeDocument/2006/relationships/slideLayout" Target="../slideLayouts/slideLayout5.xml"/><Relationship Id="rId4" Type="http://schemas.openxmlformats.org/officeDocument/2006/relationships/tags" Target="../tags/tag141.xml"/><Relationship Id="rId9" Type="http://schemas.openxmlformats.org/officeDocument/2006/relationships/tags" Target="../tags/tag146.xml"/><Relationship Id="rId14" Type="http://schemas.openxmlformats.org/officeDocument/2006/relationships/slide" Target="slide4.xml"/></Relationships>
</file>

<file path=ppt/slides/_rels/slide34.xml.rels><?xml version="1.0" encoding="UTF-8" standalone="yes"?>
<Relationships xmlns="http://schemas.openxmlformats.org/package/2006/relationships"><Relationship Id="rId8" Type="http://schemas.openxmlformats.org/officeDocument/2006/relationships/tags" Target="../tags/tag154.xml"/><Relationship Id="rId13" Type="http://schemas.openxmlformats.org/officeDocument/2006/relationships/image" Target="../media/image3.emf"/><Relationship Id="rId18" Type="http://schemas.openxmlformats.org/officeDocument/2006/relationships/slide" Target="slide52.xml"/><Relationship Id="rId3" Type="http://schemas.openxmlformats.org/officeDocument/2006/relationships/tags" Target="../tags/tag149.xml"/><Relationship Id="rId7" Type="http://schemas.openxmlformats.org/officeDocument/2006/relationships/tags" Target="../tags/tag153.xml"/><Relationship Id="rId12" Type="http://schemas.openxmlformats.org/officeDocument/2006/relationships/oleObject" Target="../embeddings/oleObject44.bin"/><Relationship Id="rId17" Type="http://schemas.openxmlformats.org/officeDocument/2006/relationships/slide" Target="slide35.xml"/><Relationship Id="rId2" Type="http://schemas.openxmlformats.org/officeDocument/2006/relationships/tags" Target="../tags/tag148.xml"/><Relationship Id="rId16" Type="http://schemas.openxmlformats.org/officeDocument/2006/relationships/slide" Target="slide30.xml"/><Relationship Id="rId1" Type="http://schemas.openxmlformats.org/officeDocument/2006/relationships/tags" Target="../tags/tag147.xml"/><Relationship Id="rId6" Type="http://schemas.openxmlformats.org/officeDocument/2006/relationships/tags" Target="../tags/tag152.xml"/><Relationship Id="rId11" Type="http://schemas.openxmlformats.org/officeDocument/2006/relationships/notesSlide" Target="../notesSlides/notesSlide32.xml"/><Relationship Id="rId5" Type="http://schemas.openxmlformats.org/officeDocument/2006/relationships/tags" Target="../tags/tag151.xml"/><Relationship Id="rId15" Type="http://schemas.openxmlformats.org/officeDocument/2006/relationships/slide" Target="slide22.xml"/><Relationship Id="rId10" Type="http://schemas.openxmlformats.org/officeDocument/2006/relationships/slideLayout" Target="../slideLayouts/slideLayout5.xml"/><Relationship Id="rId4" Type="http://schemas.openxmlformats.org/officeDocument/2006/relationships/tags" Target="../tags/tag150.xml"/><Relationship Id="rId9" Type="http://schemas.openxmlformats.org/officeDocument/2006/relationships/tags" Target="../tags/tag155.xml"/><Relationship Id="rId14" Type="http://schemas.openxmlformats.org/officeDocument/2006/relationships/slide" Target="slide4.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4.xml"/><Relationship Id="rId1" Type="http://schemas.openxmlformats.org/officeDocument/2006/relationships/tags" Target="../tags/tag156.xml"/><Relationship Id="rId6" Type="http://schemas.openxmlformats.org/officeDocument/2006/relationships/image" Target="../media/image11.emf"/><Relationship Id="rId5" Type="http://schemas.openxmlformats.org/officeDocument/2006/relationships/image" Target="../media/image3.emf"/><Relationship Id="rId4" Type="http://schemas.openxmlformats.org/officeDocument/2006/relationships/oleObject" Target="../embeddings/oleObject45.bin"/></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4.xml"/><Relationship Id="rId1" Type="http://schemas.openxmlformats.org/officeDocument/2006/relationships/tags" Target="../tags/tag157.xml"/><Relationship Id="rId6" Type="http://schemas.openxmlformats.org/officeDocument/2006/relationships/image" Target="../media/image12.emf"/><Relationship Id="rId5" Type="http://schemas.openxmlformats.org/officeDocument/2006/relationships/image" Target="../media/image3.emf"/><Relationship Id="rId4" Type="http://schemas.openxmlformats.org/officeDocument/2006/relationships/oleObject" Target="../embeddings/oleObject45.bin"/></Relationships>
</file>

<file path=ppt/slides/_rels/slide37.xml.rels><?xml version="1.0" encoding="UTF-8" standalone="yes"?>
<Relationships xmlns="http://schemas.openxmlformats.org/package/2006/relationships"><Relationship Id="rId8" Type="http://schemas.openxmlformats.org/officeDocument/2006/relationships/tags" Target="../tags/tag165.xml"/><Relationship Id="rId13" Type="http://schemas.openxmlformats.org/officeDocument/2006/relationships/image" Target="../media/image3.emf"/><Relationship Id="rId18" Type="http://schemas.openxmlformats.org/officeDocument/2006/relationships/slide" Target="slide52.xml"/><Relationship Id="rId3" Type="http://schemas.openxmlformats.org/officeDocument/2006/relationships/tags" Target="../tags/tag160.xml"/><Relationship Id="rId7" Type="http://schemas.openxmlformats.org/officeDocument/2006/relationships/tags" Target="../tags/tag164.xml"/><Relationship Id="rId12" Type="http://schemas.openxmlformats.org/officeDocument/2006/relationships/oleObject" Target="../embeddings/oleObject46.bin"/><Relationship Id="rId17" Type="http://schemas.openxmlformats.org/officeDocument/2006/relationships/slide" Target="slide33.xml"/><Relationship Id="rId2" Type="http://schemas.openxmlformats.org/officeDocument/2006/relationships/tags" Target="../tags/tag159.xml"/><Relationship Id="rId16" Type="http://schemas.openxmlformats.org/officeDocument/2006/relationships/slide" Target="slide30.xml"/><Relationship Id="rId1" Type="http://schemas.openxmlformats.org/officeDocument/2006/relationships/tags" Target="../tags/tag158.xml"/><Relationship Id="rId6" Type="http://schemas.openxmlformats.org/officeDocument/2006/relationships/tags" Target="../tags/tag163.xml"/><Relationship Id="rId11" Type="http://schemas.openxmlformats.org/officeDocument/2006/relationships/notesSlide" Target="../notesSlides/notesSlide35.xml"/><Relationship Id="rId5" Type="http://schemas.openxmlformats.org/officeDocument/2006/relationships/tags" Target="../tags/tag162.xml"/><Relationship Id="rId15" Type="http://schemas.openxmlformats.org/officeDocument/2006/relationships/slide" Target="slide22.xml"/><Relationship Id="rId10" Type="http://schemas.openxmlformats.org/officeDocument/2006/relationships/slideLayout" Target="../slideLayouts/slideLayout5.xml"/><Relationship Id="rId4" Type="http://schemas.openxmlformats.org/officeDocument/2006/relationships/tags" Target="../tags/tag161.xml"/><Relationship Id="rId9" Type="http://schemas.openxmlformats.org/officeDocument/2006/relationships/tags" Target="../tags/tag166.xml"/><Relationship Id="rId14" Type="http://schemas.openxmlformats.org/officeDocument/2006/relationships/slide" Target="slide4.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4.xml"/><Relationship Id="rId1" Type="http://schemas.openxmlformats.org/officeDocument/2006/relationships/tags" Target="../tags/tag167.xml"/><Relationship Id="rId5" Type="http://schemas.openxmlformats.org/officeDocument/2006/relationships/image" Target="../media/image3.emf"/><Relationship Id="rId4" Type="http://schemas.openxmlformats.org/officeDocument/2006/relationships/oleObject" Target="../embeddings/oleObject47.bin"/></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4.xml"/><Relationship Id="rId1" Type="http://schemas.openxmlformats.org/officeDocument/2006/relationships/tags" Target="../tags/tag168.xml"/><Relationship Id="rId5" Type="http://schemas.openxmlformats.org/officeDocument/2006/relationships/image" Target="../media/image3.emf"/><Relationship Id="rId4" Type="http://schemas.openxmlformats.org/officeDocument/2006/relationships/oleObject" Target="../embeddings/oleObject48.bin"/></Relationships>
</file>

<file path=ppt/slides/_rels/slide4.xml.rels><?xml version="1.0" encoding="UTF-8" standalone="yes"?>
<Relationships xmlns="http://schemas.openxmlformats.org/package/2006/relationships"><Relationship Id="rId8" Type="http://schemas.openxmlformats.org/officeDocument/2006/relationships/tags" Target="../tags/tag32.xml"/><Relationship Id="rId13" Type="http://schemas.openxmlformats.org/officeDocument/2006/relationships/image" Target="../media/image3.emf"/><Relationship Id="rId18" Type="http://schemas.openxmlformats.org/officeDocument/2006/relationships/slide" Target="slide30.xml"/><Relationship Id="rId3" Type="http://schemas.openxmlformats.org/officeDocument/2006/relationships/tags" Target="../tags/tag27.xml"/><Relationship Id="rId7" Type="http://schemas.openxmlformats.org/officeDocument/2006/relationships/tags" Target="../tags/tag31.xml"/><Relationship Id="rId12" Type="http://schemas.openxmlformats.org/officeDocument/2006/relationships/oleObject" Target="../embeddings/oleObject14.bin"/><Relationship Id="rId17" Type="http://schemas.openxmlformats.org/officeDocument/2006/relationships/slide" Target="slide22.xml"/><Relationship Id="rId2" Type="http://schemas.openxmlformats.org/officeDocument/2006/relationships/tags" Target="../tags/tag26.xml"/><Relationship Id="rId16" Type="http://schemas.openxmlformats.org/officeDocument/2006/relationships/slide" Target="slide14.xml"/><Relationship Id="rId1" Type="http://schemas.openxmlformats.org/officeDocument/2006/relationships/tags" Target="../tags/tag25.xml"/><Relationship Id="rId6" Type="http://schemas.openxmlformats.org/officeDocument/2006/relationships/tags" Target="../tags/tag30.xml"/><Relationship Id="rId11" Type="http://schemas.openxmlformats.org/officeDocument/2006/relationships/notesSlide" Target="../notesSlides/notesSlide4.xml"/><Relationship Id="rId5" Type="http://schemas.openxmlformats.org/officeDocument/2006/relationships/tags" Target="../tags/tag29.xml"/><Relationship Id="rId15" Type="http://schemas.openxmlformats.org/officeDocument/2006/relationships/slide" Target="slide9.xml"/><Relationship Id="rId10" Type="http://schemas.openxmlformats.org/officeDocument/2006/relationships/slideLayout" Target="../slideLayouts/slideLayout5.xml"/><Relationship Id="rId4" Type="http://schemas.openxmlformats.org/officeDocument/2006/relationships/tags" Target="../tags/tag28.xml"/><Relationship Id="rId9" Type="http://schemas.openxmlformats.org/officeDocument/2006/relationships/tags" Target="../tags/tag33.xml"/><Relationship Id="rId14" Type="http://schemas.openxmlformats.org/officeDocument/2006/relationships/slide" Target="slide5.xm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4.xml"/><Relationship Id="rId1" Type="http://schemas.openxmlformats.org/officeDocument/2006/relationships/tags" Target="../tags/tag169.xml"/><Relationship Id="rId5" Type="http://schemas.openxmlformats.org/officeDocument/2006/relationships/image" Target="../media/image3.emf"/><Relationship Id="rId4" Type="http://schemas.openxmlformats.org/officeDocument/2006/relationships/oleObject" Target="../embeddings/oleObject49.bin"/></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4.xml"/><Relationship Id="rId1" Type="http://schemas.openxmlformats.org/officeDocument/2006/relationships/tags" Target="../tags/tag170.xml"/><Relationship Id="rId5" Type="http://schemas.openxmlformats.org/officeDocument/2006/relationships/image" Target="../media/image3.emf"/><Relationship Id="rId4" Type="http://schemas.openxmlformats.org/officeDocument/2006/relationships/oleObject" Target="../embeddings/oleObject50.bin"/></Relationships>
</file>

<file path=ppt/slides/_rels/slide42.xml.rels><?xml version="1.0" encoding="UTF-8" standalone="yes"?>
<Relationships xmlns="http://schemas.openxmlformats.org/package/2006/relationships"><Relationship Id="rId3" Type="http://schemas.openxmlformats.org/officeDocument/2006/relationships/oleObject" Target="../embeddings/oleObject51.bin"/><Relationship Id="rId2" Type="http://schemas.openxmlformats.org/officeDocument/2006/relationships/slideLayout" Target="../slideLayouts/slideLayout6.xml"/><Relationship Id="rId1" Type="http://schemas.openxmlformats.org/officeDocument/2006/relationships/tags" Target="../tags/tag171.xml"/><Relationship Id="rId4" Type="http://schemas.openxmlformats.org/officeDocument/2006/relationships/image" Target="../media/image13.emf"/></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6.xml"/><Relationship Id="rId1" Type="http://schemas.openxmlformats.org/officeDocument/2006/relationships/tags" Target="../tags/tag172.xml"/><Relationship Id="rId5" Type="http://schemas.openxmlformats.org/officeDocument/2006/relationships/image" Target="../media/image3.emf"/><Relationship Id="rId4" Type="http://schemas.openxmlformats.org/officeDocument/2006/relationships/oleObject" Target="../embeddings/oleObject52.bin"/></Relationships>
</file>

<file path=ppt/slides/_rels/slide44.xml.rels><?xml version="1.0" encoding="UTF-8" standalone="yes"?>
<Relationships xmlns="http://schemas.openxmlformats.org/package/2006/relationships"><Relationship Id="rId3" Type="http://schemas.openxmlformats.org/officeDocument/2006/relationships/oleObject" Target="../embeddings/oleObject53.bin"/><Relationship Id="rId2" Type="http://schemas.openxmlformats.org/officeDocument/2006/relationships/slideLayout" Target="../slideLayouts/slideLayout4.xml"/><Relationship Id="rId1" Type="http://schemas.openxmlformats.org/officeDocument/2006/relationships/tags" Target="../tags/tag173.xml"/><Relationship Id="rId4" Type="http://schemas.openxmlformats.org/officeDocument/2006/relationships/image" Target="../media/image13.emf"/></Relationships>
</file>

<file path=ppt/slides/_rels/slide45.xml.rels><?xml version="1.0" encoding="UTF-8" standalone="yes"?>
<Relationships xmlns="http://schemas.openxmlformats.org/package/2006/relationships"><Relationship Id="rId3" Type="http://schemas.openxmlformats.org/officeDocument/2006/relationships/oleObject" Target="../embeddings/oleObject53.bin"/><Relationship Id="rId2" Type="http://schemas.openxmlformats.org/officeDocument/2006/relationships/slideLayout" Target="../slideLayouts/slideLayout4.xml"/><Relationship Id="rId1" Type="http://schemas.openxmlformats.org/officeDocument/2006/relationships/tags" Target="../tags/tag174.xml"/><Relationship Id="rId4" Type="http://schemas.openxmlformats.org/officeDocument/2006/relationships/image" Target="../media/image13.emf"/></Relationships>
</file>

<file path=ppt/slides/_rels/slide46.xml.rels><?xml version="1.0" encoding="UTF-8" standalone="yes"?>
<Relationships xmlns="http://schemas.openxmlformats.org/package/2006/relationships"><Relationship Id="rId8" Type="http://schemas.openxmlformats.org/officeDocument/2006/relationships/tags" Target="../tags/tag182.xml"/><Relationship Id="rId13" Type="http://schemas.openxmlformats.org/officeDocument/2006/relationships/oleObject" Target="../embeddings/oleObject54.bin"/><Relationship Id="rId18" Type="http://schemas.openxmlformats.org/officeDocument/2006/relationships/slide" Target="slide46.xml"/><Relationship Id="rId3" Type="http://schemas.openxmlformats.org/officeDocument/2006/relationships/tags" Target="../tags/tag177.xml"/><Relationship Id="rId21" Type="http://schemas.openxmlformats.org/officeDocument/2006/relationships/slide" Target="slide52.xml"/><Relationship Id="rId7" Type="http://schemas.openxmlformats.org/officeDocument/2006/relationships/tags" Target="../tags/tag181.xml"/><Relationship Id="rId12" Type="http://schemas.openxmlformats.org/officeDocument/2006/relationships/notesSlide" Target="../notesSlides/notesSlide41.xml"/><Relationship Id="rId17" Type="http://schemas.openxmlformats.org/officeDocument/2006/relationships/slide" Target="slide30.xml"/><Relationship Id="rId2" Type="http://schemas.openxmlformats.org/officeDocument/2006/relationships/tags" Target="../tags/tag176.xml"/><Relationship Id="rId16" Type="http://schemas.openxmlformats.org/officeDocument/2006/relationships/slide" Target="slide22.xml"/><Relationship Id="rId20" Type="http://schemas.openxmlformats.org/officeDocument/2006/relationships/slide" Target="slide50.xml"/><Relationship Id="rId1" Type="http://schemas.openxmlformats.org/officeDocument/2006/relationships/tags" Target="../tags/tag175.xml"/><Relationship Id="rId6" Type="http://schemas.openxmlformats.org/officeDocument/2006/relationships/tags" Target="../tags/tag180.xml"/><Relationship Id="rId11" Type="http://schemas.openxmlformats.org/officeDocument/2006/relationships/slideLayout" Target="../slideLayouts/slideLayout5.xml"/><Relationship Id="rId5" Type="http://schemas.openxmlformats.org/officeDocument/2006/relationships/tags" Target="../tags/tag179.xml"/><Relationship Id="rId15" Type="http://schemas.openxmlformats.org/officeDocument/2006/relationships/slide" Target="slide4.xml"/><Relationship Id="rId10" Type="http://schemas.openxmlformats.org/officeDocument/2006/relationships/tags" Target="../tags/tag184.xml"/><Relationship Id="rId19" Type="http://schemas.openxmlformats.org/officeDocument/2006/relationships/slide" Target="slide48.xml"/><Relationship Id="rId4" Type="http://schemas.openxmlformats.org/officeDocument/2006/relationships/tags" Target="../tags/tag178.xml"/><Relationship Id="rId9" Type="http://schemas.openxmlformats.org/officeDocument/2006/relationships/tags" Target="../tags/tag183.xml"/><Relationship Id="rId14" Type="http://schemas.openxmlformats.org/officeDocument/2006/relationships/image" Target="../media/image3.emf"/></Relationships>
</file>

<file path=ppt/slides/_rels/slide47.xml.rels><?xml version="1.0" encoding="UTF-8" standalone="yes"?>
<Relationships xmlns="http://schemas.openxmlformats.org/package/2006/relationships"><Relationship Id="rId8" Type="http://schemas.openxmlformats.org/officeDocument/2006/relationships/tags" Target="../tags/tag192.xml"/><Relationship Id="rId13" Type="http://schemas.openxmlformats.org/officeDocument/2006/relationships/oleObject" Target="../embeddings/oleObject55.bin"/><Relationship Id="rId18" Type="http://schemas.openxmlformats.org/officeDocument/2006/relationships/slide" Target="slide48.xml"/><Relationship Id="rId3" Type="http://schemas.openxmlformats.org/officeDocument/2006/relationships/tags" Target="../tags/tag187.xml"/><Relationship Id="rId7" Type="http://schemas.openxmlformats.org/officeDocument/2006/relationships/tags" Target="../tags/tag191.xml"/><Relationship Id="rId12" Type="http://schemas.openxmlformats.org/officeDocument/2006/relationships/notesSlide" Target="../notesSlides/notesSlide42.xml"/><Relationship Id="rId17" Type="http://schemas.openxmlformats.org/officeDocument/2006/relationships/slide" Target="slide30.xml"/><Relationship Id="rId2" Type="http://schemas.openxmlformats.org/officeDocument/2006/relationships/tags" Target="../tags/tag186.xml"/><Relationship Id="rId16" Type="http://schemas.openxmlformats.org/officeDocument/2006/relationships/slide" Target="slide22.xml"/><Relationship Id="rId20" Type="http://schemas.openxmlformats.org/officeDocument/2006/relationships/slide" Target="slide52.xml"/><Relationship Id="rId1" Type="http://schemas.openxmlformats.org/officeDocument/2006/relationships/tags" Target="../tags/tag185.xml"/><Relationship Id="rId6" Type="http://schemas.openxmlformats.org/officeDocument/2006/relationships/tags" Target="../tags/tag190.xml"/><Relationship Id="rId11" Type="http://schemas.openxmlformats.org/officeDocument/2006/relationships/slideLayout" Target="../slideLayouts/slideLayout5.xml"/><Relationship Id="rId5" Type="http://schemas.openxmlformats.org/officeDocument/2006/relationships/tags" Target="../tags/tag189.xml"/><Relationship Id="rId15" Type="http://schemas.openxmlformats.org/officeDocument/2006/relationships/slide" Target="slide4.xml"/><Relationship Id="rId10" Type="http://schemas.openxmlformats.org/officeDocument/2006/relationships/tags" Target="../tags/tag194.xml"/><Relationship Id="rId19" Type="http://schemas.openxmlformats.org/officeDocument/2006/relationships/slide" Target="slide50.xml"/><Relationship Id="rId4" Type="http://schemas.openxmlformats.org/officeDocument/2006/relationships/tags" Target="../tags/tag188.xml"/><Relationship Id="rId9" Type="http://schemas.openxmlformats.org/officeDocument/2006/relationships/tags" Target="../tags/tag193.xml"/><Relationship Id="rId14" Type="http://schemas.openxmlformats.org/officeDocument/2006/relationships/image" Target="../media/image3.emf"/></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4.xml"/><Relationship Id="rId1" Type="http://schemas.openxmlformats.org/officeDocument/2006/relationships/tags" Target="../tags/tag195.xml"/><Relationship Id="rId6" Type="http://schemas.openxmlformats.org/officeDocument/2006/relationships/image" Target="../media/image3.emf"/><Relationship Id="rId5" Type="http://schemas.openxmlformats.org/officeDocument/2006/relationships/oleObject" Target="../embeddings/oleObject56.bin"/><Relationship Id="rId4" Type="http://schemas.openxmlformats.org/officeDocument/2006/relationships/image" Target="../media/image14.emf"/></Relationships>
</file>

<file path=ppt/slides/_rels/slide49.xml.rels><?xml version="1.0" encoding="UTF-8" standalone="yes"?>
<Relationships xmlns="http://schemas.openxmlformats.org/package/2006/relationships"><Relationship Id="rId8" Type="http://schemas.openxmlformats.org/officeDocument/2006/relationships/tags" Target="../tags/tag203.xml"/><Relationship Id="rId13" Type="http://schemas.openxmlformats.org/officeDocument/2006/relationships/oleObject" Target="../embeddings/oleObject57.bin"/><Relationship Id="rId18" Type="http://schemas.openxmlformats.org/officeDocument/2006/relationships/slide" Target="slide46.xml"/><Relationship Id="rId3" Type="http://schemas.openxmlformats.org/officeDocument/2006/relationships/tags" Target="../tags/tag198.xml"/><Relationship Id="rId7" Type="http://schemas.openxmlformats.org/officeDocument/2006/relationships/tags" Target="../tags/tag202.xml"/><Relationship Id="rId12" Type="http://schemas.openxmlformats.org/officeDocument/2006/relationships/notesSlide" Target="../notesSlides/notesSlide44.xml"/><Relationship Id="rId17" Type="http://schemas.openxmlformats.org/officeDocument/2006/relationships/slide" Target="slide30.xml"/><Relationship Id="rId2" Type="http://schemas.openxmlformats.org/officeDocument/2006/relationships/tags" Target="../tags/tag197.xml"/><Relationship Id="rId16" Type="http://schemas.openxmlformats.org/officeDocument/2006/relationships/slide" Target="slide22.xml"/><Relationship Id="rId20" Type="http://schemas.openxmlformats.org/officeDocument/2006/relationships/slide" Target="slide52.xml"/><Relationship Id="rId1" Type="http://schemas.openxmlformats.org/officeDocument/2006/relationships/tags" Target="../tags/tag196.xml"/><Relationship Id="rId6" Type="http://schemas.openxmlformats.org/officeDocument/2006/relationships/tags" Target="../tags/tag201.xml"/><Relationship Id="rId11" Type="http://schemas.openxmlformats.org/officeDocument/2006/relationships/slideLayout" Target="../slideLayouts/slideLayout5.xml"/><Relationship Id="rId5" Type="http://schemas.openxmlformats.org/officeDocument/2006/relationships/tags" Target="../tags/tag200.xml"/><Relationship Id="rId15" Type="http://schemas.openxmlformats.org/officeDocument/2006/relationships/slide" Target="slide4.xml"/><Relationship Id="rId10" Type="http://schemas.openxmlformats.org/officeDocument/2006/relationships/tags" Target="../tags/tag205.xml"/><Relationship Id="rId19" Type="http://schemas.openxmlformats.org/officeDocument/2006/relationships/slide" Target="slide50.xml"/><Relationship Id="rId4" Type="http://schemas.openxmlformats.org/officeDocument/2006/relationships/tags" Target="../tags/tag199.xml"/><Relationship Id="rId9" Type="http://schemas.openxmlformats.org/officeDocument/2006/relationships/tags" Target="../tags/tag204.xml"/><Relationship Id="rId14" Type="http://schemas.openxmlformats.org/officeDocument/2006/relationships/image" Target="../media/image3.emf"/></Relationships>
</file>

<file path=ppt/slides/_rels/slide5.xml.rels><?xml version="1.0" encoding="UTF-8" standalone="yes"?>
<Relationships xmlns="http://schemas.openxmlformats.org/package/2006/relationships"><Relationship Id="rId8" Type="http://schemas.openxmlformats.org/officeDocument/2006/relationships/tags" Target="../tags/tag41.xml"/><Relationship Id="rId13" Type="http://schemas.openxmlformats.org/officeDocument/2006/relationships/notesSlide" Target="../notesSlides/notesSlide5.xml"/><Relationship Id="rId18" Type="http://schemas.openxmlformats.org/officeDocument/2006/relationships/slide" Target="slide14.xml"/><Relationship Id="rId3" Type="http://schemas.openxmlformats.org/officeDocument/2006/relationships/tags" Target="../tags/tag36.xml"/><Relationship Id="rId21" Type="http://schemas.openxmlformats.org/officeDocument/2006/relationships/slide" Target="slide30.xml"/><Relationship Id="rId7" Type="http://schemas.openxmlformats.org/officeDocument/2006/relationships/tags" Target="../tags/tag40.xml"/><Relationship Id="rId12" Type="http://schemas.openxmlformats.org/officeDocument/2006/relationships/slideLayout" Target="../slideLayouts/slideLayout5.xml"/><Relationship Id="rId17" Type="http://schemas.openxmlformats.org/officeDocument/2006/relationships/slide" Target="slide9.xml"/><Relationship Id="rId2" Type="http://schemas.openxmlformats.org/officeDocument/2006/relationships/tags" Target="../tags/tag35.xml"/><Relationship Id="rId16" Type="http://schemas.openxmlformats.org/officeDocument/2006/relationships/slide" Target="slide4.xml"/><Relationship Id="rId20" Type="http://schemas.openxmlformats.org/officeDocument/2006/relationships/slide" Target="slide22.xml"/><Relationship Id="rId1" Type="http://schemas.openxmlformats.org/officeDocument/2006/relationships/tags" Target="../tags/tag34.xml"/><Relationship Id="rId6" Type="http://schemas.openxmlformats.org/officeDocument/2006/relationships/tags" Target="../tags/tag39.xml"/><Relationship Id="rId11" Type="http://schemas.openxmlformats.org/officeDocument/2006/relationships/tags" Target="../tags/tag44.xml"/><Relationship Id="rId5" Type="http://schemas.openxmlformats.org/officeDocument/2006/relationships/tags" Target="../tags/tag38.xml"/><Relationship Id="rId15" Type="http://schemas.openxmlformats.org/officeDocument/2006/relationships/image" Target="../media/image3.emf"/><Relationship Id="rId10" Type="http://schemas.openxmlformats.org/officeDocument/2006/relationships/tags" Target="../tags/tag43.xml"/><Relationship Id="rId19" Type="http://schemas.openxmlformats.org/officeDocument/2006/relationships/slide" Target="slide21.xml"/><Relationship Id="rId4" Type="http://schemas.openxmlformats.org/officeDocument/2006/relationships/tags" Target="../tags/tag37.xml"/><Relationship Id="rId9" Type="http://schemas.openxmlformats.org/officeDocument/2006/relationships/tags" Target="../tags/tag42.xml"/><Relationship Id="rId14" Type="http://schemas.openxmlformats.org/officeDocument/2006/relationships/oleObject" Target="../embeddings/oleObject15.bin"/><Relationship Id="rId22" Type="http://schemas.openxmlformats.org/officeDocument/2006/relationships/slide" Target="slide52.xml"/></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4.xml"/><Relationship Id="rId1" Type="http://schemas.openxmlformats.org/officeDocument/2006/relationships/tags" Target="../tags/tag206.xml"/><Relationship Id="rId6" Type="http://schemas.openxmlformats.org/officeDocument/2006/relationships/image" Target="../media/image15.jpeg"/><Relationship Id="rId5" Type="http://schemas.openxmlformats.org/officeDocument/2006/relationships/image" Target="../media/image3.emf"/><Relationship Id="rId4" Type="http://schemas.openxmlformats.org/officeDocument/2006/relationships/oleObject" Target="../embeddings/oleObject58.bin"/></Relationships>
</file>

<file path=ppt/slides/_rels/slide51.xml.rels><?xml version="1.0" encoding="UTF-8" standalone="yes"?>
<Relationships xmlns="http://schemas.openxmlformats.org/package/2006/relationships"><Relationship Id="rId8" Type="http://schemas.openxmlformats.org/officeDocument/2006/relationships/tags" Target="../tags/tag214.xml"/><Relationship Id="rId13" Type="http://schemas.openxmlformats.org/officeDocument/2006/relationships/oleObject" Target="../embeddings/oleObject59.bin"/><Relationship Id="rId18" Type="http://schemas.openxmlformats.org/officeDocument/2006/relationships/slide" Target="slide46.xml"/><Relationship Id="rId3" Type="http://schemas.openxmlformats.org/officeDocument/2006/relationships/tags" Target="../tags/tag209.xml"/><Relationship Id="rId7" Type="http://schemas.openxmlformats.org/officeDocument/2006/relationships/tags" Target="../tags/tag213.xml"/><Relationship Id="rId12" Type="http://schemas.openxmlformats.org/officeDocument/2006/relationships/notesSlide" Target="../notesSlides/notesSlide46.xml"/><Relationship Id="rId17" Type="http://schemas.openxmlformats.org/officeDocument/2006/relationships/slide" Target="slide30.xml"/><Relationship Id="rId2" Type="http://schemas.openxmlformats.org/officeDocument/2006/relationships/tags" Target="../tags/tag208.xml"/><Relationship Id="rId16" Type="http://schemas.openxmlformats.org/officeDocument/2006/relationships/slide" Target="slide22.xml"/><Relationship Id="rId20" Type="http://schemas.openxmlformats.org/officeDocument/2006/relationships/slide" Target="slide52.xml"/><Relationship Id="rId1" Type="http://schemas.openxmlformats.org/officeDocument/2006/relationships/tags" Target="../tags/tag207.xml"/><Relationship Id="rId6" Type="http://schemas.openxmlformats.org/officeDocument/2006/relationships/tags" Target="../tags/tag212.xml"/><Relationship Id="rId11" Type="http://schemas.openxmlformats.org/officeDocument/2006/relationships/slideLayout" Target="../slideLayouts/slideLayout5.xml"/><Relationship Id="rId5" Type="http://schemas.openxmlformats.org/officeDocument/2006/relationships/tags" Target="../tags/tag211.xml"/><Relationship Id="rId15" Type="http://schemas.openxmlformats.org/officeDocument/2006/relationships/slide" Target="slide4.xml"/><Relationship Id="rId10" Type="http://schemas.openxmlformats.org/officeDocument/2006/relationships/tags" Target="../tags/tag216.xml"/><Relationship Id="rId19" Type="http://schemas.openxmlformats.org/officeDocument/2006/relationships/slide" Target="slide48.xml"/><Relationship Id="rId4" Type="http://schemas.openxmlformats.org/officeDocument/2006/relationships/tags" Target="../tags/tag210.xml"/><Relationship Id="rId9" Type="http://schemas.openxmlformats.org/officeDocument/2006/relationships/tags" Target="../tags/tag215.xml"/><Relationship Id="rId14" Type="http://schemas.openxmlformats.org/officeDocument/2006/relationships/image" Target="../media/image3.emf"/></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4.xml"/><Relationship Id="rId1" Type="http://schemas.openxmlformats.org/officeDocument/2006/relationships/tags" Target="../tags/tag217.xml"/><Relationship Id="rId6" Type="http://schemas.openxmlformats.org/officeDocument/2006/relationships/image" Target="../media/image16.jpeg"/><Relationship Id="rId5" Type="http://schemas.openxmlformats.org/officeDocument/2006/relationships/image" Target="../media/image3.emf"/><Relationship Id="rId4" Type="http://schemas.openxmlformats.org/officeDocument/2006/relationships/oleObject" Target="../embeddings/oleObject60.bin"/></Relationships>
</file>

<file path=ppt/slides/_rels/slide53.xml.rels><?xml version="1.0" encoding="UTF-8" standalone="yes"?>
<Relationships xmlns="http://schemas.openxmlformats.org/package/2006/relationships"><Relationship Id="rId8" Type="http://schemas.openxmlformats.org/officeDocument/2006/relationships/tags" Target="../tags/tag225.xml"/><Relationship Id="rId13" Type="http://schemas.openxmlformats.org/officeDocument/2006/relationships/notesSlide" Target="../notesSlides/notesSlide48.xml"/><Relationship Id="rId18" Type="http://schemas.openxmlformats.org/officeDocument/2006/relationships/slide" Target="slide30.xml"/><Relationship Id="rId3" Type="http://schemas.openxmlformats.org/officeDocument/2006/relationships/tags" Target="../tags/tag220.xml"/><Relationship Id="rId21" Type="http://schemas.openxmlformats.org/officeDocument/2006/relationships/slide" Target="slide61.xml"/><Relationship Id="rId7" Type="http://schemas.openxmlformats.org/officeDocument/2006/relationships/tags" Target="../tags/tag224.xml"/><Relationship Id="rId12" Type="http://schemas.openxmlformats.org/officeDocument/2006/relationships/slideLayout" Target="../slideLayouts/slideLayout5.xml"/><Relationship Id="rId17" Type="http://schemas.openxmlformats.org/officeDocument/2006/relationships/slide" Target="slide22.xml"/><Relationship Id="rId2" Type="http://schemas.openxmlformats.org/officeDocument/2006/relationships/tags" Target="../tags/tag219.xml"/><Relationship Id="rId16" Type="http://schemas.openxmlformats.org/officeDocument/2006/relationships/slide" Target="slide4.xml"/><Relationship Id="rId20" Type="http://schemas.openxmlformats.org/officeDocument/2006/relationships/slide" Target="slide58.xml"/><Relationship Id="rId1" Type="http://schemas.openxmlformats.org/officeDocument/2006/relationships/tags" Target="../tags/tag218.xml"/><Relationship Id="rId6" Type="http://schemas.openxmlformats.org/officeDocument/2006/relationships/tags" Target="../tags/tag223.xml"/><Relationship Id="rId11" Type="http://schemas.openxmlformats.org/officeDocument/2006/relationships/tags" Target="../tags/tag228.xml"/><Relationship Id="rId5" Type="http://schemas.openxmlformats.org/officeDocument/2006/relationships/tags" Target="../tags/tag222.xml"/><Relationship Id="rId15" Type="http://schemas.openxmlformats.org/officeDocument/2006/relationships/image" Target="../media/image3.emf"/><Relationship Id="rId10" Type="http://schemas.openxmlformats.org/officeDocument/2006/relationships/tags" Target="../tags/tag227.xml"/><Relationship Id="rId19" Type="http://schemas.openxmlformats.org/officeDocument/2006/relationships/slide" Target="slide53.xml"/><Relationship Id="rId4" Type="http://schemas.openxmlformats.org/officeDocument/2006/relationships/tags" Target="../tags/tag221.xml"/><Relationship Id="rId9" Type="http://schemas.openxmlformats.org/officeDocument/2006/relationships/tags" Target="../tags/tag226.xml"/><Relationship Id="rId14" Type="http://schemas.openxmlformats.org/officeDocument/2006/relationships/oleObject" Target="../embeddings/oleObject61.bin"/></Relationships>
</file>

<file path=ppt/slides/_rels/slide54.xml.rels><?xml version="1.0" encoding="UTF-8" standalone="yes"?>
<Relationships xmlns="http://schemas.openxmlformats.org/package/2006/relationships"><Relationship Id="rId8" Type="http://schemas.openxmlformats.org/officeDocument/2006/relationships/tags" Target="../tags/tag236.xml"/><Relationship Id="rId13" Type="http://schemas.openxmlformats.org/officeDocument/2006/relationships/notesSlide" Target="../notesSlides/notesSlide49.xml"/><Relationship Id="rId18" Type="http://schemas.openxmlformats.org/officeDocument/2006/relationships/slide" Target="slide30.xml"/><Relationship Id="rId3" Type="http://schemas.openxmlformats.org/officeDocument/2006/relationships/tags" Target="../tags/tag231.xml"/><Relationship Id="rId21" Type="http://schemas.openxmlformats.org/officeDocument/2006/relationships/slide" Target="slide61.xml"/><Relationship Id="rId7" Type="http://schemas.openxmlformats.org/officeDocument/2006/relationships/tags" Target="../tags/tag235.xml"/><Relationship Id="rId12" Type="http://schemas.openxmlformats.org/officeDocument/2006/relationships/slideLayout" Target="../slideLayouts/slideLayout5.xml"/><Relationship Id="rId17" Type="http://schemas.openxmlformats.org/officeDocument/2006/relationships/slide" Target="slide22.xml"/><Relationship Id="rId2" Type="http://schemas.openxmlformats.org/officeDocument/2006/relationships/tags" Target="../tags/tag230.xml"/><Relationship Id="rId16" Type="http://schemas.openxmlformats.org/officeDocument/2006/relationships/slide" Target="slide4.xml"/><Relationship Id="rId20" Type="http://schemas.openxmlformats.org/officeDocument/2006/relationships/slide" Target="slide58.xml"/><Relationship Id="rId1" Type="http://schemas.openxmlformats.org/officeDocument/2006/relationships/tags" Target="../tags/tag229.xml"/><Relationship Id="rId6" Type="http://schemas.openxmlformats.org/officeDocument/2006/relationships/tags" Target="../tags/tag234.xml"/><Relationship Id="rId11" Type="http://schemas.openxmlformats.org/officeDocument/2006/relationships/tags" Target="../tags/tag239.xml"/><Relationship Id="rId5" Type="http://schemas.openxmlformats.org/officeDocument/2006/relationships/tags" Target="../tags/tag233.xml"/><Relationship Id="rId15" Type="http://schemas.openxmlformats.org/officeDocument/2006/relationships/image" Target="../media/image3.emf"/><Relationship Id="rId10" Type="http://schemas.openxmlformats.org/officeDocument/2006/relationships/tags" Target="../tags/tag238.xml"/><Relationship Id="rId19" Type="http://schemas.openxmlformats.org/officeDocument/2006/relationships/slide" Target="slide52.xml"/><Relationship Id="rId4" Type="http://schemas.openxmlformats.org/officeDocument/2006/relationships/tags" Target="../tags/tag232.xml"/><Relationship Id="rId9" Type="http://schemas.openxmlformats.org/officeDocument/2006/relationships/tags" Target="../tags/tag237.xml"/><Relationship Id="rId14" Type="http://schemas.openxmlformats.org/officeDocument/2006/relationships/oleObject" Target="../embeddings/oleObject62.bin"/></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50.xml"/><Relationship Id="rId2" Type="http://schemas.openxmlformats.org/officeDocument/2006/relationships/slideLayout" Target="../slideLayouts/slideLayout4.xml"/><Relationship Id="rId1" Type="http://schemas.openxmlformats.org/officeDocument/2006/relationships/tags" Target="../tags/tag240.xml"/><Relationship Id="rId5" Type="http://schemas.openxmlformats.org/officeDocument/2006/relationships/image" Target="../media/image3.emf"/><Relationship Id="rId4" Type="http://schemas.openxmlformats.org/officeDocument/2006/relationships/oleObject" Target="../embeddings/oleObject63.bin"/></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51.xml"/><Relationship Id="rId2" Type="http://schemas.openxmlformats.org/officeDocument/2006/relationships/slideLayout" Target="../slideLayouts/slideLayout4.xml"/><Relationship Id="rId1" Type="http://schemas.openxmlformats.org/officeDocument/2006/relationships/tags" Target="../tags/tag241.xml"/><Relationship Id="rId5" Type="http://schemas.openxmlformats.org/officeDocument/2006/relationships/image" Target="../media/image3.emf"/><Relationship Id="rId4" Type="http://schemas.openxmlformats.org/officeDocument/2006/relationships/oleObject" Target="../embeddings/oleObject64.bin"/></Relationships>
</file>

<file path=ppt/slides/_rels/slide57.xml.rels><?xml version="1.0" encoding="UTF-8" standalone="yes"?>
<Relationships xmlns="http://schemas.openxmlformats.org/package/2006/relationships"><Relationship Id="rId8" Type="http://schemas.openxmlformats.org/officeDocument/2006/relationships/tags" Target="../tags/tag249.xml"/><Relationship Id="rId13" Type="http://schemas.openxmlformats.org/officeDocument/2006/relationships/notesSlide" Target="../notesSlides/notesSlide52.xml"/><Relationship Id="rId18" Type="http://schemas.openxmlformats.org/officeDocument/2006/relationships/slide" Target="slide30.xml"/><Relationship Id="rId3" Type="http://schemas.openxmlformats.org/officeDocument/2006/relationships/tags" Target="../tags/tag244.xml"/><Relationship Id="rId21" Type="http://schemas.openxmlformats.org/officeDocument/2006/relationships/slide" Target="slide58.xml"/><Relationship Id="rId7" Type="http://schemas.openxmlformats.org/officeDocument/2006/relationships/tags" Target="../tags/tag248.xml"/><Relationship Id="rId12" Type="http://schemas.openxmlformats.org/officeDocument/2006/relationships/slideLayout" Target="../slideLayouts/slideLayout5.xml"/><Relationship Id="rId17" Type="http://schemas.openxmlformats.org/officeDocument/2006/relationships/slide" Target="slide22.xml"/><Relationship Id="rId2" Type="http://schemas.openxmlformats.org/officeDocument/2006/relationships/tags" Target="../tags/tag243.xml"/><Relationship Id="rId16" Type="http://schemas.openxmlformats.org/officeDocument/2006/relationships/slide" Target="slide4.xml"/><Relationship Id="rId20" Type="http://schemas.openxmlformats.org/officeDocument/2006/relationships/slide" Target="slide53.xml"/><Relationship Id="rId1" Type="http://schemas.openxmlformats.org/officeDocument/2006/relationships/tags" Target="../tags/tag242.xml"/><Relationship Id="rId6" Type="http://schemas.openxmlformats.org/officeDocument/2006/relationships/tags" Target="../tags/tag247.xml"/><Relationship Id="rId11" Type="http://schemas.openxmlformats.org/officeDocument/2006/relationships/tags" Target="../tags/tag252.xml"/><Relationship Id="rId5" Type="http://schemas.openxmlformats.org/officeDocument/2006/relationships/tags" Target="../tags/tag246.xml"/><Relationship Id="rId15" Type="http://schemas.openxmlformats.org/officeDocument/2006/relationships/image" Target="../media/image3.emf"/><Relationship Id="rId10" Type="http://schemas.openxmlformats.org/officeDocument/2006/relationships/tags" Target="../tags/tag251.xml"/><Relationship Id="rId19" Type="http://schemas.openxmlformats.org/officeDocument/2006/relationships/slide" Target="slide52.xml"/><Relationship Id="rId4" Type="http://schemas.openxmlformats.org/officeDocument/2006/relationships/tags" Target="../tags/tag245.xml"/><Relationship Id="rId9" Type="http://schemas.openxmlformats.org/officeDocument/2006/relationships/tags" Target="../tags/tag250.xml"/><Relationship Id="rId14" Type="http://schemas.openxmlformats.org/officeDocument/2006/relationships/oleObject" Target="../embeddings/oleObject65.bin"/><Relationship Id="rId22" Type="http://schemas.openxmlformats.org/officeDocument/2006/relationships/slide" Target="slide61.xml"/></Relationships>
</file>

<file path=ppt/slides/_rels/slide58.xml.rels><?xml version="1.0" encoding="UTF-8" standalone="yes"?>
<Relationships xmlns="http://schemas.openxmlformats.org/package/2006/relationships"><Relationship Id="rId3" Type="http://schemas.openxmlformats.org/officeDocument/2006/relationships/notesSlide" Target="../notesSlides/notesSlide53.xml"/><Relationship Id="rId2" Type="http://schemas.openxmlformats.org/officeDocument/2006/relationships/slideLayout" Target="../slideLayouts/slideLayout4.xml"/><Relationship Id="rId1" Type="http://schemas.openxmlformats.org/officeDocument/2006/relationships/tags" Target="../tags/tag253.xml"/><Relationship Id="rId6" Type="http://schemas.openxmlformats.org/officeDocument/2006/relationships/image" Target="../media/image3.emf"/><Relationship Id="rId5" Type="http://schemas.openxmlformats.org/officeDocument/2006/relationships/oleObject" Target="../embeddings/oleObject66.bin"/><Relationship Id="rId4" Type="http://schemas.openxmlformats.org/officeDocument/2006/relationships/image" Target="../media/image17.png"/></Relationships>
</file>

<file path=ppt/slides/_rels/slide59.xml.rels><?xml version="1.0" encoding="UTF-8" standalone="yes"?>
<Relationships xmlns="http://schemas.openxmlformats.org/package/2006/relationships"><Relationship Id="rId8" Type="http://schemas.openxmlformats.org/officeDocument/2006/relationships/tags" Target="../tags/tag261.xml"/><Relationship Id="rId13" Type="http://schemas.openxmlformats.org/officeDocument/2006/relationships/notesSlide" Target="../notesSlides/notesSlide54.xml"/><Relationship Id="rId18" Type="http://schemas.openxmlformats.org/officeDocument/2006/relationships/slide" Target="slide30.xml"/><Relationship Id="rId3" Type="http://schemas.openxmlformats.org/officeDocument/2006/relationships/tags" Target="../tags/tag256.xml"/><Relationship Id="rId21" Type="http://schemas.openxmlformats.org/officeDocument/2006/relationships/slide" Target="slide61.xml"/><Relationship Id="rId7" Type="http://schemas.openxmlformats.org/officeDocument/2006/relationships/tags" Target="../tags/tag260.xml"/><Relationship Id="rId12" Type="http://schemas.openxmlformats.org/officeDocument/2006/relationships/slideLayout" Target="../slideLayouts/slideLayout5.xml"/><Relationship Id="rId17" Type="http://schemas.openxmlformats.org/officeDocument/2006/relationships/slide" Target="slide22.xml"/><Relationship Id="rId2" Type="http://schemas.openxmlformats.org/officeDocument/2006/relationships/tags" Target="../tags/tag255.xml"/><Relationship Id="rId16" Type="http://schemas.openxmlformats.org/officeDocument/2006/relationships/slide" Target="slide4.xml"/><Relationship Id="rId20" Type="http://schemas.openxmlformats.org/officeDocument/2006/relationships/slide" Target="slide53.xml"/><Relationship Id="rId1" Type="http://schemas.openxmlformats.org/officeDocument/2006/relationships/tags" Target="../tags/tag254.xml"/><Relationship Id="rId6" Type="http://schemas.openxmlformats.org/officeDocument/2006/relationships/tags" Target="../tags/tag259.xml"/><Relationship Id="rId11" Type="http://schemas.openxmlformats.org/officeDocument/2006/relationships/tags" Target="../tags/tag264.xml"/><Relationship Id="rId5" Type="http://schemas.openxmlformats.org/officeDocument/2006/relationships/tags" Target="../tags/tag258.xml"/><Relationship Id="rId15" Type="http://schemas.openxmlformats.org/officeDocument/2006/relationships/image" Target="../media/image3.emf"/><Relationship Id="rId10" Type="http://schemas.openxmlformats.org/officeDocument/2006/relationships/tags" Target="../tags/tag263.xml"/><Relationship Id="rId19" Type="http://schemas.openxmlformats.org/officeDocument/2006/relationships/slide" Target="slide52.xml"/><Relationship Id="rId4" Type="http://schemas.openxmlformats.org/officeDocument/2006/relationships/tags" Target="../tags/tag257.xml"/><Relationship Id="rId9" Type="http://schemas.openxmlformats.org/officeDocument/2006/relationships/tags" Target="../tags/tag262.xml"/><Relationship Id="rId14" Type="http://schemas.openxmlformats.org/officeDocument/2006/relationships/oleObject" Target="../embeddings/oleObject67.bin"/></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4.xml"/><Relationship Id="rId1" Type="http://schemas.openxmlformats.org/officeDocument/2006/relationships/tags" Target="../tags/tag45.xml"/><Relationship Id="rId6" Type="http://schemas.openxmlformats.org/officeDocument/2006/relationships/image" Target="../media/image6.png"/><Relationship Id="rId5" Type="http://schemas.openxmlformats.org/officeDocument/2006/relationships/image" Target="../media/image3.emf"/><Relationship Id="rId4" Type="http://schemas.openxmlformats.org/officeDocument/2006/relationships/oleObject" Target="../embeddings/oleObject16.bin"/></Relationships>
</file>

<file path=ppt/slides/_rels/slide60.xml.rels><?xml version="1.0" encoding="UTF-8" standalone="yes"?>
<Relationships xmlns="http://schemas.openxmlformats.org/package/2006/relationships"><Relationship Id="rId3" Type="http://schemas.openxmlformats.org/officeDocument/2006/relationships/notesSlide" Target="../notesSlides/notesSlide55.xml"/><Relationship Id="rId2" Type="http://schemas.openxmlformats.org/officeDocument/2006/relationships/slideLayout" Target="../slideLayouts/slideLayout4.xml"/><Relationship Id="rId1" Type="http://schemas.openxmlformats.org/officeDocument/2006/relationships/tags" Target="../tags/tag265.xml"/><Relationship Id="rId5" Type="http://schemas.openxmlformats.org/officeDocument/2006/relationships/image" Target="../media/image3.emf"/><Relationship Id="rId4" Type="http://schemas.openxmlformats.org/officeDocument/2006/relationships/oleObject" Target="../embeddings/oleObject68.bin"/></Relationships>
</file>

<file path=ppt/slides/_rels/slide61.xml.rels><?xml version="1.0" encoding="UTF-8" standalone="yes"?>
<Relationships xmlns="http://schemas.openxmlformats.org/package/2006/relationships"><Relationship Id="rId3" Type="http://schemas.openxmlformats.org/officeDocument/2006/relationships/notesSlide" Target="../notesSlides/notesSlide56.xml"/><Relationship Id="rId2" Type="http://schemas.openxmlformats.org/officeDocument/2006/relationships/slideLayout" Target="../slideLayouts/slideLayout4.xml"/><Relationship Id="rId1" Type="http://schemas.openxmlformats.org/officeDocument/2006/relationships/tags" Target="../tags/tag266.xml"/><Relationship Id="rId5" Type="http://schemas.openxmlformats.org/officeDocument/2006/relationships/image" Target="../media/image3.emf"/><Relationship Id="rId4" Type="http://schemas.openxmlformats.org/officeDocument/2006/relationships/oleObject" Target="../embeddings/oleObject69.bin"/></Relationships>
</file>

<file path=ppt/slides/_rels/slide62.xml.rels><?xml version="1.0" encoding="UTF-8" standalone="yes"?>
<Relationships xmlns="http://schemas.openxmlformats.org/package/2006/relationships"><Relationship Id="rId8" Type="http://schemas.openxmlformats.org/officeDocument/2006/relationships/tags" Target="../tags/tag274.xml"/><Relationship Id="rId13" Type="http://schemas.openxmlformats.org/officeDocument/2006/relationships/notesSlide" Target="../notesSlides/notesSlide57.xml"/><Relationship Id="rId18" Type="http://schemas.openxmlformats.org/officeDocument/2006/relationships/slide" Target="slide30.xml"/><Relationship Id="rId3" Type="http://schemas.openxmlformats.org/officeDocument/2006/relationships/tags" Target="../tags/tag269.xml"/><Relationship Id="rId21" Type="http://schemas.openxmlformats.org/officeDocument/2006/relationships/slide" Target="slide58.xml"/><Relationship Id="rId7" Type="http://schemas.openxmlformats.org/officeDocument/2006/relationships/tags" Target="../tags/tag273.xml"/><Relationship Id="rId12" Type="http://schemas.openxmlformats.org/officeDocument/2006/relationships/slideLayout" Target="../slideLayouts/slideLayout5.xml"/><Relationship Id="rId17" Type="http://schemas.openxmlformats.org/officeDocument/2006/relationships/slide" Target="slide22.xml"/><Relationship Id="rId2" Type="http://schemas.openxmlformats.org/officeDocument/2006/relationships/tags" Target="../tags/tag268.xml"/><Relationship Id="rId16" Type="http://schemas.openxmlformats.org/officeDocument/2006/relationships/slide" Target="slide4.xml"/><Relationship Id="rId20" Type="http://schemas.openxmlformats.org/officeDocument/2006/relationships/slide" Target="slide53.xml"/><Relationship Id="rId1" Type="http://schemas.openxmlformats.org/officeDocument/2006/relationships/tags" Target="../tags/tag267.xml"/><Relationship Id="rId6" Type="http://schemas.openxmlformats.org/officeDocument/2006/relationships/tags" Target="../tags/tag272.xml"/><Relationship Id="rId11" Type="http://schemas.openxmlformats.org/officeDocument/2006/relationships/tags" Target="../tags/tag277.xml"/><Relationship Id="rId5" Type="http://schemas.openxmlformats.org/officeDocument/2006/relationships/tags" Target="../tags/tag271.xml"/><Relationship Id="rId15" Type="http://schemas.openxmlformats.org/officeDocument/2006/relationships/image" Target="../media/image3.emf"/><Relationship Id="rId10" Type="http://schemas.openxmlformats.org/officeDocument/2006/relationships/tags" Target="../tags/tag276.xml"/><Relationship Id="rId19" Type="http://schemas.openxmlformats.org/officeDocument/2006/relationships/slide" Target="slide52.xml"/><Relationship Id="rId4" Type="http://schemas.openxmlformats.org/officeDocument/2006/relationships/tags" Target="../tags/tag270.xml"/><Relationship Id="rId9" Type="http://schemas.openxmlformats.org/officeDocument/2006/relationships/tags" Target="../tags/tag275.xml"/><Relationship Id="rId14" Type="http://schemas.openxmlformats.org/officeDocument/2006/relationships/oleObject" Target="../embeddings/oleObject70.bin"/></Relationships>
</file>

<file path=ppt/slides/_rels/slide63.xml.rels><?xml version="1.0" encoding="UTF-8" standalone="yes"?>
<Relationships xmlns="http://schemas.openxmlformats.org/package/2006/relationships"><Relationship Id="rId3" Type="http://schemas.openxmlformats.org/officeDocument/2006/relationships/notesSlide" Target="../notesSlides/notesSlide58.xml"/><Relationship Id="rId2" Type="http://schemas.openxmlformats.org/officeDocument/2006/relationships/slideLayout" Target="../slideLayouts/slideLayout4.xml"/><Relationship Id="rId1" Type="http://schemas.openxmlformats.org/officeDocument/2006/relationships/tags" Target="../tags/tag278.xml"/><Relationship Id="rId5" Type="http://schemas.openxmlformats.org/officeDocument/2006/relationships/image" Target="../media/image3.emf"/><Relationship Id="rId4" Type="http://schemas.openxmlformats.org/officeDocument/2006/relationships/oleObject" Target="../embeddings/oleObject71.bin"/></Relationships>
</file>

<file path=ppt/slides/_rels/slide64.xml.rels><?xml version="1.0" encoding="UTF-8" standalone="yes"?>
<Relationships xmlns="http://schemas.openxmlformats.org/package/2006/relationships"><Relationship Id="rId8" Type="http://schemas.openxmlformats.org/officeDocument/2006/relationships/tags" Target="../tags/tag286.xml"/><Relationship Id="rId13" Type="http://schemas.openxmlformats.org/officeDocument/2006/relationships/slide" Target="slide4.xml"/><Relationship Id="rId3" Type="http://schemas.openxmlformats.org/officeDocument/2006/relationships/tags" Target="../tags/tag281.xml"/><Relationship Id="rId7" Type="http://schemas.openxmlformats.org/officeDocument/2006/relationships/tags" Target="../tags/tag285.xml"/><Relationship Id="rId12" Type="http://schemas.openxmlformats.org/officeDocument/2006/relationships/image" Target="../media/image3.emf"/><Relationship Id="rId17" Type="http://schemas.openxmlformats.org/officeDocument/2006/relationships/slide" Target="slide53.xml"/><Relationship Id="rId2" Type="http://schemas.openxmlformats.org/officeDocument/2006/relationships/tags" Target="../tags/tag280.xml"/><Relationship Id="rId16" Type="http://schemas.openxmlformats.org/officeDocument/2006/relationships/slide" Target="slide46.xml"/><Relationship Id="rId1" Type="http://schemas.openxmlformats.org/officeDocument/2006/relationships/tags" Target="../tags/tag279.xml"/><Relationship Id="rId6" Type="http://schemas.openxmlformats.org/officeDocument/2006/relationships/tags" Target="../tags/tag284.xml"/><Relationship Id="rId11" Type="http://schemas.openxmlformats.org/officeDocument/2006/relationships/oleObject" Target="../embeddings/oleObject70.bin"/><Relationship Id="rId5" Type="http://schemas.openxmlformats.org/officeDocument/2006/relationships/tags" Target="../tags/tag283.xml"/><Relationship Id="rId15" Type="http://schemas.openxmlformats.org/officeDocument/2006/relationships/slide" Target="slide33.xml"/><Relationship Id="rId10" Type="http://schemas.openxmlformats.org/officeDocument/2006/relationships/notesSlide" Target="../notesSlides/notesSlide59.xml"/><Relationship Id="rId4" Type="http://schemas.openxmlformats.org/officeDocument/2006/relationships/tags" Target="../tags/tag282.xml"/><Relationship Id="rId9" Type="http://schemas.openxmlformats.org/officeDocument/2006/relationships/slideLayout" Target="../slideLayouts/slideLayout5.xml"/><Relationship Id="rId14" Type="http://schemas.openxmlformats.org/officeDocument/2006/relationships/slide" Target="slide23.xml"/></Relationships>
</file>

<file path=ppt/slides/_rels/slide65.xml.rels><?xml version="1.0" encoding="UTF-8" standalone="yes"?>
<Relationships xmlns="http://schemas.openxmlformats.org/package/2006/relationships"><Relationship Id="rId3" Type="http://schemas.openxmlformats.org/officeDocument/2006/relationships/oleObject" Target="../embeddings/oleObject72.bin"/><Relationship Id="rId2" Type="http://schemas.openxmlformats.org/officeDocument/2006/relationships/slideLayout" Target="../slideLayouts/slideLayout7.xml"/><Relationship Id="rId1" Type="http://schemas.openxmlformats.org/officeDocument/2006/relationships/tags" Target="../tags/tag287.xml"/><Relationship Id="rId5" Type="http://schemas.openxmlformats.org/officeDocument/2006/relationships/image" Target="../media/image18.emf"/><Relationship Id="rId4" Type="http://schemas.openxmlformats.org/officeDocument/2006/relationships/image" Target="../media/image1.emf"/></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4.xml"/><Relationship Id="rId1" Type="http://schemas.openxmlformats.org/officeDocument/2006/relationships/tags" Target="../tags/tag46.xml"/><Relationship Id="rId5" Type="http://schemas.openxmlformats.org/officeDocument/2006/relationships/image" Target="../media/image3.emf"/><Relationship Id="rId4" Type="http://schemas.openxmlformats.org/officeDocument/2006/relationships/oleObject" Target="../embeddings/oleObject17.bin"/></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4.xml"/><Relationship Id="rId1" Type="http://schemas.openxmlformats.org/officeDocument/2006/relationships/tags" Target="../tags/tag47.xml"/><Relationship Id="rId5" Type="http://schemas.openxmlformats.org/officeDocument/2006/relationships/image" Target="../media/image3.emf"/><Relationship Id="rId4" Type="http://schemas.openxmlformats.org/officeDocument/2006/relationships/oleObject" Target="../embeddings/oleObject18.bin"/></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6.xml"/><Relationship Id="rId1" Type="http://schemas.openxmlformats.org/officeDocument/2006/relationships/tags" Target="../tags/tag48.xml"/><Relationship Id="rId5" Type="http://schemas.openxmlformats.org/officeDocument/2006/relationships/image" Target="../media/image1.emf"/><Relationship Id="rId4" Type="http://schemas.openxmlformats.org/officeDocument/2006/relationships/oleObject" Target="../embeddings/oleObject19.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4E7E71-39FB-1551-2461-66534664EF3F}"/>
            </a:ext>
          </a:extLst>
        </p:cNvPr>
        <p:cNvGrpSpPr/>
        <p:nvPr/>
      </p:nvGrpSpPr>
      <p:grpSpPr>
        <a:xfrm>
          <a:off x="0" y="0"/>
          <a:ext cx="0" cy="0"/>
          <a:chOff x="0" y="0"/>
          <a:chExt cx="0" cy="0"/>
        </a:xfrm>
      </p:grpSpPr>
      <p:sp>
        <p:nvSpPr>
          <p:cNvPr id="17" name="Rectangle 16">
            <a:extLst>
              <a:ext uri="{FF2B5EF4-FFF2-40B4-BE49-F238E27FC236}">
                <a16:creationId xmlns:a16="http://schemas.microsoft.com/office/drawing/2014/main" id="{7EA2CA49-72F3-ECA1-95BC-6460C9B268BD}"/>
              </a:ext>
            </a:extLst>
          </p:cNvPr>
          <p:cNvSpPr/>
          <p:nvPr/>
        </p:nvSpPr>
        <p:spPr>
          <a:xfrm>
            <a:off x="590547" y="6598799"/>
            <a:ext cx="6126480" cy="46567"/>
          </a:xfrm>
          <a:prstGeom prst="rect">
            <a:avLst/>
          </a:prstGeom>
          <a:solidFill>
            <a:srgbClr val="FFDC00"/>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marL="285750" indent="-285750" algn="l">
              <a:buFont typeface="Arial" panose="020B0604020202020204" pitchFamily="34" charset="0"/>
              <a:buChar char="•"/>
            </a:pPr>
            <a:endParaRPr kumimoji="1" lang="ja-JP" altLang="en-US" sz="1200" b="1">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16" name="Rectangle 15">
            <a:extLst>
              <a:ext uri="{FF2B5EF4-FFF2-40B4-BE49-F238E27FC236}">
                <a16:creationId xmlns:a16="http://schemas.microsoft.com/office/drawing/2014/main" id="{82396E99-8CCF-A499-4C57-64EA55B49517}"/>
              </a:ext>
            </a:extLst>
          </p:cNvPr>
          <p:cNvSpPr/>
          <p:nvPr/>
        </p:nvSpPr>
        <p:spPr>
          <a:xfrm>
            <a:off x="590547" y="5855499"/>
            <a:ext cx="4663440" cy="46567"/>
          </a:xfrm>
          <a:prstGeom prst="rect">
            <a:avLst/>
          </a:prstGeom>
          <a:solidFill>
            <a:srgbClr val="FFDC00"/>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marL="285750" indent="-285750" algn="l">
              <a:buFont typeface="Arial" panose="020B0604020202020204" pitchFamily="34" charset="0"/>
              <a:buChar char="•"/>
            </a:pPr>
            <a:endParaRPr kumimoji="1" lang="ja-JP" altLang="en-US" sz="1200" b="1">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15" name="Rectangle 14">
            <a:extLst>
              <a:ext uri="{FF2B5EF4-FFF2-40B4-BE49-F238E27FC236}">
                <a16:creationId xmlns:a16="http://schemas.microsoft.com/office/drawing/2014/main" id="{ADAA73F3-8EF4-6812-B6B0-0BE6256248E2}"/>
              </a:ext>
            </a:extLst>
          </p:cNvPr>
          <p:cNvSpPr/>
          <p:nvPr/>
        </p:nvSpPr>
        <p:spPr>
          <a:xfrm>
            <a:off x="2392680" y="5645433"/>
            <a:ext cx="6766560" cy="46567"/>
          </a:xfrm>
          <a:prstGeom prst="rect">
            <a:avLst/>
          </a:prstGeom>
          <a:solidFill>
            <a:srgbClr val="FFDC00"/>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marL="285750" indent="-285750" algn="l">
              <a:buFont typeface="Arial" panose="020B0604020202020204" pitchFamily="34" charset="0"/>
              <a:buChar char="•"/>
            </a:pPr>
            <a:endParaRPr kumimoji="1" lang="ja-JP" altLang="en-US" sz="1200" b="1">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14" name="Rectangle 13">
            <a:extLst>
              <a:ext uri="{FF2B5EF4-FFF2-40B4-BE49-F238E27FC236}">
                <a16:creationId xmlns:a16="http://schemas.microsoft.com/office/drawing/2014/main" id="{A8FD06E5-BF90-5096-FF07-E588AB4BE79C}"/>
              </a:ext>
            </a:extLst>
          </p:cNvPr>
          <p:cNvSpPr/>
          <p:nvPr/>
        </p:nvSpPr>
        <p:spPr>
          <a:xfrm>
            <a:off x="1808244" y="4523639"/>
            <a:ext cx="1519637" cy="46567"/>
          </a:xfrm>
          <a:prstGeom prst="rect">
            <a:avLst/>
          </a:prstGeom>
          <a:solidFill>
            <a:srgbClr val="FFDC00"/>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marL="285750" indent="-285750" algn="l">
              <a:buFont typeface="Arial" panose="020B0604020202020204" pitchFamily="34" charset="0"/>
              <a:buChar char="•"/>
            </a:pPr>
            <a:endParaRPr kumimoji="1" lang="ja-JP" altLang="en-US" sz="1200" b="1">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13" name="Rectangle 12">
            <a:extLst>
              <a:ext uri="{FF2B5EF4-FFF2-40B4-BE49-F238E27FC236}">
                <a16:creationId xmlns:a16="http://schemas.microsoft.com/office/drawing/2014/main" id="{7AC9B766-4726-65D7-CE26-476D2685B3CA}"/>
              </a:ext>
            </a:extLst>
          </p:cNvPr>
          <p:cNvSpPr/>
          <p:nvPr/>
        </p:nvSpPr>
        <p:spPr>
          <a:xfrm>
            <a:off x="1074407" y="3811063"/>
            <a:ext cx="7680960" cy="46567"/>
          </a:xfrm>
          <a:prstGeom prst="rect">
            <a:avLst/>
          </a:prstGeom>
          <a:solidFill>
            <a:srgbClr val="FFDC00"/>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marL="285750" indent="-285750" algn="l">
              <a:buFont typeface="Arial" panose="020B0604020202020204" pitchFamily="34" charset="0"/>
              <a:buChar char="•"/>
            </a:pPr>
            <a:endParaRPr kumimoji="1" lang="ja-JP" altLang="en-US" sz="1200" b="1">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12" name="Rectangle 11">
            <a:extLst>
              <a:ext uri="{FF2B5EF4-FFF2-40B4-BE49-F238E27FC236}">
                <a16:creationId xmlns:a16="http://schemas.microsoft.com/office/drawing/2014/main" id="{97B0B6DA-5E79-7BAF-3321-B52509422DD9}"/>
              </a:ext>
            </a:extLst>
          </p:cNvPr>
          <p:cNvSpPr/>
          <p:nvPr/>
        </p:nvSpPr>
        <p:spPr>
          <a:xfrm>
            <a:off x="631483" y="2726345"/>
            <a:ext cx="4023360" cy="46567"/>
          </a:xfrm>
          <a:prstGeom prst="rect">
            <a:avLst/>
          </a:prstGeom>
          <a:solidFill>
            <a:srgbClr val="FFDC00"/>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marL="285750" indent="-285750" algn="l">
              <a:buFont typeface="Arial" panose="020B0604020202020204" pitchFamily="34" charset="0"/>
              <a:buChar char="•"/>
            </a:pPr>
            <a:endParaRPr kumimoji="1" lang="ja-JP" altLang="en-US" sz="1200" b="1">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11" name="Rectangle 10">
            <a:extLst>
              <a:ext uri="{FF2B5EF4-FFF2-40B4-BE49-F238E27FC236}">
                <a16:creationId xmlns:a16="http://schemas.microsoft.com/office/drawing/2014/main" id="{B8BF67FE-1ABF-A001-50BF-148EBDF76130}"/>
              </a:ext>
            </a:extLst>
          </p:cNvPr>
          <p:cNvSpPr/>
          <p:nvPr/>
        </p:nvSpPr>
        <p:spPr>
          <a:xfrm>
            <a:off x="2209278" y="1925159"/>
            <a:ext cx="1468920" cy="46567"/>
          </a:xfrm>
          <a:prstGeom prst="rect">
            <a:avLst/>
          </a:prstGeom>
          <a:solidFill>
            <a:srgbClr val="FFDC00"/>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marL="285750" indent="-285750" algn="l">
              <a:buFont typeface="Arial" panose="020B0604020202020204" pitchFamily="34" charset="0"/>
              <a:buChar char="•"/>
            </a:pPr>
            <a:endParaRPr kumimoji="1" lang="ja-JP" altLang="en-US" sz="1200" b="1">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10" name="Rectangle 9">
            <a:extLst>
              <a:ext uri="{FF2B5EF4-FFF2-40B4-BE49-F238E27FC236}">
                <a16:creationId xmlns:a16="http://schemas.microsoft.com/office/drawing/2014/main" id="{8561FF74-D7E8-C73E-09B1-B4C7210D8E00}"/>
              </a:ext>
            </a:extLst>
          </p:cNvPr>
          <p:cNvSpPr/>
          <p:nvPr/>
        </p:nvSpPr>
        <p:spPr>
          <a:xfrm>
            <a:off x="1920774" y="1140305"/>
            <a:ext cx="4448831" cy="46567"/>
          </a:xfrm>
          <a:prstGeom prst="rect">
            <a:avLst/>
          </a:prstGeom>
          <a:solidFill>
            <a:srgbClr val="FFDC00"/>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marL="285750" indent="-285750" algn="l">
              <a:buFont typeface="Arial" panose="020B0604020202020204" pitchFamily="34" charset="0"/>
              <a:buChar char="•"/>
            </a:pPr>
            <a:endParaRPr kumimoji="1" lang="ja-JP" altLang="en-US" sz="1200" b="1">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3" name="Rectangle 10">
            <a:extLst>
              <a:ext uri="{FF2B5EF4-FFF2-40B4-BE49-F238E27FC236}">
                <a16:creationId xmlns:a16="http://schemas.microsoft.com/office/drawing/2014/main" id="{39F4BCF1-F51F-701B-797E-BE9E29F46892}"/>
              </a:ext>
            </a:extLst>
          </p:cNvPr>
          <p:cNvSpPr/>
          <p:nvPr/>
        </p:nvSpPr>
        <p:spPr>
          <a:xfrm>
            <a:off x="1808244" y="2425476"/>
            <a:ext cx="792000" cy="46567"/>
          </a:xfrm>
          <a:prstGeom prst="rect">
            <a:avLst/>
          </a:prstGeom>
          <a:solidFill>
            <a:srgbClr val="FFDC00"/>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marL="285750" indent="-285750" algn="l">
              <a:buFont typeface="Arial" panose="020B0604020202020204" pitchFamily="34" charset="0"/>
              <a:buChar char="•"/>
            </a:pPr>
            <a:endParaRPr kumimoji="1" lang="ja-JP" altLang="en-US" sz="1200" b="1">
              <a:latin typeface="Yu Gothic UI" panose="020B0500000000000000" pitchFamily="50" charset="-128"/>
              <a:ea typeface="Yu Gothic UI" panose="020B0500000000000000" pitchFamily="50" charset="-128"/>
              <a:sym typeface="Yu Gothic UI" panose="020B0500000000000000" pitchFamily="50" charset="-128"/>
            </a:endParaRPr>
          </a:p>
        </p:txBody>
      </p:sp>
      <p:graphicFrame>
        <p:nvGraphicFramePr>
          <p:cNvPr id="9" name="think-cell data - do not delete" hidden="1">
            <a:extLst>
              <a:ext uri="{FF2B5EF4-FFF2-40B4-BE49-F238E27FC236}">
                <a16:creationId xmlns:a16="http://schemas.microsoft.com/office/drawing/2014/main" id="{ABD3A6AE-0D32-2599-EAED-E8F89ACB5075}"/>
              </a:ext>
            </a:extLst>
          </p:cNvPr>
          <p:cNvGraphicFramePr>
            <a:graphicFrameLocks/>
          </p:cNvGraphicFramePr>
          <p:nvPr>
            <p:custDataLst>
              <p:tags r:id="rId1"/>
            </p:custDataLst>
            <p:extLst>
              <p:ext uri="{D42A27DB-BD31-4B8C-83A1-F6EECF244321}">
                <p14:modId xmlns:p14="http://schemas.microsoft.com/office/powerpoint/2010/main" val="3578009293"/>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467" imgH="467" progId="TCLayout.ActiveDocument.1">
                  <p:embed/>
                </p:oleObj>
              </mc:Choice>
              <mc:Fallback>
                <p:oleObj name="think-cellスライド" r:id="rId4" imgW="467" imgH="467" progId="TCLayout.ActiveDocument.1">
                  <p:embed/>
                  <p:pic>
                    <p:nvPicPr>
                      <p:cNvPr id="9" name="think-cell data - do not delete" hidden="1">
                        <a:extLst>
                          <a:ext uri="{FF2B5EF4-FFF2-40B4-BE49-F238E27FC236}">
                            <a16:creationId xmlns:a16="http://schemas.microsoft.com/office/drawing/2014/main" id="{ABD3A6AE-0D32-2599-EAED-E8F89ACB5075}"/>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6" name="Content Placeholder 5">
            <a:extLst>
              <a:ext uri="{FF2B5EF4-FFF2-40B4-BE49-F238E27FC236}">
                <a16:creationId xmlns:a16="http://schemas.microsoft.com/office/drawing/2014/main" id="{F5CB6149-AA7B-D06B-F0E4-323B25CE68F0}"/>
              </a:ext>
            </a:extLst>
          </p:cNvPr>
          <p:cNvSpPr>
            <a:spLocks noGrp="1"/>
          </p:cNvSpPr>
          <p:nvPr>
            <p:ph sz="quarter" idx="10"/>
          </p:nvPr>
        </p:nvSpPr>
        <p:spPr>
          <a:xfrm>
            <a:off x="201000" y="633226"/>
            <a:ext cx="9616639" cy="5604061"/>
          </a:xfrm>
        </p:spPr>
        <p:txBody>
          <a:bodyPr vert="horz" lIns="90000" tIns="46800" rIns="90000" bIns="46800" rtlCol="0" anchor="t">
            <a:noAutofit/>
          </a:bodyPr>
          <a:lstStyle/>
          <a:p>
            <a:pPr marL="278130" indent="-278130">
              <a:spcBef>
                <a:spcPts val="0"/>
              </a:spcBef>
              <a:spcAft>
                <a:spcPts val="600"/>
              </a:spcAft>
              <a:buFont typeface="Arial" panose="020B0604020202020204" pitchFamily="34" charset="0"/>
              <a:buChar char="•"/>
            </a:pPr>
            <a:r>
              <a:rPr lang="ja-JP" altLang="en-US" sz="1400" dirty="0">
                <a:solidFill>
                  <a:schemeClr val="accent1"/>
                </a:solidFill>
              </a:rPr>
              <a:t>本資料に記載している項目に必要情報を入力し、「成長投資計画書」を作成してください。</a:t>
            </a:r>
            <a:endParaRPr lang="en-US" altLang="ja-JP" sz="1400" dirty="0">
              <a:solidFill>
                <a:schemeClr val="accent1"/>
              </a:solidFill>
            </a:endParaRPr>
          </a:p>
          <a:p>
            <a:pPr marL="278130" indent="-278130">
              <a:spcBef>
                <a:spcPts val="0"/>
              </a:spcBef>
              <a:spcAft>
                <a:spcPts val="600"/>
              </a:spcAft>
              <a:buFont typeface="Arial" panose="020B0604020202020204" pitchFamily="34" charset="0"/>
              <a:buChar char="•"/>
              <a:tabLst>
                <a:tab pos="1433513" algn="l"/>
              </a:tabLst>
            </a:pPr>
            <a:r>
              <a:rPr lang="ja-JP" altLang="en-US" sz="1400" b="1" dirty="0">
                <a:solidFill>
                  <a:schemeClr val="accent1"/>
                </a:solidFill>
              </a:rPr>
              <a:t>申請にあたっては、</a:t>
            </a:r>
            <a:r>
              <a:rPr lang="en-US" altLang="ja-JP" sz="1400" b="1" dirty="0">
                <a:solidFill>
                  <a:schemeClr val="accent1"/>
                </a:solidFill>
              </a:rPr>
              <a:t>PPT</a:t>
            </a:r>
            <a:r>
              <a:rPr lang="ja-JP" altLang="en-US" sz="1400" b="1" dirty="0">
                <a:solidFill>
                  <a:schemeClr val="accent1"/>
                </a:solidFill>
              </a:rPr>
              <a:t>形式のファイルに加えて、</a:t>
            </a:r>
            <a:r>
              <a:rPr lang="en-US" altLang="ja-JP" sz="1400" b="1" dirty="0">
                <a:solidFill>
                  <a:schemeClr val="accent1"/>
                </a:solidFill>
              </a:rPr>
              <a:t>PDF</a:t>
            </a:r>
            <a:r>
              <a:rPr lang="ja-JP" altLang="en-US" sz="1400" b="1" dirty="0">
                <a:solidFill>
                  <a:schemeClr val="accent1"/>
                </a:solidFill>
              </a:rPr>
              <a:t>形式に変換したファイルも提出してください。</a:t>
            </a:r>
          </a:p>
          <a:p>
            <a:pPr marL="278130" indent="-278130">
              <a:spcBef>
                <a:spcPts val="0"/>
              </a:spcBef>
              <a:spcAft>
                <a:spcPts val="600"/>
              </a:spcAft>
              <a:buFont typeface="Arial" panose="020B0604020202020204" pitchFamily="34" charset="0"/>
              <a:buChar char="•"/>
            </a:pPr>
            <a:r>
              <a:rPr lang="ja-JP" altLang="en-US" sz="1400" dirty="0">
                <a:solidFill>
                  <a:schemeClr val="accent1"/>
                </a:solidFill>
                <a:latin typeface="Yu Gothic UI"/>
                <a:ea typeface="Yu Gothic UI"/>
              </a:rPr>
              <a:t>コンソーシアム形式で申請する場合は、指定があるスライドについては、各スライドをコピーし、</a:t>
            </a:r>
            <a:br>
              <a:rPr lang="en-US" altLang="ja-JP" sz="1400" dirty="0"/>
            </a:br>
            <a:r>
              <a:rPr lang="ja-JP" altLang="en-US" sz="1400" dirty="0">
                <a:solidFill>
                  <a:schemeClr val="accent1"/>
                </a:solidFill>
                <a:latin typeface="Yu Gothic UI"/>
                <a:ea typeface="Yu Gothic UI"/>
              </a:rPr>
              <a:t>社名を補記したうえで事業者ごとにスライドを作成ください。（指定がない場合は、コンソーシアム全体で１スライドを作成ください。）</a:t>
            </a:r>
            <a:endParaRPr lang="en-US" altLang="ja-JP" sz="1400" dirty="0">
              <a:solidFill>
                <a:schemeClr val="accent1"/>
              </a:solidFill>
            </a:endParaRPr>
          </a:p>
          <a:p>
            <a:pPr marL="278130" indent="-278130">
              <a:spcBef>
                <a:spcPts val="0"/>
              </a:spcBef>
              <a:spcAft>
                <a:spcPts val="600"/>
              </a:spcAft>
              <a:buFont typeface="Arial" panose="020B0604020202020204" pitchFamily="34" charset="0"/>
              <a:buChar char="•"/>
            </a:pPr>
            <a:r>
              <a:rPr lang="ja-JP" altLang="en-US" sz="1400" dirty="0">
                <a:solidFill>
                  <a:schemeClr val="accent1"/>
                </a:solidFill>
                <a:latin typeface="Yu Gothic UI"/>
                <a:ea typeface="Yu Gothic UI"/>
              </a:rPr>
              <a:t>独自スライドの追加は、</a:t>
            </a:r>
            <a:r>
              <a:rPr lang="en-US" altLang="ja-JP" sz="1400" b="1" dirty="0">
                <a:solidFill>
                  <a:schemeClr val="accent1"/>
                </a:solidFill>
                <a:latin typeface="Yu Gothic UI"/>
                <a:ea typeface="Yu Gothic UI"/>
              </a:rPr>
              <a:t>10</a:t>
            </a:r>
            <a:r>
              <a:rPr lang="ja-JP" altLang="en-US" sz="1400" b="1" dirty="0">
                <a:solidFill>
                  <a:schemeClr val="accent1"/>
                </a:solidFill>
                <a:latin typeface="Yu Gothic UI"/>
                <a:ea typeface="Yu Gothic UI"/>
              </a:rPr>
              <a:t>ページ以内で作成</a:t>
            </a:r>
            <a:r>
              <a:rPr lang="ja-JP" altLang="en-US" sz="1400" dirty="0">
                <a:solidFill>
                  <a:schemeClr val="accent1"/>
                </a:solidFill>
                <a:latin typeface="Yu Gothic UI"/>
                <a:ea typeface="Yu Gothic UI"/>
              </a:rPr>
              <a:t>してください。ページ数が超過している場合、審査を行わない場合があります。</a:t>
            </a:r>
            <a:br>
              <a:rPr lang="en-US" altLang="ja-JP" sz="1400" dirty="0"/>
            </a:br>
            <a:r>
              <a:rPr lang="ja-JP" altLang="en-US" sz="1400" dirty="0">
                <a:solidFill>
                  <a:schemeClr val="accent1"/>
                </a:solidFill>
                <a:latin typeface="Yu Gothic UI"/>
                <a:ea typeface="Yu Gothic UI"/>
              </a:rPr>
              <a:t>（コンソーシアム形式において、当該フォーマットをコピーした事業者ごとのスライドは上記追加スライドには該当しません。）</a:t>
            </a:r>
            <a:endParaRPr lang="en-US" altLang="ja-JP" sz="1400" dirty="0">
              <a:solidFill>
                <a:schemeClr val="accent1"/>
              </a:solidFill>
            </a:endParaRPr>
          </a:p>
          <a:p>
            <a:pPr marL="278130" indent="-278130">
              <a:spcBef>
                <a:spcPts val="0"/>
              </a:spcBef>
              <a:spcAft>
                <a:spcPts val="600"/>
              </a:spcAft>
              <a:buFont typeface="Arial" panose="020B0604020202020204" pitchFamily="34" charset="0"/>
              <a:buChar char="•"/>
            </a:pPr>
            <a:r>
              <a:rPr lang="ja-JP" altLang="en-US" sz="1400" dirty="0">
                <a:solidFill>
                  <a:schemeClr val="accent1"/>
                </a:solidFill>
              </a:rPr>
              <a:t>ファイルのサイズは</a:t>
            </a:r>
            <a:r>
              <a:rPr lang="en-US" altLang="ja-JP" sz="1400" b="1" dirty="0">
                <a:solidFill>
                  <a:schemeClr val="accent1"/>
                </a:solidFill>
              </a:rPr>
              <a:t>30MB</a:t>
            </a:r>
            <a:r>
              <a:rPr lang="ja-JP" altLang="en-US" sz="1400" b="1" dirty="0">
                <a:solidFill>
                  <a:schemeClr val="accent1"/>
                </a:solidFill>
              </a:rPr>
              <a:t>以下</a:t>
            </a:r>
            <a:r>
              <a:rPr lang="ja-JP" altLang="en-US" sz="1400" dirty="0">
                <a:solidFill>
                  <a:schemeClr val="accent1"/>
                </a:solidFill>
              </a:rPr>
              <a:t>にしてください。</a:t>
            </a:r>
          </a:p>
          <a:p>
            <a:pPr marL="278130" indent="-278130">
              <a:spcBef>
                <a:spcPts val="0"/>
              </a:spcBef>
              <a:spcAft>
                <a:spcPts val="600"/>
              </a:spcAft>
              <a:buFont typeface="Arial" panose="020B0604020202020204" pitchFamily="34" charset="0"/>
              <a:buChar char="•"/>
            </a:pPr>
            <a:r>
              <a:rPr lang="ja-JP" altLang="en-US" sz="1400" b="1" dirty="0">
                <a:solidFill>
                  <a:schemeClr val="accent1"/>
                </a:solidFill>
              </a:rPr>
              <a:t>目次に示した各ページのタイトル・順番の変更はできません。</a:t>
            </a:r>
          </a:p>
          <a:p>
            <a:pPr marL="278130" indent="-278130">
              <a:spcBef>
                <a:spcPts val="0"/>
              </a:spcBef>
              <a:spcAft>
                <a:spcPts val="600"/>
              </a:spcAft>
              <a:buFont typeface="Arial" panose="020B0604020202020204" pitchFamily="34" charset="0"/>
              <a:buChar char="•"/>
            </a:pPr>
            <a:r>
              <a:rPr lang="ja-JP" altLang="en-US" sz="1400" dirty="0">
                <a:solidFill>
                  <a:schemeClr val="accent1"/>
                </a:solidFill>
                <a:latin typeface="Yu Gothic UI"/>
                <a:ea typeface="Yu Gothic UI"/>
              </a:rPr>
              <a:t>各ページのフォーマットを原則踏襲してください。ただし、不都合がある場合、資料の体裁（文字サイズ、図の大きさ）・分量を変えること（既存の中期経営計画・経営ビジョン等の引用・挿入等を含む）を妨げません。具体的な例として、</a:t>
            </a:r>
            <a:r>
              <a:rPr lang="en-US" altLang="ja-JP" sz="1400" dirty="0">
                <a:solidFill>
                  <a:schemeClr val="accent1"/>
                </a:solidFill>
                <a:latin typeface="Yu Gothic UI"/>
                <a:ea typeface="Yu Gothic UI"/>
              </a:rPr>
              <a:t>PPM</a:t>
            </a:r>
            <a:r>
              <a:rPr lang="ja-JP" altLang="en-US" sz="1400" dirty="0">
                <a:solidFill>
                  <a:schemeClr val="accent1"/>
                </a:solidFill>
                <a:latin typeface="Yu Gothic UI"/>
                <a:ea typeface="Yu Gothic UI"/>
              </a:rPr>
              <a:t>（プロダクト・ポートフォリオ・マネジメント）をフォーマットとして記載しておりますが、会社全体の事業ポートフォリオを整理するフレームワークの一例として掲載しておりますので、各象限・軸等を加筆・変更したり、別のフレームワークにより整理いただくことは構いません。</a:t>
            </a:r>
            <a:br>
              <a:rPr lang="en-US" altLang="ja-JP" sz="1400" dirty="0"/>
            </a:br>
            <a:r>
              <a:rPr lang="ja-JP" altLang="en-US" sz="1400" dirty="0">
                <a:solidFill>
                  <a:schemeClr val="accent1"/>
                </a:solidFill>
                <a:latin typeface="Yu Gothic UI"/>
                <a:ea typeface="Yu Gothic UI"/>
              </a:rPr>
              <a:t>なお、</a:t>
            </a:r>
            <a:r>
              <a:rPr lang="ja-JP" altLang="en-US" sz="1400" b="1" dirty="0">
                <a:solidFill>
                  <a:schemeClr val="accent1"/>
                </a:solidFill>
                <a:latin typeface="Yu Gothic UI"/>
                <a:ea typeface="Yu Gothic UI"/>
              </a:rPr>
              <a:t>各ページの記載ガイドについて十分な言及がない場合は、審査において十分に評価されない可能性があります</a:t>
            </a:r>
            <a:r>
              <a:rPr lang="ja-JP" altLang="en-US" sz="1400" dirty="0">
                <a:solidFill>
                  <a:schemeClr val="accent1"/>
                </a:solidFill>
                <a:latin typeface="Yu Gothic UI"/>
                <a:ea typeface="Yu Gothic UI"/>
              </a:rPr>
              <a:t>。</a:t>
            </a:r>
            <a:br>
              <a:rPr lang="en-US" altLang="ja-JP" sz="1400" dirty="0"/>
            </a:br>
            <a:r>
              <a:rPr lang="ja-JP" altLang="en-US" sz="1400" dirty="0">
                <a:solidFill>
                  <a:schemeClr val="accent1"/>
                </a:solidFill>
                <a:latin typeface="Yu Gothic UI"/>
                <a:ea typeface="Yu Gothic UI"/>
              </a:rPr>
              <a:t>また、事実・データ等の記載は、その出典を明記してください。</a:t>
            </a:r>
            <a:endParaRPr lang="en-US" altLang="ja-JP" sz="1400" dirty="0">
              <a:solidFill>
                <a:schemeClr val="accent1"/>
              </a:solidFill>
            </a:endParaRPr>
          </a:p>
          <a:p>
            <a:pPr marL="278130" indent="-278130">
              <a:spcBef>
                <a:spcPts val="0"/>
              </a:spcBef>
              <a:spcAft>
                <a:spcPts val="600"/>
              </a:spcAft>
              <a:buFont typeface="Arial" panose="020B0604020202020204" pitchFamily="34" charset="0"/>
              <a:buChar char="•"/>
            </a:pPr>
            <a:r>
              <a:rPr lang="ja-JP" altLang="en-US" sz="1400" dirty="0">
                <a:solidFill>
                  <a:schemeClr val="accent1"/>
                </a:solidFill>
                <a:latin typeface="Yu Gothic UI"/>
                <a:ea typeface="Yu Gothic UI"/>
              </a:rPr>
              <a:t>記載する数値は、成長投資計画書別紙（</a:t>
            </a:r>
            <a:r>
              <a:rPr lang="en-US" altLang="ja-JP" sz="1400" dirty="0">
                <a:solidFill>
                  <a:schemeClr val="accent1"/>
                </a:solidFill>
                <a:latin typeface="Yu Gothic UI"/>
                <a:ea typeface="Yu Gothic UI"/>
              </a:rPr>
              <a:t>Excel</a:t>
            </a:r>
            <a:r>
              <a:rPr lang="ja-JP" altLang="en-US" sz="1400" dirty="0">
                <a:solidFill>
                  <a:schemeClr val="accent1"/>
                </a:solidFill>
                <a:latin typeface="Yu Gothic UI"/>
                <a:ea typeface="Yu Gothic UI"/>
              </a:rPr>
              <a:t>）と整合を取ってください。（様式１と様式２において数値の整合性が確認</a:t>
            </a:r>
            <a:br>
              <a:rPr lang="en-US" altLang="ja-JP" sz="1400" dirty="0"/>
            </a:br>
            <a:r>
              <a:rPr lang="ja-JP" altLang="en-US" sz="1400" dirty="0">
                <a:solidFill>
                  <a:schemeClr val="accent1"/>
                </a:solidFill>
                <a:latin typeface="Yu Gothic UI"/>
                <a:ea typeface="Yu Gothic UI"/>
              </a:rPr>
              <a:t>できない場合は、</a:t>
            </a:r>
            <a:r>
              <a:rPr lang="ja-JP" altLang="en-US" sz="1400" b="1" dirty="0">
                <a:solidFill>
                  <a:schemeClr val="accent1"/>
                </a:solidFill>
                <a:latin typeface="Yu Gothic UI"/>
                <a:ea typeface="Yu Gothic UI"/>
              </a:rPr>
              <a:t>様式２を正として審査</a:t>
            </a:r>
            <a:r>
              <a:rPr lang="ja-JP" altLang="en-US" sz="1400" dirty="0">
                <a:solidFill>
                  <a:schemeClr val="accent1"/>
                </a:solidFill>
                <a:latin typeface="Yu Gothic UI"/>
                <a:ea typeface="Yu Gothic UI"/>
              </a:rPr>
              <a:t>を実施したうえで、プレゼン審査にて審査員よりご説明を求める場合がございます。）</a:t>
            </a:r>
          </a:p>
          <a:p>
            <a:pPr marL="278130" indent="-278130">
              <a:spcBef>
                <a:spcPts val="0"/>
              </a:spcBef>
              <a:spcAft>
                <a:spcPts val="600"/>
              </a:spcAft>
              <a:buFont typeface="Arial" panose="020B0604020202020204" pitchFamily="34" charset="0"/>
              <a:buChar char="•"/>
            </a:pPr>
            <a:r>
              <a:rPr lang="ja-JP" altLang="en-US" sz="1400" dirty="0">
                <a:solidFill>
                  <a:schemeClr val="accent1"/>
                </a:solidFill>
              </a:rPr>
              <a:t>各ページの記載ガイド・吹き出しは提出時に削除してください。</a:t>
            </a:r>
          </a:p>
          <a:p>
            <a:pPr marL="278130" indent="-278130">
              <a:spcBef>
                <a:spcPts val="0"/>
              </a:spcBef>
              <a:spcAft>
                <a:spcPts val="600"/>
              </a:spcAft>
              <a:buFont typeface="Arial" panose="020B0604020202020204" pitchFamily="34" charset="0"/>
              <a:buChar char="•"/>
            </a:pPr>
            <a:r>
              <a:rPr lang="ja-JP" altLang="en-US" sz="1400" dirty="0">
                <a:solidFill>
                  <a:schemeClr val="accent1"/>
                </a:solidFill>
                <a:latin typeface="Yu Gothic UI"/>
                <a:ea typeface="Yu Gothic UI"/>
              </a:rPr>
              <a:t>必要に応じて、参考資料（自由様式）を挿入してください。</a:t>
            </a:r>
            <a:br>
              <a:rPr lang="en-US" altLang="ja-JP" sz="1400" dirty="0"/>
            </a:br>
            <a:r>
              <a:rPr lang="ja-JP" altLang="en-US" sz="1400" dirty="0">
                <a:solidFill>
                  <a:schemeClr val="accent1"/>
                </a:solidFill>
                <a:latin typeface="Yu Gothic UI"/>
                <a:ea typeface="Yu Gothic UI"/>
              </a:rPr>
              <a:t>（補助事業に関する事業計画（</a:t>
            </a:r>
            <a:r>
              <a:rPr lang="en-US" altLang="ja-JP" sz="1400" dirty="0">
                <a:solidFill>
                  <a:schemeClr val="accent1"/>
                </a:solidFill>
                <a:latin typeface="Yu Gothic UI"/>
                <a:ea typeface="Yu Gothic UI"/>
              </a:rPr>
              <a:t>PL</a:t>
            </a:r>
            <a:r>
              <a:rPr lang="ja-JP" altLang="en-US" sz="1400" dirty="0">
                <a:solidFill>
                  <a:schemeClr val="accent1"/>
                </a:solidFill>
                <a:latin typeface="Yu Gothic UI"/>
                <a:ea typeface="Yu Gothic UI"/>
              </a:rPr>
              <a:t>・</a:t>
            </a:r>
            <a:r>
              <a:rPr lang="en-US" altLang="ja-JP" sz="1400" dirty="0">
                <a:solidFill>
                  <a:schemeClr val="accent1"/>
                </a:solidFill>
                <a:latin typeface="Yu Gothic UI"/>
                <a:ea typeface="Yu Gothic UI"/>
              </a:rPr>
              <a:t>CF</a:t>
            </a:r>
            <a:r>
              <a:rPr lang="ja-JP" altLang="en-US" sz="1400" dirty="0">
                <a:solidFill>
                  <a:schemeClr val="accent1"/>
                </a:solidFill>
                <a:latin typeface="Yu Gothic UI"/>
                <a:ea typeface="Yu Gothic UI"/>
              </a:rPr>
              <a:t>など）・</a:t>
            </a:r>
            <a:r>
              <a:rPr lang="en-US" altLang="ja-JP" sz="1400" dirty="0">
                <a:solidFill>
                  <a:schemeClr val="accent1"/>
                </a:solidFill>
                <a:latin typeface="Yu Gothic UI"/>
                <a:ea typeface="Yu Gothic UI"/>
              </a:rPr>
              <a:t>DCF</a:t>
            </a:r>
            <a:r>
              <a:rPr lang="ja-JP" altLang="en-US" sz="1400" dirty="0">
                <a:solidFill>
                  <a:schemeClr val="accent1"/>
                </a:solidFill>
                <a:latin typeface="Yu Gothic UI"/>
                <a:ea typeface="Yu Gothic UI"/>
              </a:rPr>
              <a:t>法等による投資の収益性評価など）</a:t>
            </a:r>
          </a:p>
          <a:p>
            <a:pPr marL="278130" indent="-278130">
              <a:spcBef>
                <a:spcPts val="0"/>
              </a:spcBef>
              <a:spcAft>
                <a:spcPts val="600"/>
              </a:spcAft>
              <a:buFont typeface="Arial" panose="020B0604020202020204" pitchFamily="34" charset="0"/>
              <a:buChar char="•"/>
            </a:pPr>
            <a:r>
              <a:rPr lang="ja-JP" altLang="en-US" sz="1400" dirty="0">
                <a:solidFill>
                  <a:schemeClr val="accent1"/>
                </a:solidFill>
                <a:latin typeface="Yu Gothic UI"/>
                <a:ea typeface="Yu Gothic UI"/>
              </a:rPr>
              <a:t>成長投資計画書のうち、</a:t>
            </a:r>
            <a:r>
              <a:rPr lang="ja-JP" altLang="en-US" sz="1400" b="1" dirty="0">
                <a:solidFill>
                  <a:schemeClr val="accent1"/>
                </a:solidFill>
                <a:latin typeface="Yu Gothic UI"/>
                <a:ea typeface="Yu Gothic UI"/>
              </a:rPr>
              <a:t>「本スライドは採択された場合、交付決定後に</a:t>
            </a:r>
            <a:r>
              <a:rPr lang="en-US" altLang="ja-JP" sz="1400" b="1" dirty="0">
                <a:solidFill>
                  <a:schemeClr val="accent1"/>
                </a:solidFill>
                <a:latin typeface="Yu Gothic UI"/>
                <a:ea typeface="Yu Gothic UI"/>
              </a:rPr>
              <a:t>HP</a:t>
            </a:r>
            <a:r>
              <a:rPr lang="ja-JP" altLang="en-US" sz="1400" b="1" dirty="0">
                <a:solidFill>
                  <a:schemeClr val="accent1"/>
                </a:solidFill>
                <a:latin typeface="Yu Gothic UI"/>
                <a:ea typeface="Yu Gothic UI"/>
              </a:rPr>
              <a:t>上で掲載します」と記載があるスライドについては、</a:t>
            </a:r>
            <a:br>
              <a:rPr lang="en-US" altLang="ja-JP" sz="1400" b="1" dirty="0"/>
            </a:br>
            <a:r>
              <a:rPr lang="ja-JP" altLang="en-US" sz="1400" b="1" dirty="0">
                <a:solidFill>
                  <a:schemeClr val="accent1"/>
                </a:solidFill>
                <a:latin typeface="Yu Gothic UI"/>
                <a:ea typeface="Yu Gothic UI"/>
              </a:rPr>
              <a:t>事務局の</a:t>
            </a:r>
            <a:r>
              <a:rPr lang="en-US" altLang="ja-JP" sz="1400" b="1" dirty="0">
                <a:solidFill>
                  <a:schemeClr val="accent1"/>
                </a:solidFill>
                <a:latin typeface="Yu Gothic UI"/>
                <a:ea typeface="Yu Gothic UI"/>
              </a:rPr>
              <a:t>HP</a:t>
            </a:r>
            <a:r>
              <a:rPr lang="ja-JP" altLang="en-US" sz="1400" b="1" dirty="0">
                <a:solidFill>
                  <a:schemeClr val="accent1"/>
                </a:solidFill>
                <a:latin typeface="Yu Gothic UI"/>
                <a:ea typeface="Yu Gothic UI"/>
              </a:rPr>
              <a:t>に公開する予定ですので、記載内容にご留意ください</a:t>
            </a:r>
            <a:r>
              <a:rPr lang="ja-JP" altLang="en-US" sz="1400" dirty="0">
                <a:solidFill>
                  <a:schemeClr val="accent1"/>
                </a:solidFill>
                <a:latin typeface="Yu Gothic UI"/>
                <a:ea typeface="Yu Gothic UI"/>
              </a:rPr>
              <a:t>。</a:t>
            </a:r>
            <a:br>
              <a:rPr lang="en-US" altLang="ja-JP" sz="1400" dirty="0"/>
            </a:br>
            <a:r>
              <a:rPr lang="ja-JP" altLang="en-US" sz="1400" dirty="0">
                <a:solidFill>
                  <a:schemeClr val="accent1"/>
                </a:solidFill>
                <a:latin typeface="Yu Gothic UI"/>
                <a:ea typeface="Yu Gothic UI"/>
              </a:rPr>
              <a:t>なお、公表できない部分をマスキングする等の対応はいたしかねます。</a:t>
            </a:r>
          </a:p>
          <a:p>
            <a:pPr marL="278130" indent="-278130">
              <a:spcBef>
                <a:spcPts val="0"/>
              </a:spcBef>
              <a:spcAft>
                <a:spcPts val="600"/>
              </a:spcAft>
              <a:buFont typeface="Arial" panose="020B0604020202020204" pitchFamily="34" charset="0"/>
              <a:buChar char="•"/>
            </a:pPr>
            <a:r>
              <a:rPr lang="ja-JP" altLang="en-US" sz="1400" dirty="0">
                <a:solidFill>
                  <a:schemeClr val="accent1"/>
                </a:solidFill>
                <a:latin typeface="Yu Gothic UI"/>
                <a:ea typeface="Yu Gothic UI"/>
              </a:rPr>
              <a:t>応募にあたっては、公募要領及び交付規程をご覧ください。</a:t>
            </a:r>
            <a:br>
              <a:rPr lang="en-US" altLang="ja-JP" sz="1400" dirty="0"/>
            </a:br>
            <a:r>
              <a:rPr lang="ja-JP" altLang="en-US" sz="1400" b="1" dirty="0">
                <a:solidFill>
                  <a:schemeClr val="accent1"/>
                </a:solidFill>
                <a:latin typeface="Yu Gothic UI"/>
                <a:ea typeface="Yu Gothic UI"/>
              </a:rPr>
              <a:t>審査の結果、採択され、事業を実施するには、公募要領及び交付規程の内容に従って</a:t>
            </a:r>
            <a:r>
              <a:rPr lang="ja-JP" altLang="en-US" sz="1400" dirty="0">
                <a:solidFill>
                  <a:schemeClr val="accent1"/>
                </a:solidFill>
                <a:latin typeface="Yu Gothic UI"/>
                <a:ea typeface="Yu Gothic UI"/>
              </a:rPr>
              <a:t>いただくことが必要です。</a:t>
            </a:r>
          </a:p>
        </p:txBody>
      </p:sp>
      <p:sp>
        <p:nvSpPr>
          <p:cNvPr id="5" name="Title 4">
            <a:extLst>
              <a:ext uri="{FF2B5EF4-FFF2-40B4-BE49-F238E27FC236}">
                <a16:creationId xmlns:a16="http://schemas.microsoft.com/office/drawing/2014/main" id="{E446C90A-7153-0A59-3BBD-01734E762BC0}"/>
              </a:ext>
            </a:extLst>
          </p:cNvPr>
          <p:cNvSpPr>
            <a:spLocks noGrp="1"/>
          </p:cNvSpPr>
          <p:nvPr>
            <p:ph type="title"/>
          </p:nvPr>
        </p:nvSpPr>
        <p:spPr>
          <a:xfrm>
            <a:off x="201000" y="259200"/>
            <a:ext cx="9504000" cy="380480"/>
          </a:xfrm>
        </p:spPr>
        <p:txBody>
          <a:bodyPr vert="horz"/>
          <a:lstStyle/>
          <a:p>
            <a:r>
              <a:rPr lang="ja-JP" altLang="en-US" dirty="0"/>
              <a:t>成長投資計画書作成における留意事項 </a:t>
            </a:r>
            <a:r>
              <a:rPr lang="en-US" altLang="ja-JP" dirty="0"/>
              <a:t>【</a:t>
            </a:r>
            <a:r>
              <a:rPr lang="ja-JP" altLang="en-US" dirty="0">
                <a:solidFill>
                  <a:schemeClr val="accent5"/>
                </a:solidFill>
              </a:rPr>
              <a:t>本スライドは提出前に削除してください</a:t>
            </a:r>
            <a:r>
              <a:rPr lang="en-US" altLang="ja-JP" dirty="0"/>
              <a:t>】</a:t>
            </a:r>
            <a:endParaRPr lang="ja-JP" altLang="en-US" dirty="0"/>
          </a:p>
        </p:txBody>
      </p:sp>
    </p:spTree>
    <p:extLst>
      <p:ext uri="{BB962C8B-B14F-4D97-AF65-F5344CB8AC3E}">
        <p14:creationId xmlns:p14="http://schemas.microsoft.com/office/powerpoint/2010/main" val="1940168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hink-cell data - do not delete" hidden="1">
            <a:extLst>
              <a:ext uri="{FF2B5EF4-FFF2-40B4-BE49-F238E27FC236}">
                <a16:creationId xmlns:a16="http://schemas.microsoft.com/office/drawing/2014/main" id="{33CBD815-16C0-20CD-98DF-97D502360CB6}"/>
              </a:ext>
            </a:extLst>
          </p:cNvPr>
          <p:cNvGraphicFramePr>
            <a:graphicFrameLocks/>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14" imgW="277" imgH="277" progId="TCLayout.ActiveDocument.1">
                  <p:embed/>
                </p:oleObj>
              </mc:Choice>
              <mc:Fallback>
                <p:oleObj name="think-cellスライド" r:id="rId14" imgW="277" imgH="277" progId="TCLayout.ActiveDocument.1">
                  <p:embed/>
                  <p:pic>
                    <p:nvPicPr>
                      <p:cNvPr id="6" name="think-cell data - do not delete" hidden="1">
                        <a:extLst>
                          <a:ext uri="{FF2B5EF4-FFF2-40B4-BE49-F238E27FC236}">
                            <a16:creationId xmlns:a16="http://schemas.microsoft.com/office/drawing/2014/main" id="{33CBD815-16C0-20CD-98DF-97D502360CB6}"/>
                          </a:ext>
                        </a:extLst>
                      </p:cNvPr>
                      <p:cNvPicPr/>
                      <p:nvPr/>
                    </p:nvPicPr>
                    <p:blipFill>
                      <a:blip r:embed="rId15"/>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2330FEC4-384B-E885-FC46-B4F3E3EC6091}"/>
              </a:ext>
            </a:extLst>
          </p:cNvPr>
          <p:cNvSpPr>
            <a:spLocks noGrp="1"/>
          </p:cNvSpPr>
          <p:nvPr>
            <p:ph type="title"/>
          </p:nvPr>
        </p:nvSpPr>
        <p:spPr/>
        <p:txBody>
          <a:bodyPr vert="horz"/>
          <a:lstStyle/>
          <a:p>
            <a:r>
              <a:rPr kumimoji="1" lang="ja-JP" altLang="en-US"/>
              <a:t>目次</a:t>
            </a:r>
          </a:p>
        </p:txBody>
      </p:sp>
      <p:sp>
        <p:nvSpPr>
          <p:cNvPr id="20" name="Text Placeholder 2">
            <a:hlinkClick r:id="rId16" action="ppaction://hlinksldjump"/>
            <a:extLst>
              <a:ext uri="{FF2B5EF4-FFF2-40B4-BE49-F238E27FC236}">
                <a16:creationId xmlns:a16="http://schemas.microsoft.com/office/drawing/2014/main" id="{2487F90E-204F-E52A-DF4A-40EE26CCFB2F}"/>
              </a:ext>
            </a:extLst>
          </p:cNvPr>
          <p:cNvSpPr>
            <a:spLocks/>
          </p:cNvSpPr>
          <p:nvPr>
            <p:custDataLst>
              <p:tags r:id="rId2"/>
            </p:custDataLst>
          </p:nvPr>
        </p:nvSpPr>
        <p:spPr bwMode="auto">
          <a:xfrm>
            <a:off x="1752600" y="1935163"/>
            <a:ext cx="6477000" cy="406400"/>
          </a:xfrm>
          <a:prstGeom prst="rect">
            <a:avLst/>
          </a:prstGeom>
          <a:noFill/>
          <a:ln w="12700" cmpd="sng" algn="ctr">
            <a:solidFill>
              <a:schemeClr val="accent1"/>
            </a:solidFill>
          </a:ln>
          <a:effectLst/>
          <a:extLst>
            <a:ext uri="{909E8E84-426E-40DD-AFC4-6F175D3DCCD1}">
              <a14:hiddenFill xmlns:a14="http://schemas.microsoft.com/office/drawing/2010/main">
                <a:solidFill>
                  <a:schemeClr val="accent1"/>
                </a:solidFill>
              </a14:hiddenFill>
            </a:ext>
          </a:extLst>
        </p:spPr>
        <p:txBody>
          <a:bodyPr vert="horz" wrap="none" lIns="80963" tIns="80963" rIns="0" bIns="80963"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spcBef>
                <a:spcPct val="0"/>
              </a:spcBef>
              <a:spcAft>
                <a:spcPct val="0"/>
              </a:spcAft>
              <a:buNone/>
            </a:pPr>
            <a:r>
              <a:rPr kumimoji="1" lang="ja-JP" altLang="en-US"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①経営力</a:t>
            </a:r>
          </a:p>
        </p:txBody>
      </p:sp>
      <p:sp>
        <p:nvSpPr>
          <p:cNvPr id="21" name="Text Placeholder 2">
            <a:hlinkClick r:id="rId17" action="ppaction://hlinksldjump"/>
            <a:extLst>
              <a:ext uri="{FF2B5EF4-FFF2-40B4-BE49-F238E27FC236}">
                <a16:creationId xmlns:a16="http://schemas.microsoft.com/office/drawing/2014/main" id="{8CC4EDB0-AAA2-258D-3762-B710E74D9023}"/>
              </a:ext>
            </a:extLst>
          </p:cNvPr>
          <p:cNvSpPr>
            <a:spLocks/>
          </p:cNvSpPr>
          <p:nvPr>
            <p:custDataLst>
              <p:tags r:id="rId3"/>
            </p:custDataLst>
          </p:nvPr>
        </p:nvSpPr>
        <p:spPr bwMode="auto">
          <a:xfrm>
            <a:off x="1752600" y="2341563"/>
            <a:ext cx="6477000" cy="355600"/>
          </a:xfrm>
          <a:prstGeom prst="rect">
            <a:avLst/>
          </a:prstGeom>
          <a:noFill/>
          <a:ln w="127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sng" algn="ctr">
                <a:solidFill>
                  <a:schemeClr val="bg1"/>
                </a:solidFill>
              </a14:hiddenLine>
            </a:ext>
          </a:extLst>
        </p:spPr>
        <p:txBody>
          <a:bodyPr vert="horz" wrap="none" lIns="80963" tIns="71438" rIns="0" bIns="71438"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379412" lvl="1" indent="0">
              <a:spcBef>
                <a:spcPct val="0"/>
              </a:spcBef>
              <a:spcAft>
                <a:spcPct val="0"/>
              </a:spcAft>
              <a:buNone/>
            </a:pPr>
            <a:r>
              <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（ア）長期成長ビジョン</a:t>
            </a:r>
          </a:p>
        </p:txBody>
      </p:sp>
      <p:sp>
        <p:nvSpPr>
          <p:cNvPr id="8" name="Text Placeholder 2">
            <a:extLst>
              <a:ext uri="{FF2B5EF4-FFF2-40B4-BE49-F238E27FC236}">
                <a16:creationId xmlns:a16="http://schemas.microsoft.com/office/drawing/2014/main" id="{231696DE-5755-F936-8249-E9ACB9C7C1C4}"/>
              </a:ext>
            </a:extLst>
          </p:cNvPr>
          <p:cNvSpPr>
            <a:spLocks/>
          </p:cNvSpPr>
          <p:nvPr>
            <p:custDataLst>
              <p:tags r:id="rId4"/>
            </p:custDataLst>
          </p:nvPr>
        </p:nvSpPr>
        <p:spPr bwMode="auto">
          <a:xfrm>
            <a:off x="1752600" y="2697162"/>
            <a:ext cx="6477000" cy="355600"/>
          </a:xfrm>
          <a:prstGeom prst="rect">
            <a:avLst/>
          </a:prstGeom>
          <a:solidFill>
            <a:schemeClr val="accent1"/>
          </a:solidFill>
          <a:ln w="12700" cmpd="sng" algn="ctr">
            <a:solidFill>
              <a:schemeClr val="bg1"/>
            </a:solidFill>
          </a:ln>
          <a:effectLst/>
        </p:spPr>
        <p:txBody>
          <a:bodyPr vert="horz" wrap="none" lIns="80963" tIns="71438" rIns="0" bIns="71438"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379412" lvl="1" indent="0">
              <a:spcBef>
                <a:spcPct val="0"/>
              </a:spcBef>
              <a:spcAft>
                <a:spcPct val="0"/>
              </a:spcAft>
              <a:buNone/>
            </a:pPr>
            <a:r>
              <a:rPr lang="ja-JP" altLang="en-US" b="1">
                <a:solidFill>
                  <a:schemeClr val="bg1"/>
                </a:solidFill>
                <a:effectLst/>
                <a:latin typeface="Yu Gothic UI" panose="020B0500000000000000" pitchFamily="50" charset="-128"/>
                <a:ea typeface="Yu Gothic UI" panose="020B0500000000000000" pitchFamily="50" charset="-128"/>
                <a:sym typeface="Yu Gothic UI" panose="020B0500000000000000" pitchFamily="50" charset="-128"/>
              </a:rPr>
              <a:t>（イ）事業戦略</a:t>
            </a:r>
            <a:endParaRPr kumimoji="1" lang="ja-JP" altLang="en-US" b="1">
              <a:solidFill>
                <a:schemeClr val="bg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9" name="Text Placeholder 2">
            <a:hlinkClick r:id="rId18" action="ppaction://hlinksldjump"/>
            <a:extLst>
              <a:ext uri="{FF2B5EF4-FFF2-40B4-BE49-F238E27FC236}">
                <a16:creationId xmlns:a16="http://schemas.microsoft.com/office/drawing/2014/main" id="{98FD895F-2BE6-E228-A952-26F0B6823849}"/>
              </a:ext>
            </a:extLst>
          </p:cNvPr>
          <p:cNvSpPr>
            <a:spLocks/>
          </p:cNvSpPr>
          <p:nvPr>
            <p:custDataLst>
              <p:tags r:id="rId5"/>
            </p:custDataLst>
          </p:nvPr>
        </p:nvSpPr>
        <p:spPr bwMode="auto">
          <a:xfrm>
            <a:off x="1752600" y="3052763"/>
            <a:ext cx="6477000" cy="319088"/>
          </a:xfrm>
          <a:prstGeom prst="rect">
            <a:avLst/>
          </a:prstGeom>
          <a:noFill/>
          <a:ln w="127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sng" algn="ctr">
                <a:solidFill>
                  <a:schemeClr val="bg1"/>
                </a:solidFill>
              </a14:hiddenLine>
            </a:ext>
          </a:extLst>
        </p:spPr>
        <p:txBody>
          <a:bodyPr vert="horz" wrap="none" lIns="80963" tIns="69850" rIns="0" bIns="36513"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379412" lvl="1" indent="0">
              <a:spcBef>
                <a:spcPct val="0"/>
              </a:spcBef>
              <a:spcAft>
                <a:spcPct val="0"/>
              </a:spcAft>
              <a:buNone/>
            </a:pPr>
            <a:r>
              <a:rPr lang="ja-JP" altLang="en-US">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（ウ）管理体制の構築</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27" name="Text Placeholder 2">
            <a:hlinkClick r:id="rId19" action="ppaction://hlinksldjump"/>
            <a:extLst>
              <a:ext uri="{FF2B5EF4-FFF2-40B4-BE49-F238E27FC236}">
                <a16:creationId xmlns:a16="http://schemas.microsoft.com/office/drawing/2014/main" id="{65817D55-42B3-6953-F4F0-D8D45FC2EDAC}"/>
              </a:ext>
            </a:extLst>
          </p:cNvPr>
          <p:cNvSpPr>
            <a:spLocks/>
          </p:cNvSpPr>
          <p:nvPr>
            <p:custDataLst>
              <p:tags r:id="rId6"/>
            </p:custDataLst>
          </p:nvPr>
        </p:nvSpPr>
        <p:spPr bwMode="auto">
          <a:xfrm>
            <a:off x="1752600" y="3371850"/>
            <a:ext cx="6477000" cy="288925"/>
          </a:xfrm>
          <a:prstGeom prst="rect">
            <a:avLst/>
          </a:prstGeom>
          <a:noFill/>
          <a:ln w="127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sng" algn="ctr">
                <a:solidFill>
                  <a:schemeClr val="bg1"/>
                </a:solidFill>
              </a14:hiddenLine>
            </a:ext>
          </a:extLst>
        </p:spPr>
        <p:txBody>
          <a:bodyPr vert="horz" wrap="none" lIns="80963" tIns="34925" rIns="0" bIns="41275"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379412" lvl="1" indent="0">
              <a:spcBef>
                <a:spcPct val="0"/>
              </a:spcBef>
              <a:spcAft>
                <a:spcPct val="0"/>
              </a:spcAft>
              <a:buNone/>
            </a:pPr>
            <a:r>
              <a:rPr lang="ja-JP" altLang="en-US">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（エ）資金計画</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3" name="Text Placeholder 2">
            <a:hlinkClick r:id="rId20" action="ppaction://hlinksldjump"/>
            <a:extLst>
              <a:ext uri="{FF2B5EF4-FFF2-40B4-BE49-F238E27FC236}">
                <a16:creationId xmlns:a16="http://schemas.microsoft.com/office/drawing/2014/main" id="{B4D907A8-0A02-A126-74BF-3684DAAE2A4C}"/>
              </a:ext>
            </a:extLst>
          </p:cNvPr>
          <p:cNvSpPr>
            <a:spLocks/>
          </p:cNvSpPr>
          <p:nvPr>
            <p:custDataLst>
              <p:tags r:id="rId7"/>
            </p:custDataLst>
          </p:nvPr>
        </p:nvSpPr>
        <p:spPr bwMode="auto">
          <a:xfrm>
            <a:off x="1752600" y="3660775"/>
            <a:ext cx="6477000" cy="325438"/>
          </a:xfrm>
          <a:prstGeom prst="rect">
            <a:avLst/>
          </a:prstGeom>
          <a:noFill/>
          <a:ln w="12700" cmpd="sng" algn="ctr">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39688" rIns="0" bIns="41275"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②先進性・成長性</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4" name="Text Placeholder 2">
            <a:hlinkClick r:id="rId21" action="ppaction://hlinksldjump"/>
            <a:extLst>
              <a:ext uri="{FF2B5EF4-FFF2-40B4-BE49-F238E27FC236}">
                <a16:creationId xmlns:a16="http://schemas.microsoft.com/office/drawing/2014/main" id="{05D52C26-8AC6-553A-3C8B-7A46A7A5C465}"/>
              </a:ext>
            </a:extLst>
          </p:cNvPr>
          <p:cNvSpPr>
            <a:spLocks/>
          </p:cNvSpPr>
          <p:nvPr>
            <p:custDataLst>
              <p:tags r:id="rId8"/>
            </p:custDataLst>
          </p:nvPr>
        </p:nvSpPr>
        <p:spPr bwMode="auto">
          <a:xfrm>
            <a:off x="1752600" y="3986213"/>
            <a:ext cx="6477000" cy="325438"/>
          </a:xfrm>
          <a:prstGeom prst="rect">
            <a:avLst/>
          </a:prstGeom>
          <a:noFill/>
          <a:ln w="127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41275" rIns="0" bIns="39688"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③地域への波及効果</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5" name="Text Placeholder 2">
            <a:hlinkClick r:id="" action="ppaction://noaction"/>
            <a:extLst>
              <a:ext uri="{FF2B5EF4-FFF2-40B4-BE49-F238E27FC236}">
                <a16:creationId xmlns:a16="http://schemas.microsoft.com/office/drawing/2014/main" id="{7A170BF2-5653-AD30-9CB3-79B8A935776B}"/>
              </a:ext>
            </a:extLst>
          </p:cNvPr>
          <p:cNvSpPr>
            <a:spLocks/>
          </p:cNvSpPr>
          <p:nvPr>
            <p:custDataLst>
              <p:tags r:id="rId9"/>
            </p:custDataLst>
          </p:nvPr>
        </p:nvSpPr>
        <p:spPr bwMode="auto">
          <a:xfrm>
            <a:off x="1752600" y="4311650"/>
            <a:ext cx="6477000" cy="325438"/>
          </a:xfrm>
          <a:prstGeom prst="rect">
            <a:avLst/>
          </a:prstGeom>
          <a:noFill/>
          <a:ln w="12700" cmpd="sng" algn="ctr">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41275" rIns="0" bIns="39688"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④</a:t>
            </a:r>
            <a:r>
              <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大規模投資・費用対効果</a:t>
            </a:r>
          </a:p>
        </p:txBody>
      </p:sp>
      <p:sp>
        <p:nvSpPr>
          <p:cNvPr id="7" name="Text Placeholder 2">
            <a:hlinkClick r:id="rId22" action="ppaction://hlinksldjump"/>
            <a:extLst>
              <a:ext uri="{FF2B5EF4-FFF2-40B4-BE49-F238E27FC236}">
                <a16:creationId xmlns:a16="http://schemas.microsoft.com/office/drawing/2014/main" id="{9A895746-FE11-79EC-D739-EEA86197932B}"/>
              </a:ext>
            </a:extLst>
          </p:cNvPr>
          <p:cNvSpPr>
            <a:spLocks/>
          </p:cNvSpPr>
          <p:nvPr>
            <p:custDataLst>
              <p:tags r:id="rId10"/>
            </p:custDataLst>
          </p:nvPr>
        </p:nvSpPr>
        <p:spPr bwMode="auto">
          <a:xfrm>
            <a:off x="1752600" y="4615873"/>
            <a:ext cx="6477000" cy="285750"/>
          </a:xfrm>
          <a:prstGeom prst="rect">
            <a:avLst/>
          </a:prstGeom>
          <a:noFill/>
          <a:ln w="12700" cmpd="sng" algn="ctr">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41275" rIns="0" bIns="0" rtlCol="0" anchor="t">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⑤</a:t>
            </a:r>
            <a:r>
              <a:rPr lang="ja-JP" altLang="en-US">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実現可能性</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11" name="Text Placeholder 2">
            <a:hlinkClick r:id="rId22" action="ppaction://hlinksldjump"/>
            <a:extLst>
              <a:ext uri="{FF2B5EF4-FFF2-40B4-BE49-F238E27FC236}">
                <a16:creationId xmlns:a16="http://schemas.microsoft.com/office/drawing/2014/main" id="{1E6B8395-680D-D2A7-E37F-54E35B624876}"/>
              </a:ext>
            </a:extLst>
          </p:cNvPr>
          <p:cNvSpPr>
            <a:spLocks/>
          </p:cNvSpPr>
          <p:nvPr>
            <p:custDataLst>
              <p:tags r:id="rId11"/>
            </p:custDataLst>
          </p:nvPr>
        </p:nvSpPr>
        <p:spPr bwMode="auto">
          <a:xfrm>
            <a:off x="1752600" y="4922838"/>
            <a:ext cx="6477000" cy="285750"/>
          </a:xfrm>
          <a:prstGeom prst="rect">
            <a:avLst/>
          </a:prstGeom>
          <a:noFill/>
          <a:ln w="12700" cmpd="sng" algn="ctr">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41275" rIns="0" bIns="0"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⑥補助金の必要性</a:t>
            </a:r>
          </a:p>
        </p:txBody>
      </p:sp>
    </p:spTree>
    <p:extLst>
      <p:ext uri="{BB962C8B-B14F-4D97-AF65-F5344CB8AC3E}">
        <p14:creationId xmlns:p14="http://schemas.microsoft.com/office/powerpoint/2010/main" val="409795693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48A328-CB28-FF5E-E916-68096BBD543D}"/>
            </a:ext>
          </a:extLst>
        </p:cNvPr>
        <p:cNvGrpSpPr/>
        <p:nvPr/>
      </p:nvGrpSpPr>
      <p:grpSpPr>
        <a:xfrm>
          <a:off x="0" y="0"/>
          <a:ext cx="0" cy="0"/>
          <a:chOff x="0" y="0"/>
          <a:chExt cx="0" cy="0"/>
        </a:xfrm>
      </p:grpSpPr>
      <p:graphicFrame>
        <p:nvGraphicFramePr>
          <p:cNvPr id="25" name="think-cell data - do not delete" hidden="1">
            <a:extLst>
              <a:ext uri="{FF2B5EF4-FFF2-40B4-BE49-F238E27FC236}">
                <a16:creationId xmlns:a16="http://schemas.microsoft.com/office/drawing/2014/main" id="{4D4E631E-EC16-4DFA-331C-78A7D45298DE}"/>
              </a:ext>
            </a:extLst>
          </p:cNvPr>
          <p:cNvGraphicFramePr>
            <a:graphicFrameLocks/>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561" imgH="561" progId="TCLayout.ActiveDocument.1">
                  <p:embed/>
                </p:oleObj>
              </mc:Choice>
              <mc:Fallback>
                <p:oleObj name="think-cellスライド" r:id="rId4" imgW="561" imgH="561" progId="TCLayout.ActiveDocument.1">
                  <p:embed/>
                  <p:pic>
                    <p:nvPicPr>
                      <p:cNvPr id="25" name="think-cell data - do not delete" hidden="1">
                        <a:extLst>
                          <a:ext uri="{FF2B5EF4-FFF2-40B4-BE49-F238E27FC236}">
                            <a16:creationId xmlns:a16="http://schemas.microsoft.com/office/drawing/2014/main" id="{4D4E631E-EC16-4DFA-331C-78A7D45298DE}"/>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 name="Title 3">
            <a:extLst>
              <a:ext uri="{FF2B5EF4-FFF2-40B4-BE49-F238E27FC236}">
                <a16:creationId xmlns:a16="http://schemas.microsoft.com/office/drawing/2014/main" id="{8D0D35FC-02E4-47ED-CBF9-2FC637178573}"/>
              </a:ext>
            </a:extLst>
          </p:cNvPr>
          <p:cNvSpPr>
            <a:spLocks noGrp="1"/>
          </p:cNvSpPr>
          <p:nvPr>
            <p:ph type="title"/>
          </p:nvPr>
        </p:nvSpPr>
        <p:spPr>
          <a:xfrm>
            <a:off x="201000" y="259200"/>
            <a:ext cx="9504000" cy="673200"/>
          </a:xfrm>
        </p:spPr>
        <p:txBody>
          <a:bodyPr vert="horz" rIns="0">
            <a:spAutoFit/>
          </a:bodyPr>
          <a:lstStyle/>
          <a:p>
            <a:endParaRPr lang="ja-JP" altLang="en-US"/>
          </a:p>
        </p:txBody>
      </p:sp>
      <p:sp>
        <p:nvSpPr>
          <p:cNvPr id="5" name="Text Placeholder 6">
            <a:extLst>
              <a:ext uri="{FF2B5EF4-FFF2-40B4-BE49-F238E27FC236}">
                <a16:creationId xmlns:a16="http://schemas.microsoft.com/office/drawing/2014/main" id="{23D7B5DF-64F6-B90A-EC2F-84DD22291DAC}"/>
              </a:ext>
            </a:extLst>
          </p:cNvPr>
          <p:cNvSpPr>
            <a:spLocks noGrp="1"/>
          </p:cNvSpPr>
          <p:nvPr>
            <p:ph type="body" sz="quarter" idx="12"/>
          </p:nvPr>
        </p:nvSpPr>
        <p:spPr>
          <a:xfrm>
            <a:off x="201000" y="259200"/>
            <a:ext cx="9504000" cy="288925"/>
          </a:xfrm>
        </p:spPr>
        <p:txBody>
          <a:bodyPr/>
          <a:lstStyle/>
          <a:p>
            <a:r>
              <a:rPr lang="ja-JP" altLang="en-US"/>
              <a:t>①経営力（イ）事業戦略</a:t>
            </a:r>
          </a:p>
        </p:txBody>
      </p:sp>
      <p:grpSp>
        <p:nvGrpSpPr>
          <p:cNvPr id="6" name="RectangleWithLineGroup">
            <a:extLst>
              <a:ext uri="{FF2B5EF4-FFF2-40B4-BE49-F238E27FC236}">
                <a16:creationId xmlns:a16="http://schemas.microsoft.com/office/drawing/2014/main" id="{D9B94F61-CBA1-656D-3E6E-D65B10937A7D}"/>
              </a:ext>
            </a:extLst>
          </p:cNvPr>
          <p:cNvGrpSpPr/>
          <p:nvPr/>
        </p:nvGrpSpPr>
        <p:grpSpPr>
          <a:xfrm>
            <a:off x="381000" y="914400"/>
            <a:ext cx="9144000" cy="380480"/>
            <a:chOff x="2073603" y="1702803"/>
            <a:chExt cx="2160003" cy="360000"/>
          </a:xfrm>
          <a:noFill/>
        </p:grpSpPr>
        <p:sp>
          <p:nvSpPr>
            <p:cNvPr id="7" name="Rectangle 14">
              <a:extLst>
                <a:ext uri="{FF2B5EF4-FFF2-40B4-BE49-F238E27FC236}">
                  <a16:creationId xmlns:a16="http://schemas.microsoft.com/office/drawing/2014/main" id="{0124020A-C49D-53B9-973C-FA15BBA64460}"/>
                </a:ext>
              </a:extLst>
            </p:cNvPr>
            <p:cNvSpPr/>
            <p:nvPr/>
          </p:nvSpPr>
          <p:spPr>
            <a:xfrm>
              <a:off x="2073603" y="1702803"/>
              <a:ext cx="2160003" cy="360000"/>
            </a:xfrm>
            <a:prstGeom prst="rect">
              <a:avLst/>
            </a:prstGeom>
            <a:grpFill/>
            <a:ln>
              <a:noFill/>
            </a:ln>
          </p:spPr>
          <p:style>
            <a:lnRef idx="1">
              <a:schemeClr val="accent1"/>
            </a:lnRef>
            <a:fillRef idx="0">
              <a:schemeClr val="accent1"/>
            </a:fillRef>
            <a:effectRef idx="0">
              <a:schemeClr val="accent1"/>
            </a:effectRef>
            <a:fontRef idx="minor">
              <a:schemeClr val="tx1"/>
            </a:fontRef>
          </p:style>
          <p:txBody>
            <a:bodyPr wrap="none" rtlCol="0" anchor="ctr" anchorCtr="0"/>
            <a:lstStyle/>
            <a:p>
              <a:r>
                <a:rPr kumimoji="1" lang="ja-JP" altLang="en-US" sz="1400" b="1">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補助事業の概要</a:t>
              </a:r>
            </a:p>
          </p:txBody>
        </p:sp>
        <p:cxnSp>
          <p:nvCxnSpPr>
            <p:cNvPr id="8" name="Straight Connector 15">
              <a:extLst>
                <a:ext uri="{FF2B5EF4-FFF2-40B4-BE49-F238E27FC236}">
                  <a16:creationId xmlns:a16="http://schemas.microsoft.com/office/drawing/2014/main" id="{D85D64DC-64AF-799E-161C-1817DB238C44}"/>
                </a:ext>
              </a:extLst>
            </p:cNvPr>
            <p:cNvCxnSpPr/>
            <p:nvPr/>
          </p:nvCxnSpPr>
          <p:spPr>
            <a:xfrm>
              <a:off x="2073603" y="2062803"/>
              <a:ext cx="2160003" cy="0"/>
            </a:xfrm>
            <a:prstGeom prst="line">
              <a:avLst/>
            </a:prstGeom>
            <a:grpFill/>
            <a:ln w="12700">
              <a:solidFill>
                <a:srgbClr val="000F78"/>
              </a:solidFill>
            </a:ln>
          </p:spPr>
          <p:style>
            <a:lnRef idx="1">
              <a:schemeClr val="accent1"/>
            </a:lnRef>
            <a:fillRef idx="0">
              <a:schemeClr val="accent1"/>
            </a:fillRef>
            <a:effectRef idx="0">
              <a:schemeClr val="accent1"/>
            </a:effectRef>
            <a:fontRef idx="minor">
              <a:schemeClr val="tx1"/>
            </a:fontRef>
          </p:style>
        </p:cxnSp>
      </p:grpSp>
      <p:sp>
        <p:nvSpPr>
          <p:cNvPr id="9" name="正方形/長方形 8">
            <a:extLst>
              <a:ext uri="{FF2B5EF4-FFF2-40B4-BE49-F238E27FC236}">
                <a16:creationId xmlns:a16="http://schemas.microsoft.com/office/drawing/2014/main" id="{BE169625-29CE-DC79-0674-0BC45DF6F748}"/>
              </a:ext>
            </a:extLst>
          </p:cNvPr>
          <p:cNvSpPr/>
          <p:nvPr/>
        </p:nvSpPr>
        <p:spPr>
          <a:xfrm>
            <a:off x="834209" y="1411076"/>
            <a:ext cx="5757366" cy="949476"/>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t" anchorCtr="0" forceAA="0" compatLnSpc="1">
            <a:prstTxWarp prst="textNoShape">
              <a:avLst/>
            </a:prstTxWarp>
            <a:noAutofit/>
          </a:bodyPr>
          <a:lstStyle/>
          <a:p>
            <a:pPr marL="139065" indent="-139065">
              <a:buFont typeface="EYInterstate" panose="02000503020000020004" pitchFamily="2" charset="0"/>
              <a:buChar char="•"/>
            </a:pPr>
            <a:r>
              <a:rPr kumimoji="1" lang="ja-JP" altLang="en-US" sz="1200">
                <a:solidFill>
                  <a:schemeClr val="tx1"/>
                </a:solidFill>
                <a:latin typeface="Yu Gothic UI"/>
                <a:ea typeface="Yu Gothic UI"/>
                <a:sym typeface="Yu Gothic UI" panose="020B0500000000000000" pitchFamily="50" charset="-128"/>
              </a:rPr>
              <a:t>補助事業の背景・目的</a:t>
            </a:r>
            <a:r>
              <a:rPr lang="ja-JP" altLang="en-US" sz="1200">
                <a:solidFill>
                  <a:schemeClr val="tx1"/>
                </a:solidFill>
                <a:latin typeface="Yu Gothic UI"/>
                <a:ea typeface="Yu Gothic UI"/>
                <a:sym typeface="Yu Gothic UI" panose="020B0500000000000000" pitchFamily="50" charset="-128"/>
              </a:rPr>
              <a:t>、及び</a:t>
            </a:r>
            <a:r>
              <a:rPr kumimoji="1" lang="ja-JP" altLang="en-US" sz="1200">
                <a:solidFill>
                  <a:schemeClr val="tx1"/>
                </a:solidFill>
                <a:latin typeface="Yu Gothic UI"/>
                <a:ea typeface="Yu Gothic UI"/>
                <a:sym typeface="Yu Gothic UI" panose="020B0500000000000000" pitchFamily="50" charset="-128"/>
              </a:rPr>
              <a:t>現在抱えている課題についても記載してください。</a:t>
            </a:r>
            <a:endParaRPr lang="en-US" altLang="ja-JP">
              <a:solidFill>
                <a:schemeClr val="tx1"/>
              </a:solidFill>
              <a:latin typeface="Yu Gothic UI"/>
              <a:ea typeface="Yu Gothic UI"/>
            </a:endParaRPr>
          </a:p>
        </p:txBody>
      </p:sp>
      <p:sp>
        <p:nvSpPr>
          <p:cNvPr id="10" name="正方形/長方形 13">
            <a:extLst>
              <a:ext uri="{FF2B5EF4-FFF2-40B4-BE49-F238E27FC236}">
                <a16:creationId xmlns:a16="http://schemas.microsoft.com/office/drawing/2014/main" id="{8E0CD0BB-83DD-9981-6F05-7C5BD33D6070}"/>
              </a:ext>
            </a:extLst>
          </p:cNvPr>
          <p:cNvSpPr/>
          <p:nvPr/>
        </p:nvSpPr>
        <p:spPr>
          <a:xfrm>
            <a:off x="204208" y="1415710"/>
            <a:ext cx="630000" cy="946487"/>
          </a:xfrm>
          <a:prstGeom prst="rect">
            <a:avLst/>
          </a:prstGeom>
          <a:solidFill>
            <a:schemeClr val="accent3">
              <a:lumMod val="20000"/>
              <a:lumOff val="8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ja-JP" altLang="en-US" sz="1200" b="1"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課題</a:t>
            </a:r>
          </a:p>
        </p:txBody>
      </p:sp>
      <p:cxnSp>
        <p:nvCxnSpPr>
          <p:cNvPr id="11" name="直線コネクタ 25">
            <a:extLst>
              <a:ext uri="{FF2B5EF4-FFF2-40B4-BE49-F238E27FC236}">
                <a16:creationId xmlns:a16="http://schemas.microsoft.com/office/drawing/2014/main" id="{266A72BD-4A22-AB19-C728-B7A32E00D4EB}"/>
              </a:ext>
            </a:extLst>
          </p:cNvPr>
          <p:cNvCxnSpPr>
            <a:cxnSpLocks/>
          </p:cNvCxnSpPr>
          <p:nvPr/>
        </p:nvCxnSpPr>
        <p:spPr>
          <a:xfrm flipH="1">
            <a:off x="910707" y="2418662"/>
            <a:ext cx="5867392" cy="0"/>
          </a:xfrm>
          <a:prstGeom prst="line">
            <a:avLst/>
          </a:prstGeom>
          <a:ln w="3175">
            <a:solidFill>
              <a:schemeClr val="bg2"/>
            </a:solidFill>
            <a:prstDash val="solid"/>
            <a:tailEnd type="none"/>
          </a:ln>
        </p:spPr>
        <p:style>
          <a:lnRef idx="1">
            <a:schemeClr val="accent1"/>
          </a:lnRef>
          <a:fillRef idx="0">
            <a:schemeClr val="accent1"/>
          </a:fillRef>
          <a:effectRef idx="0">
            <a:schemeClr val="accent1"/>
          </a:effectRef>
          <a:fontRef idx="minor">
            <a:schemeClr val="tx1"/>
          </a:fontRef>
        </p:style>
      </p:cxnSp>
      <p:sp>
        <p:nvSpPr>
          <p:cNvPr id="12" name="正方形/長方形 2051">
            <a:extLst>
              <a:ext uri="{FF2B5EF4-FFF2-40B4-BE49-F238E27FC236}">
                <a16:creationId xmlns:a16="http://schemas.microsoft.com/office/drawing/2014/main" id="{7A2D5833-0A36-7755-B729-AD38D9AE5A28}"/>
              </a:ext>
            </a:extLst>
          </p:cNvPr>
          <p:cNvSpPr/>
          <p:nvPr/>
        </p:nvSpPr>
        <p:spPr>
          <a:xfrm>
            <a:off x="859208" y="5258525"/>
            <a:ext cx="5973391" cy="1340276"/>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t" anchorCtr="0" forceAA="0" compatLnSpc="1">
            <a:prstTxWarp prst="textNoShape">
              <a:avLst/>
            </a:prstTxWarp>
            <a:noAutofit/>
          </a:bodyPr>
          <a:lstStyle/>
          <a:p>
            <a:pPr marL="139303" indent="-139303">
              <a:buFont typeface="EYInterstate" panose="02000503020000020004" pitchFamily="2" charset="0"/>
              <a:buChar char="•"/>
            </a:pPr>
            <a:r>
              <a:rPr kumimoji="1" lang="ja-JP" altLang="en-US" sz="1200">
                <a:solidFill>
                  <a:schemeClr val="tx1"/>
                </a:solidFill>
                <a:latin typeface="Yu Gothic UI" panose="020B0500000000000000" pitchFamily="50" charset="-128"/>
                <a:ea typeface="Yu Gothic UI" panose="020B0500000000000000" pitchFamily="50" charset="-128"/>
                <a:sym typeface="Yu Gothic UI" panose="020B0500000000000000" pitchFamily="50" charset="-128"/>
              </a:rPr>
              <a:t>設備投資の内容を記載してください。</a:t>
            </a:r>
            <a:endParaRPr kumimoji="1" lang="en-US" altLang="ja-JP" sz="1200">
              <a:solidFill>
                <a:schemeClr val="tx1"/>
              </a:solidFill>
              <a:latin typeface="Yu Gothic UI" panose="020B0500000000000000" pitchFamily="50" charset="-128"/>
              <a:ea typeface="Yu Gothic UI" panose="020B0500000000000000" pitchFamily="50" charset="-128"/>
              <a:sym typeface="Yu Gothic UI" panose="020B0500000000000000" pitchFamily="50" charset="-128"/>
            </a:endParaRPr>
          </a:p>
          <a:p>
            <a:pPr marL="139303" indent="-139303">
              <a:buFont typeface="EYInterstate" panose="02000503020000020004" pitchFamily="2" charset="0"/>
              <a:buChar char="•"/>
            </a:pPr>
            <a:r>
              <a:rPr kumimoji="1" lang="ja-JP" altLang="en-US" sz="1200">
                <a:solidFill>
                  <a:schemeClr val="tx1"/>
                </a:solidFill>
                <a:latin typeface="Yu Gothic UI" panose="020B0500000000000000" pitchFamily="50" charset="-128"/>
                <a:ea typeface="Yu Gothic UI" panose="020B0500000000000000" pitchFamily="50" charset="-128"/>
                <a:sym typeface="Yu Gothic UI" panose="020B0500000000000000" pitchFamily="50" charset="-128"/>
              </a:rPr>
              <a:t>設備投資が課題を解決し得ること、労働生産性向上につながる点も記載してください。</a:t>
            </a:r>
            <a:endParaRPr kumimoji="1" lang="en-US" altLang="ja-JP" sz="1200">
              <a:solidFill>
                <a:schemeClr val="tx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13" name="正方形/長方形 2052">
            <a:extLst>
              <a:ext uri="{FF2B5EF4-FFF2-40B4-BE49-F238E27FC236}">
                <a16:creationId xmlns:a16="http://schemas.microsoft.com/office/drawing/2014/main" id="{2347E432-837F-2518-F307-263585EA02C8}"/>
              </a:ext>
            </a:extLst>
          </p:cNvPr>
          <p:cNvSpPr/>
          <p:nvPr/>
        </p:nvSpPr>
        <p:spPr>
          <a:xfrm>
            <a:off x="204208" y="5258524"/>
            <a:ext cx="630000" cy="1340276"/>
          </a:xfrm>
          <a:prstGeom prst="rect">
            <a:avLst/>
          </a:prstGeom>
          <a:solidFill>
            <a:schemeClr val="accent3">
              <a:lumMod val="20000"/>
              <a:lumOff val="8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ja-JP" altLang="en-US"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設備</a:t>
            </a:r>
            <a:endParaRPr kumimoji="1" lang="en-US" altLang="ja-JP"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a:p>
            <a:pPr algn="ctr" defTabSz="742950"/>
            <a:r>
              <a:rPr kumimoji="1" lang="ja-JP" altLang="en-US"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投資の</a:t>
            </a:r>
            <a:endParaRPr kumimoji="1" lang="en-US" altLang="ja-JP"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a:p>
            <a:pPr algn="ctr" defTabSz="742950"/>
            <a:r>
              <a:rPr kumimoji="1" lang="ja-JP" altLang="en-US"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内容</a:t>
            </a:r>
          </a:p>
        </p:txBody>
      </p:sp>
      <p:sp>
        <p:nvSpPr>
          <p:cNvPr id="18" name="四角形: メモ 1">
            <a:extLst>
              <a:ext uri="{FF2B5EF4-FFF2-40B4-BE49-F238E27FC236}">
                <a16:creationId xmlns:a16="http://schemas.microsoft.com/office/drawing/2014/main" id="{D6DC738D-B819-AF9E-89A9-0FB27BE3B5F5}"/>
              </a:ext>
            </a:extLst>
          </p:cNvPr>
          <p:cNvSpPr/>
          <p:nvPr/>
        </p:nvSpPr>
        <p:spPr>
          <a:xfrm>
            <a:off x="8061141" y="259200"/>
            <a:ext cx="1651634" cy="530966"/>
          </a:xfrm>
          <a:prstGeom prst="foldedCorner">
            <a:avLst/>
          </a:prstGeom>
          <a:solidFill>
            <a:srgbClr val="FF9900"/>
          </a:solidFill>
          <a:ln w="9525" cap="rnd" cmpd="sng" algn="ctr">
            <a:noFill/>
            <a:prstDash val="solid"/>
            <a:round/>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algn="ctr" defTabSz="742950"/>
            <a:r>
              <a:rPr kumimoji="1" lang="ja-JP" altLang="en-US" sz="1050" b="1">
                <a:solidFill>
                  <a:srgbClr val="575757"/>
                </a:solidFill>
                <a:latin typeface="Yu Gothic UI"/>
                <a:ea typeface="Yu Gothic UI"/>
                <a:sym typeface="Yu Gothic UI" panose="020B0500000000000000" pitchFamily="50" charset="-128"/>
              </a:rPr>
              <a:t>コンソーシアム</a:t>
            </a:r>
            <a:r>
              <a:rPr lang="ja-JP" altLang="en-US" sz="1050" b="1">
                <a:solidFill>
                  <a:srgbClr val="575757"/>
                </a:solidFill>
                <a:latin typeface="Yu Gothic UI"/>
                <a:ea typeface="Yu Gothic UI"/>
                <a:sym typeface="Yu Gothic UI" panose="020B0500000000000000" pitchFamily="50" charset="-128"/>
              </a:rPr>
              <a:t>形式</a:t>
            </a:r>
            <a:r>
              <a:rPr kumimoji="1" lang="ja-JP" altLang="en-US" sz="1050" b="1">
                <a:solidFill>
                  <a:srgbClr val="575757"/>
                </a:solidFill>
                <a:latin typeface="Yu Gothic UI"/>
                <a:ea typeface="Yu Gothic UI"/>
                <a:sym typeface="Yu Gothic UI" panose="020B0500000000000000" pitchFamily="50" charset="-128"/>
              </a:rPr>
              <a:t>の場合、事業者ごとにスライド作成</a:t>
            </a:r>
            <a:endParaRPr kumimoji="1" lang="en-US" altLang="ja-JP" sz="1050" b="1">
              <a:solidFill>
                <a:srgbClr val="575757"/>
              </a:solidFill>
              <a:latin typeface="Yu Gothic UI"/>
              <a:ea typeface="Yu Gothic UI"/>
              <a:sym typeface="Yu Gothic UI" panose="020B0500000000000000" pitchFamily="50" charset="-128"/>
            </a:endParaRPr>
          </a:p>
          <a:p>
            <a:pPr algn="ctr" defTabSz="742950"/>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（株式会社</a:t>
            </a:r>
            <a:r>
              <a:rPr kumimoji="1" lang="en-US" altLang="ja-JP"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XXXX</a:t>
            </a:r>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a:t>
            </a:r>
          </a:p>
        </p:txBody>
      </p:sp>
      <p:sp>
        <p:nvSpPr>
          <p:cNvPr id="14" name="正方形/長方形 2058">
            <a:extLst>
              <a:ext uri="{FF2B5EF4-FFF2-40B4-BE49-F238E27FC236}">
                <a16:creationId xmlns:a16="http://schemas.microsoft.com/office/drawing/2014/main" id="{6BDB79A6-06D0-D26F-5D52-EAD323BE7E64}"/>
              </a:ext>
            </a:extLst>
          </p:cNvPr>
          <p:cNvSpPr/>
          <p:nvPr/>
        </p:nvSpPr>
        <p:spPr>
          <a:xfrm>
            <a:off x="6914176" y="2101354"/>
            <a:ext cx="2795782" cy="2115759"/>
          </a:xfrm>
          <a:prstGeom prst="rect">
            <a:avLst/>
          </a:prstGeom>
          <a:solidFill>
            <a:schemeClr val="bg1">
              <a:lumMod val="95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ja-JP" altLang="en-US" sz="1200">
                <a:solidFill>
                  <a:srgbClr val="575757"/>
                </a:solidFill>
                <a:latin typeface="Yu Gothic UI"/>
                <a:ea typeface="Yu Gothic UI"/>
                <a:sym typeface="Yu Gothic UI" panose="020B0500000000000000" pitchFamily="50" charset="-128"/>
              </a:rPr>
              <a:t>写真等を活用し、設備投資内容が</a:t>
            </a:r>
            <a:br>
              <a:rPr lang="en-US" altLang="ja-JP" sz="1200">
                <a:latin typeface="Yu Gothic UI" panose="020B0500000000000000" pitchFamily="50" charset="-128"/>
                <a:ea typeface="Yu Gothic UI" panose="020B0500000000000000" pitchFamily="50" charset="-128"/>
              </a:rPr>
            </a:br>
            <a:r>
              <a:rPr kumimoji="1" lang="ja-JP" altLang="en-US" sz="1200">
                <a:solidFill>
                  <a:srgbClr val="575757"/>
                </a:solidFill>
                <a:latin typeface="Yu Gothic UI"/>
                <a:ea typeface="Yu Gothic UI"/>
                <a:sym typeface="Yu Gothic UI" panose="020B0500000000000000" pitchFamily="50" charset="-128"/>
              </a:rPr>
              <a:t>伝わりやすいよう工夫</a:t>
            </a:r>
            <a:r>
              <a:rPr lang="ja-JP" altLang="en-US" sz="1200">
                <a:solidFill>
                  <a:srgbClr val="575757"/>
                </a:solidFill>
                <a:latin typeface="Yu Gothic UI"/>
                <a:ea typeface="Yu Gothic UI"/>
                <a:sym typeface="Yu Gothic UI" panose="020B0500000000000000" pitchFamily="50" charset="-128"/>
              </a:rPr>
              <a:t>して</a:t>
            </a:r>
            <a:r>
              <a:rPr kumimoji="1" lang="ja-JP" altLang="en-US" sz="1200">
                <a:solidFill>
                  <a:srgbClr val="575757"/>
                </a:solidFill>
                <a:latin typeface="Yu Gothic UI"/>
                <a:ea typeface="Yu Gothic UI"/>
                <a:sym typeface="Yu Gothic UI" panose="020B0500000000000000" pitchFamily="50" charset="-128"/>
              </a:rPr>
              <a:t>ください。</a:t>
            </a:r>
          </a:p>
        </p:txBody>
      </p:sp>
      <p:sp>
        <p:nvSpPr>
          <p:cNvPr id="15" name="正方形/長方形 2051">
            <a:extLst>
              <a:ext uri="{FF2B5EF4-FFF2-40B4-BE49-F238E27FC236}">
                <a16:creationId xmlns:a16="http://schemas.microsoft.com/office/drawing/2014/main" id="{DF61C5D1-F5BC-5F27-6A55-AF1DA2BD6D8A}"/>
              </a:ext>
            </a:extLst>
          </p:cNvPr>
          <p:cNvSpPr/>
          <p:nvPr/>
        </p:nvSpPr>
        <p:spPr>
          <a:xfrm>
            <a:off x="834208" y="2461720"/>
            <a:ext cx="5418597" cy="2668090"/>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t" anchorCtr="0" forceAA="0" compatLnSpc="1">
            <a:prstTxWarp prst="textNoShape">
              <a:avLst/>
            </a:prstTxWarp>
            <a:noAutofit/>
          </a:bodyPr>
          <a:lstStyle/>
          <a:p>
            <a:pPr marL="139065" indent="-139065">
              <a:buFont typeface="EYInterstate" panose="02000503020000020004" pitchFamily="2" charset="0"/>
              <a:buChar char="•"/>
            </a:pPr>
            <a:r>
              <a:rPr kumimoji="1" lang="ja-JP" altLang="en-US" sz="1200" dirty="0">
                <a:solidFill>
                  <a:schemeClr val="tx1"/>
                </a:solidFill>
                <a:latin typeface="Yu Gothic UI" panose="020B0500000000000000" pitchFamily="50" charset="-128"/>
                <a:ea typeface="Yu Gothic UI" panose="020B0500000000000000" pitchFamily="50" charset="-128"/>
                <a:sym typeface="Yu Gothic UI" panose="020B0500000000000000" pitchFamily="50" charset="-128"/>
              </a:rPr>
              <a:t>当該補助事業が事業戦略に効果的に組み込まれていることを記載してください。</a:t>
            </a:r>
            <a:endParaRPr lang="en-US" altLang="ja-JP" dirty="0"/>
          </a:p>
          <a:p>
            <a:r>
              <a:rPr lang="ja-JP" altLang="en-US" sz="800" dirty="0">
                <a:solidFill>
                  <a:schemeClr val="tx1"/>
                </a:solidFill>
                <a:latin typeface="Yu Gothic UI" panose="020B0500000000000000" pitchFamily="50" charset="-128"/>
                <a:ea typeface="Yu Gothic UI" panose="020B0500000000000000" pitchFamily="50" charset="-128"/>
                <a:sym typeface="Yu Gothic UI" panose="020B0500000000000000" pitchFamily="50" charset="-128"/>
              </a:rPr>
              <a:t>例）</a:t>
            </a:r>
          </a:p>
          <a:p>
            <a:r>
              <a:rPr kumimoji="1" lang="ja-JP" altLang="en-US" sz="800" dirty="0">
                <a:solidFill>
                  <a:schemeClr val="tx1"/>
                </a:solidFill>
                <a:latin typeface="Yu Gothic UI" panose="020B0500000000000000" pitchFamily="50" charset="-128"/>
                <a:ea typeface="Yu Gothic UI" panose="020B0500000000000000" pitchFamily="50" charset="-128"/>
                <a:sym typeface="Yu Gothic UI" panose="020B0500000000000000" pitchFamily="50" charset="-128"/>
              </a:rPr>
              <a:t>①</a:t>
            </a:r>
            <a:r>
              <a:rPr kumimoji="1" lang="en-US" altLang="ja-JP" sz="800" dirty="0">
                <a:solidFill>
                  <a:schemeClr val="tx1"/>
                </a:solidFill>
                <a:latin typeface="Yu Gothic UI" panose="020B0500000000000000" pitchFamily="50" charset="-128"/>
                <a:ea typeface="Yu Gothic UI" panose="020B0500000000000000" pitchFamily="50" charset="-128"/>
                <a:sym typeface="Yu Gothic UI" panose="020B0500000000000000" pitchFamily="50" charset="-128"/>
              </a:rPr>
              <a:t>A</a:t>
            </a:r>
            <a:r>
              <a:rPr kumimoji="1" lang="ja-JP" altLang="en-US" sz="800" dirty="0">
                <a:solidFill>
                  <a:schemeClr val="tx1"/>
                </a:solidFill>
                <a:latin typeface="Yu Gothic UI" panose="020B0500000000000000" pitchFamily="50" charset="-128"/>
                <a:ea typeface="Yu Gothic UI" panose="020B0500000000000000" pitchFamily="50" charset="-128"/>
                <a:sym typeface="Yu Gothic UI" panose="020B0500000000000000" pitchFamily="50" charset="-128"/>
              </a:rPr>
              <a:t>工場の新設</a:t>
            </a:r>
          </a:p>
          <a:p>
            <a:pPr marL="139065" indent="-139065">
              <a:buFont typeface="EYInterstate" panose="02000503020000020004" pitchFamily="2" charset="0"/>
              <a:buChar char="•"/>
            </a:pPr>
            <a:r>
              <a:rPr kumimoji="1" lang="ja-JP" altLang="en-US" sz="800" dirty="0">
                <a:solidFill>
                  <a:schemeClr val="tx1"/>
                </a:solidFill>
                <a:latin typeface="Yu Gothic UI"/>
                <a:ea typeface="Yu Gothic UI"/>
                <a:sym typeface="Yu Gothic UI" panose="020B0500000000000000" pitchFamily="50" charset="-128"/>
              </a:rPr>
              <a:t>需要が供給力を</a:t>
            </a:r>
            <a:r>
              <a:rPr lang="ja-JP" altLang="en-US" sz="800" dirty="0">
                <a:solidFill>
                  <a:schemeClr val="tx1"/>
                </a:solidFill>
                <a:latin typeface="Yu Gothic UI"/>
                <a:ea typeface="Yu Gothic UI"/>
                <a:sym typeface="Yu Gothic UI" panose="020B0500000000000000" pitchFamily="50" charset="-128"/>
              </a:rPr>
              <a:t>１</a:t>
            </a:r>
            <a:r>
              <a:rPr kumimoji="1" lang="ja-JP" altLang="en-US" sz="800" dirty="0">
                <a:solidFill>
                  <a:schemeClr val="tx1"/>
                </a:solidFill>
                <a:latin typeface="Yu Gothic UI"/>
                <a:ea typeface="Yu Gothic UI"/>
                <a:sym typeface="Yu Gothic UI" panose="020B0500000000000000" pitchFamily="50" charset="-128"/>
              </a:rPr>
              <a:t>日あたり○○百個上回っているため、</a:t>
            </a:r>
            <a:r>
              <a:rPr kumimoji="1" lang="en-US" altLang="ja-JP" sz="800" dirty="0">
                <a:solidFill>
                  <a:schemeClr val="tx1"/>
                </a:solidFill>
                <a:latin typeface="Yu Gothic UI"/>
                <a:ea typeface="Yu Gothic UI"/>
                <a:sym typeface="Yu Gothic UI" panose="020B0500000000000000" pitchFamily="50" charset="-128"/>
              </a:rPr>
              <a:t>A</a:t>
            </a:r>
            <a:r>
              <a:rPr kumimoji="1" lang="ja-JP" altLang="en-US" sz="800" dirty="0">
                <a:solidFill>
                  <a:schemeClr val="tx1"/>
                </a:solidFill>
                <a:latin typeface="Yu Gothic UI"/>
                <a:ea typeface="Yu Gothic UI"/>
                <a:sym typeface="Yu Gothic UI" panose="020B0500000000000000" pitchFamily="50" charset="-128"/>
              </a:rPr>
              <a:t>工場を新設し、供給力２倍を実現。</a:t>
            </a:r>
            <a:endParaRPr lang="ja-JP" altLang="en-US" sz="800" dirty="0">
              <a:solidFill>
                <a:schemeClr val="tx1"/>
              </a:solidFill>
              <a:latin typeface="Yu Gothic UI"/>
              <a:ea typeface="Yu Gothic UI"/>
            </a:endParaRPr>
          </a:p>
          <a:p>
            <a:pPr marL="139065" indent="-139065">
              <a:buFont typeface="EYInterstate" panose="02000503020000020004" pitchFamily="2" charset="0"/>
              <a:buChar char="•"/>
            </a:pPr>
            <a:r>
              <a:rPr kumimoji="1" lang="en-US" altLang="ja-JP" sz="800" dirty="0">
                <a:solidFill>
                  <a:schemeClr val="tx1"/>
                </a:solidFill>
                <a:latin typeface="Yu Gothic UI" panose="020B0500000000000000" pitchFamily="50" charset="-128"/>
                <a:ea typeface="Yu Gothic UI" panose="020B0500000000000000" pitchFamily="50" charset="-128"/>
                <a:sym typeface="Yu Gothic UI" panose="020B0500000000000000" pitchFamily="50" charset="-128"/>
              </a:rPr>
              <a:t>A</a:t>
            </a:r>
            <a:r>
              <a:rPr kumimoji="1" lang="ja-JP" altLang="en-US" sz="800" dirty="0">
                <a:solidFill>
                  <a:schemeClr val="tx1"/>
                </a:solidFill>
                <a:latin typeface="Yu Gothic UI" panose="020B0500000000000000" pitchFamily="50" charset="-128"/>
                <a:ea typeface="Yu Gothic UI" panose="020B0500000000000000" pitchFamily="50" charset="-128"/>
                <a:sym typeface="Yu Gothic UI" panose="020B0500000000000000" pitchFamily="50" charset="-128"/>
              </a:rPr>
              <a:t>工場は○○県や○○地域へのアクセスが良く、これまで未進出地域であった○○市の消費を取り込む。</a:t>
            </a:r>
            <a:endParaRPr lang="ja-JP" altLang="en-US" sz="800" dirty="0">
              <a:solidFill>
                <a:schemeClr val="tx1"/>
              </a:solidFill>
              <a:latin typeface="Yu Gothic UI" panose="020B0500000000000000" pitchFamily="50" charset="-128"/>
              <a:ea typeface="Yu Gothic UI" panose="020B0500000000000000" pitchFamily="50" charset="-128"/>
            </a:endParaRPr>
          </a:p>
          <a:p>
            <a:pPr marL="139065" indent="-139065">
              <a:buFont typeface="EYInterstate" panose="02000503020000020004" pitchFamily="2" charset="0"/>
              <a:buChar char="•"/>
            </a:pPr>
            <a:r>
              <a:rPr lang="ja-JP" altLang="en-US" sz="800" dirty="0">
                <a:solidFill>
                  <a:schemeClr val="tx1"/>
                </a:solidFill>
                <a:latin typeface="Yu Gothic UI"/>
                <a:ea typeface="Yu Gothic UI"/>
                <a:sym typeface="Yu Gothic UI" panose="020B0500000000000000" pitchFamily="50" charset="-128"/>
              </a:rPr>
              <a:t>１</a:t>
            </a:r>
            <a:r>
              <a:rPr kumimoji="1" lang="ja-JP" altLang="en-US" sz="800" dirty="0">
                <a:solidFill>
                  <a:schemeClr val="tx1"/>
                </a:solidFill>
                <a:latin typeface="Yu Gothic UI"/>
                <a:ea typeface="Yu Gothic UI"/>
                <a:sym typeface="Yu Gothic UI" panose="020B0500000000000000" pitchFamily="50" charset="-128"/>
              </a:rPr>
              <a:t>日あたりの生産量は○○百個、従業員は○○人ほどが勤務予定。</a:t>
            </a:r>
            <a:endParaRPr lang="ja-JP" altLang="en-US" sz="800" dirty="0">
              <a:solidFill>
                <a:schemeClr val="tx1"/>
              </a:solidFill>
            </a:endParaRPr>
          </a:p>
          <a:p>
            <a:pPr marL="139065" indent="-139065">
              <a:buFont typeface="EYInterstate" panose="02000503020000020004" pitchFamily="2" charset="0"/>
              <a:buChar char="•"/>
            </a:pPr>
            <a:r>
              <a:rPr kumimoji="1" lang="ja-JP" altLang="en-US" sz="800" dirty="0">
                <a:solidFill>
                  <a:schemeClr val="tx1"/>
                </a:solidFill>
                <a:latin typeface="Yu Gothic UI" panose="020B0500000000000000" pitchFamily="50" charset="-128"/>
                <a:ea typeface="Yu Gothic UI" panose="020B0500000000000000" pitchFamily="50" charset="-128"/>
                <a:sym typeface="Yu Gothic UI" panose="020B0500000000000000" pitchFamily="50" charset="-128"/>
              </a:rPr>
              <a:t>将来的には分散している工場を</a:t>
            </a:r>
            <a:r>
              <a:rPr kumimoji="1" lang="en-US" altLang="ja-JP" sz="800" dirty="0">
                <a:solidFill>
                  <a:schemeClr val="tx1"/>
                </a:solidFill>
                <a:latin typeface="Yu Gothic UI" panose="020B0500000000000000" pitchFamily="50" charset="-128"/>
                <a:ea typeface="Yu Gothic UI" panose="020B0500000000000000" pitchFamily="50" charset="-128"/>
                <a:sym typeface="Yu Gothic UI" panose="020B0500000000000000" pitchFamily="50" charset="-128"/>
              </a:rPr>
              <a:t>A</a:t>
            </a:r>
            <a:r>
              <a:rPr kumimoji="1" lang="ja-JP" altLang="en-US" sz="800" dirty="0">
                <a:solidFill>
                  <a:schemeClr val="tx1"/>
                </a:solidFill>
                <a:latin typeface="Yu Gothic UI" panose="020B0500000000000000" pitchFamily="50" charset="-128"/>
                <a:ea typeface="Yu Gothic UI" panose="020B0500000000000000" pitchFamily="50" charset="-128"/>
                <a:sym typeface="Yu Gothic UI" panose="020B0500000000000000" pitchFamily="50" charset="-128"/>
              </a:rPr>
              <a:t>工場を中心に集約を図り、</a:t>
            </a:r>
            <a:r>
              <a:rPr lang="ja-JP" altLang="en-US" sz="800" dirty="0">
                <a:solidFill>
                  <a:schemeClr val="tx1"/>
                </a:solidFill>
                <a:latin typeface="Yu Gothic UI" panose="020B0500000000000000" pitchFamily="50" charset="-128"/>
                <a:ea typeface="Yu Gothic UI" panose="020B0500000000000000" pitchFamily="50" charset="-128"/>
                <a:sym typeface="Yu Gothic UI" panose="020B0500000000000000" pitchFamily="50" charset="-128"/>
              </a:rPr>
              <a:t>さらに</a:t>
            </a:r>
            <a:r>
              <a:rPr kumimoji="1" lang="ja-JP" altLang="en-US" sz="800" dirty="0">
                <a:solidFill>
                  <a:schemeClr val="tx1"/>
                </a:solidFill>
                <a:latin typeface="Yu Gothic UI" panose="020B0500000000000000" pitchFamily="50" charset="-128"/>
                <a:ea typeface="Yu Gothic UI" panose="020B0500000000000000" pitchFamily="50" charset="-128"/>
                <a:sym typeface="Yu Gothic UI" panose="020B0500000000000000" pitchFamily="50" charset="-128"/>
              </a:rPr>
              <a:t>生産効率化</a:t>
            </a:r>
            <a:r>
              <a:rPr lang="ja-JP" altLang="en-US" sz="800" dirty="0">
                <a:solidFill>
                  <a:schemeClr val="tx1"/>
                </a:solidFill>
                <a:latin typeface="Yu Gothic UI" panose="020B0500000000000000" pitchFamily="50" charset="-128"/>
                <a:ea typeface="Yu Gothic UI" panose="020B0500000000000000" pitchFamily="50" charset="-128"/>
                <a:sym typeface="Yu Gothic UI" panose="020B0500000000000000" pitchFamily="50" charset="-128"/>
              </a:rPr>
              <a:t>。</a:t>
            </a:r>
            <a:endParaRPr lang="ja-JP" altLang="en-US" sz="800" dirty="0">
              <a:solidFill>
                <a:schemeClr val="tx1"/>
              </a:solidFill>
              <a:latin typeface="Yu Gothic UI" panose="020B0500000000000000" pitchFamily="50" charset="-128"/>
              <a:ea typeface="Yu Gothic UI" panose="020B0500000000000000" pitchFamily="50" charset="-128"/>
            </a:endParaRPr>
          </a:p>
          <a:p>
            <a:r>
              <a:rPr kumimoji="1" lang="ja-JP" altLang="en-US" sz="800" dirty="0">
                <a:solidFill>
                  <a:schemeClr val="tx1"/>
                </a:solidFill>
                <a:latin typeface="Yu Gothic UI" panose="020B0500000000000000" pitchFamily="50" charset="-128"/>
                <a:ea typeface="Yu Gothic UI" panose="020B0500000000000000" pitchFamily="50" charset="-128"/>
                <a:sym typeface="Yu Gothic UI" panose="020B0500000000000000" pitchFamily="50" charset="-128"/>
              </a:rPr>
              <a:t>②建設現場の省力化を実現</a:t>
            </a:r>
          </a:p>
          <a:p>
            <a:pPr marL="139065" indent="-139065">
              <a:buFont typeface="EYInterstate" panose="02000503020000020004" pitchFamily="2" charset="0"/>
              <a:buChar char="•"/>
            </a:pPr>
            <a:r>
              <a:rPr kumimoji="1" lang="ja-JP" altLang="en-US" sz="800" dirty="0">
                <a:solidFill>
                  <a:schemeClr val="tx1"/>
                </a:solidFill>
                <a:latin typeface="Yu Gothic UI" panose="020B0500000000000000" pitchFamily="50" charset="-128"/>
                <a:ea typeface="Yu Gothic UI" panose="020B0500000000000000" pitchFamily="50" charset="-128"/>
                <a:sym typeface="Yu Gothic UI" panose="020B0500000000000000" pitchFamily="50" charset="-128"/>
              </a:rPr>
              <a:t>現場あたりの作業員数は○○人。今後需要を</a:t>
            </a:r>
            <a:r>
              <a:rPr lang="ja-JP" altLang="en-US" sz="800" dirty="0">
                <a:solidFill>
                  <a:schemeClr val="tx1"/>
                </a:solidFill>
                <a:latin typeface="Yu Gothic UI" panose="020B0500000000000000" pitchFamily="50" charset="-128"/>
                <a:ea typeface="Yu Gothic UI" panose="020B0500000000000000" pitchFamily="50" charset="-128"/>
                <a:sym typeface="Yu Gothic UI" panose="020B0500000000000000" pitchFamily="50" charset="-128"/>
              </a:rPr>
              <a:t>取り込む</a:t>
            </a:r>
            <a:r>
              <a:rPr kumimoji="1" lang="ja-JP" altLang="en-US" sz="800" dirty="0">
                <a:solidFill>
                  <a:schemeClr val="tx1"/>
                </a:solidFill>
                <a:latin typeface="Yu Gothic UI" panose="020B0500000000000000" pitchFamily="50" charset="-128"/>
                <a:ea typeface="Yu Gothic UI" panose="020B0500000000000000" pitchFamily="50" charset="-128"/>
                <a:sym typeface="Yu Gothic UI" panose="020B0500000000000000" pitchFamily="50" charset="-128"/>
              </a:rPr>
              <a:t>ためには</a:t>
            </a:r>
            <a:r>
              <a:rPr kumimoji="1" lang="en-US" altLang="ja-JP" sz="800" dirty="0">
                <a:solidFill>
                  <a:schemeClr val="tx1"/>
                </a:solidFill>
                <a:latin typeface="Yu Gothic UI" panose="020B0500000000000000" pitchFamily="50" charset="-128"/>
                <a:ea typeface="Yu Gothic UI" panose="020B0500000000000000" pitchFamily="50" charset="-128"/>
                <a:sym typeface="Yu Gothic UI" panose="020B0500000000000000" pitchFamily="50" charset="-128"/>
              </a:rPr>
              <a:t>ICT</a:t>
            </a:r>
            <a:r>
              <a:rPr kumimoji="1" lang="ja-JP" altLang="en-US" sz="800" dirty="0">
                <a:solidFill>
                  <a:schemeClr val="tx1"/>
                </a:solidFill>
                <a:latin typeface="Yu Gothic UI" panose="020B0500000000000000" pitchFamily="50" charset="-128"/>
                <a:ea typeface="Yu Gothic UI" panose="020B0500000000000000" pitchFamily="50" charset="-128"/>
                <a:sym typeface="Yu Gothic UI" panose="020B0500000000000000" pitchFamily="50" charset="-128"/>
              </a:rPr>
              <a:t>建機導入が不可欠</a:t>
            </a:r>
            <a:endParaRPr lang="ja-JP" altLang="en-US" sz="800" dirty="0">
              <a:solidFill>
                <a:schemeClr val="tx1"/>
              </a:solidFill>
              <a:latin typeface="Yu Gothic UI" panose="020B0500000000000000" pitchFamily="50" charset="-128"/>
              <a:ea typeface="Yu Gothic UI" panose="020B0500000000000000" pitchFamily="50" charset="-128"/>
            </a:endParaRPr>
          </a:p>
          <a:p>
            <a:pPr marL="139065" indent="-139065">
              <a:buFont typeface="EYInterstate" panose="02000503020000020004" pitchFamily="2" charset="0"/>
              <a:buChar char="•"/>
            </a:pPr>
            <a:r>
              <a:rPr kumimoji="1" lang="ja-JP" altLang="en-US" sz="800" dirty="0">
                <a:solidFill>
                  <a:schemeClr val="tx1"/>
                </a:solidFill>
                <a:latin typeface="Yu Gothic UI" panose="020B0500000000000000" pitchFamily="50" charset="-128"/>
                <a:ea typeface="Yu Gothic UI" panose="020B0500000000000000" pitchFamily="50" charset="-128"/>
                <a:sym typeface="Yu Gothic UI" panose="020B0500000000000000" pitchFamily="50" charset="-128"/>
              </a:rPr>
              <a:t>○○領域への進出に適した</a:t>
            </a:r>
            <a:r>
              <a:rPr kumimoji="1" lang="en-US" altLang="ja-JP" sz="800" dirty="0">
                <a:solidFill>
                  <a:schemeClr val="tx1"/>
                </a:solidFill>
                <a:latin typeface="Yu Gothic UI" panose="020B0500000000000000" pitchFamily="50" charset="-128"/>
                <a:ea typeface="Yu Gothic UI" panose="020B0500000000000000" pitchFamily="50" charset="-128"/>
                <a:sym typeface="Yu Gothic UI" panose="020B0500000000000000" pitchFamily="50" charset="-128"/>
              </a:rPr>
              <a:t>ICT</a:t>
            </a:r>
            <a:r>
              <a:rPr kumimoji="1" lang="ja-JP" altLang="en-US" sz="800" dirty="0">
                <a:solidFill>
                  <a:schemeClr val="tx1"/>
                </a:solidFill>
                <a:latin typeface="Yu Gothic UI" panose="020B0500000000000000" pitchFamily="50" charset="-128"/>
                <a:ea typeface="Yu Gothic UI" panose="020B0500000000000000" pitchFamily="50" charset="-128"/>
                <a:sym typeface="Yu Gothic UI" panose="020B0500000000000000" pitchFamily="50" charset="-128"/>
              </a:rPr>
              <a:t>建機を導入。</a:t>
            </a:r>
            <a:endParaRPr lang="ja-JP" altLang="en-US" sz="800" dirty="0">
              <a:solidFill>
                <a:schemeClr val="tx1"/>
              </a:solidFill>
              <a:latin typeface="Yu Gothic UI" panose="020B0500000000000000" pitchFamily="50" charset="-128"/>
              <a:ea typeface="Yu Gothic UI" panose="020B0500000000000000" pitchFamily="50" charset="-128"/>
            </a:endParaRPr>
          </a:p>
          <a:p>
            <a:pPr marL="139065" indent="-139065">
              <a:buFont typeface="EYInterstate" panose="02000503020000020004" pitchFamily="2" charset="0"/>
              <a:buChar char="•"/>
            </a:pPr>
            <a:r>
              <a:rPr kumimoji="1" lang="ja-JP" altLang="en-US" sz="800" dirty="0">
                <a:solidFill>
                  <a:schemeClr val="tx1"/>
                </a:solidFill>
                <a:latin typeface="Yu Gothic UI" panose="020B0500000000000000" pitchFamily="50" charset="-128"/>
                <a:ea typeface="Yu Gothic UI" panose="020B0500000000000000" pitchFamily="50" charset="-128"/>
                <a:sym typeface="Yu Gothic UI" panose="020B0500000000000000" pitchFamily="50" charset="-128"/>
              </a:rPr>
              <a:t>既存建機を</a:t>
            </a:r>
            <a:r>
              <a:rPr kumimoji="1" lang="en-US" altLang="ja-JP" sz="800" dirty="0">
                <a:solidFill>
                  <a:schemeClr val="tx1"/>
                </a:solidFill>
                <a:latin typeface="Yu Gothic UI" panose="020B0500000000000000" pitchFamily="50" charset="-128"/>
                <a:ea typeface="Yu Gothic UI" panose="020B0500000000000000" pitchFamily="50" charset="-128"/>
                <a:sym typeface="Yu Gothic UI" panose="020B0500000000000000" pitchFamily="50" charset="-128"/>
              </a:rPr>
              <a:t>ICT</a:t>
            </a:r>
            <a:r>
              <a:rPr kumimoji="1" lang="ja-JP" altLang="en-US" sz="800" dirty="0">
                <a:solidFill>
                  <a:schemeClr val="tx1"/>
                </a:solidFill>
                <a:latin typeface="Yu Gothic UI" panose="020B0500000000000000" pitchFamily="50" charset="-128"/>
                <a:ea typeface="Yu Gothic UI" panose="020B0500000000000000" pitchFamily="50" charset="-128"/>
                <a:sym typeface="Yu Gothic UI" panose="020B0500000000000000" pitchFamily="50" charset="-128"/>
              </a:rPr>
              <a:t>建機に置き換えることで、省人省力化を実現。</a:t>
            </a:r>
            <a:endParaRPr lang="ja-JP" altLang="en-US" sz="800" dirty="0">
              <a:solidFill>
                <a:schemeClr val="tx1"/>
              </a:solidFill>
              <a:latin typeface="Yu Gothic UI" panose="020B0500000000000000" pitchFamily="50" charset="-128"/>
              <a:ea typeface="Yu Gothic UI" panose="020B0500000000000000" pitchFamily="50" charset="-128"/>
            </a:endParaRPr>
          </a:p>
          <a:p>
            <a:pPr marL="139065" indent="-139065">
              <a:buFont typeface="EYInterstate" panose="02000503020000020004" pitchFamily="2" charset="0"/>
              <a:buChar char="•"/>
            </a:pPr>
            <a:r>
              <a:rPr kumimoji="1" lang="en-US" altLang="ja-JP" sz="800" dirty="0">
                <a:solidFill>
                  <a:schemeClr val="tx1"/>
                </a:solidFill>
                <a:latin typeface="Yu Gothic UI" panose="020B0500000000000000" pitchFamily="50" charset="-128"/>
                <a:ea typeface="Yu Gothic UI" panose="020B0500000000000000" pitchFamily="50" charset="-128"/>
                <a:sym typeface="Yu Gothic UI" panose="020B0500000000000000" pitchFamily="50" charset="-128"/>
              </a:rPr>
              <a:t>ICT</a:t>
            </a:r>
            <a:r>
              <a:rPr kumimoji="1" lang="ja-JP" altLang="en-US" sz="800" dirty="0">
                <a:solidFill>
                  <a:schemeClr val="tx1"/>
                </a:solidFill>
                <a:latin typeface="Yu Gothic UI" panose="020B0500000000000000" pitchFamily="50" charset="-128"/>
                <a:ea typeface="Yu Gothic UI" panose="020B0500000000000000" pitchFamily="50" charset="-128"/>
                <a:sym typeface="Yu Gothic UI" panose="020B0500000000000000" pitchFamily="50" charset="-128"/>
              </a:rPr>
              <a:t>建機導入により作業員数は○○人で対応可能に。</a:t>
            </a:r>
            <a:endParaRPr lang="ja-JP" altLang="en-US" sz="800" dirty="0">
              <a:solidFill>
                <a:schemeClr val="tx1"/>
              </a:solidFill>
              <a:latin typeface="Yu Gothic UI" panose="020B0500000000000000" pitchFamily="50" charset="-128"/>
              <a:ea typeface="Yu Gothic UI" panose="020B0500000000000000" pitchFamily="50" charset="-128"/>
            </a:endParaRPr>
          </a:p>
          <a:p>
            <a:r>
              <a:rPr kumimoji="1" lang="ja-JP" altLang="en-US" sz="800" dirty="0">
                <a:solidFill>
                  <a:schemeClr val="tx1"/>
                </a:solidFill>
                <a:latin typeface="Yu Gothic UI" panose="020B0500000000000000" pitchFamily="50" charset="-128"/>
                <a:ea typeface="Yu Gothic UI" panose="020B0500000000000000" pitchFamily="50" charset="-128"/>
                <a:sym typeface="Yu Gothic UI" panose="020B0500000000000000" pitchFamily="50" charset="-128"/>
              </a:rPr>
              <a:t>③既存工場</a:t>
            </a:r>
            <a:r>
              <a:rPr kumimoji="1" lang="en-US" altLang="ja-JP" sz="800" dirty="0">
                <a:solidFill>
                  <a:schemeClr val="tx1"/>
                </a:solidFill>
                <a:latin typeface="Yu Gothic UI" panose="020B0500000000000000" pitchFamily="50" charset="-128"/>
                <a:ea typeface="Yu Gothic UI" panose="020B0500000000000000" pitchFamily="50" charset="-128"/>
                <a:sym typeface="Yu Gothic UI" panose="020B0500000000000000" pitchFamily="50" charset="-128"/>
              </a:rPr>
              <a:t>B</a:t>
            </a:r>
            <a:r>
              <a:rPr kumimoji="1" lang="ja-JP" altLang="en-US" sz="800" dirty="0">
                <a:solidFill>
                  <a:schemeClr val="tx1"/>
                </a:solidFill>
                <a:latin typeface="Yu Gothic UI" panose="020B0500000000000000" pitchFamily="50" charset="-128"/>
                <a:ea typeface="Yu Gothic UI" panose="020B0500000000000000" pitchFamily="50" charset="-128"/>
                <a:sym typeface="Yu Gothic UI" panose="020B0500000000000000" pitchFamily="50" charset="-128"/>
              </a:rPr>
              <a:t>におけるスマートファクトリー化</a:t>
            </a:r>
          </a:p>
          <a:p>
            <a:pPr marL="139065" indent="-139065">
              <a:buFont typeface="EYInterstate" panose="02000503020000020004" pitchFamily="2" charset="0"/>
              <a:buChar char="•"/>
            </a:pPr>
            <a:r>
              <a:rPr kumimoji="1" lang="ja-JP" altLang="en-US" sz="800" dirty="0">
                <a:solidFill>
                  <a:schemeClr val="tx1"/>
                </a:solidFill>
                <a:latin typeface="Yu Gothic UI"/>
                <a:ea typeface="Yu Gothic UI"/>
                <a:sym typeface="Yu Gothic UI" panose="020B0500000000000000" pitchFamily="50" charset="-128"/>
              </a:rPr>
              <a:t>既存工場</a:t>
            </a:r>
            <a:r>
              <a:rPr kumimoji="1" lang="en-US" altLang="ja-JP" sz="800" dirty="0">
                <a:solidFill>
                  <a:schemeClr val="tx1"/>
                </a:solidFill>
                <a:latin typeface="Yu Gothic UI"/>
                <a:ea typeface="Yu Gothic UI"/>
                <a:sym typeface="Yu Gothic UI" panose="020B0500000000000000" pitchFamily="50" charset="-128"/>
              </a:rPr>
              <a:t>B</a:t>
            </a:r>
            <a:r>
              <a:rPr kumimoji="1" lang="ja-JP" altLang="en-US" sz="800" dirty="0">
                <a:solidFill>
                  <a:schemeClr val="tx1"/>
                </a:solidFill>
                <a:latin typeface="Yu Gothic UI"/>
                <a:ea typeface="Yu Gothic UI"/>
                <a:sym typeface="Yu Gothic UI" panose="020B0500000000000000" pitchFamily="50" charset="-128"/>
              </a:rPr>
              <a:t>では、</a:t>
            </a:r>
            <a:r>
              <a:rPr lang="ja-JP" altLang="en-US" sz="800" dirty="0">
                <a:solidFill>
                  <a:schemeClr val="tx1"/>
                </a:solidFill>
                <a:latin typeface="Yu Gothic UI"/>
                <a:ea typeface="Yu Gothic UI"/>
                <a:sym typeface="Yu Gothic UI" panose="020B0500000000000000" pitchFamily="50" charset="-128"/>
              </a:rPr>
              <a:t>１</a:t>
            </a:r>
            <a:r>
              <a:rPr kumimoji="1" lang="ja-JP" altLang="en-US" sz="800" dirty="0">
                <a:solidFill>
                  <a:schemeClr val="tx1"/>
                </a:solidFill>
                <a:latin typeface="Yu Gothic UI"/>
                <a:ea typeface="Yu Gothic UI"/>
                <a:sym typeface="Yu Gothic UI" panose="020B0500000000000000" pitchFamily="50" charset="-128"/>
              </a:rPr>
              <a:t>日あたりの生産量が○百個。周辺地域に新設工場用地を確保できない状態。</a:t>
            </a:r>
            <a:endParaRPr lang="ja-JP" altLang="en-US" sz="800" dirty="0">
              <a:solidFill>
                <a:schemeClr val="tx1"/>
              </a:solidFill>
              <a:latin typeface="Yu Gothic UI"/>
              <a:ea typeface="Yu Gothic UI"/>
            </a:endParaRPr>
          </a:p>
          <a:p>
            <a:pPr marL="139065" indent="-139065">
              <a:buFont typeface="EYInterstate" panose="02000503020000020004" pitchFamily="2" charset="0"/>
              <a:buChar char="•"/>
            </a:pPr>
            <a:r>
              <a:rPr kumimoji="1" lang="ja-JP" altLang="en-US" sz="800" dirty="0">
                <a:solidFill>
                  <a:schemeClr val="tx1"/>
                </a:solidFill>
                <a:latin typeface="Yu Gothic UI"/>
                <a:ea typeface="Yu Gothic UI"/>
                <a:sym typeface="Yu Gothic UI" panose="020B0500000000000000" pitchFamily="50" charset="-128"/>
              </a:rPr>
              <a:t>既存工場</a:t>
            </a:r>
            <a:r>
              <a:rPr kumimoji="1" lang="en-US" altLang="ja-JP" sz="800" dirty="0">
                <a:solidFill>
                  <a:schemeClr val="tx1"/>
                </a:solidFill>
                <a:latin typeface="Yu Gothic UI"/>
                <a:ea typeface="Yu Gothic UI"/>
                <a:sym typeface="Yu Gothic UI" panose="020B0500000000000000" pitchFamily="50" charset="-128"/>
              </a:rPr>
              <a:t>B</a:t>
            </a:r>
            <a:r>
              <a:rPr kumimoji="1" lang="ja-JP" altLang="en-US" sz="800" dirty="0">
                <a:solidFill>
                  <a:schemeClr val="tx1"/>
                </a:solidFill>
                <a:latin typeface="Yu Gothic UI"/>
                <a:ea typeface="Yu Gothic UI"/>
                <a:sym typeface="Yu Gothic UI" panose="020B0500000000000000" pitchFamily="50" charset="-128"/>
              </a:rPr>
              <a:t>に、</a:t>
            </a:r>
            <a:r>
              <a:rPr kumimoji="1" lang="en-US" altLang="ja-JP" sz="800" dirty="0">
                <a:solidFill>
                  <a:schemeClr val="tx1"/>
                </a:solidFill>
                <a:latin typeface="Yu Gothic UI"/>
                <a:ea typeface="Yu Gothic UI"/>
                <a:sym typeface="Yu Gothic UI" panose="020B0500000000000000" pitchFamily="50" charset="-128"/>
              </a:rPr>
              <a:t>AI</a:t>
            </a:r>
            <a:r>
              <a:rPr kumimoji="1" lang="ja-JP" altLang="en-US" sz="800" dirty="0">
                <a:solidFill>
                  <a:schemeClr val="tx1"/>
                </a:solidFill>
                <a:latin typeface="Yu Gothic UI"/>
                <a:ea typeface="Yu Gothic UI"/>
                <a:sym typeface="Yu Gothic UI" panose="020B0500000000000000" pitchFamily="50" charset="-128"/>
              </a:rPr>
              <a:t>・ロボットを導入。スマートファクトリー化することで、</a:t>
            </a:r>
            <a:r>
              <a:rPr lang="ja-JP" altLang="en-US" sz="800" dirty="0">
                <a:solidFill>
                  <a:schemeClr val="tx1"/>
                </a:solidFill>
                <a:latin typeface="Yu Gothic UI"/>
                <a:ea typeface="Yu Gothic UI"/>
                <a:sym typeface="Yu Gothic UI" panose="020B0500000000000000" pitchFamily="50" charset="-128"/>
              </a:rPr>
              <a:t>１</a:t>
            </a:r>
            <a:r>
              <a:rPr kumimoji="1" lang="ja-JP" altLang="en-US" sz="800" dirty="0">
                <a:solidFill>
                  <a:schemeClr val="tx1"/>
                </a:solidFill>
                <a:latin typeface="Yu Gothic UI"/>
                <a:ea typeface="Yu Gothic UI"/>
                <a:sym typeface="Yu Gothic UI" panose="020B0500000000000000" pitchFamily="50" charset="-128"/>
              </a:rPr>
              <a:t>日あたりの生産量を○百個へ○倍に。</a:t>
            </a:r>
            <a:endParaRPr lang="ja-JP" altLang="en-US" sz="800" dirty="0">
              <a:solidFill>
                <a:schemeClr val="tx1"/>
              </a:solidFill>
              <a:latin typeface="Yu Gothic UI"/>
              <a:ea typeface="Yu Gothic UI"/>
            </a:endParaRPr>
          </a:p>
          <a:p>
            <a:pPr marL="139065" indent="-139065">
              <a:buFont typeface="EYInterstate" panose="02000503020000020004" pitchFamily="2" charset="0"/>
              <a:buChar char="•"/>
            </a:pPr>
            <a:r>
              <a:rPr kumimoji="1" lang="ja-JP" altLang="en-US" sz="800" dirty="0">
                <a:solidFill>
                  <a:schemeClr val="tx1"/>
                </a:solidFill>
                <a:latin typeface="Yu Gothic UI" panose="020B0500000000000000" pitchFamily="50" charset="-128"/>
                <a:ea typeface="Yu Gothic UI" panose="020B0500000000000000" pitchFamily="50" charset="-128"/>
                <a:sym typeface="Yu Gothic UI" panose="020B0500000000000000" pitchFamily="50" charset="-128"/>
              </a:rPr>
              <a:t>空いたスペースには</a:t>
            </a:r>
            <a:r>
              <a:rPr kumimoji="1" lang="en-US" altLang="ja-JP" sz="800" dirty="0">
                <a:solidFill>
                  <a:schemeClr val="tx1"/>
                </a:solidFill>
                <a:latin typeface="Yu Gothic UI" panose="020B0500000000000000" pitchFamily="50" charset="-128"/>
                <a:ea typeface="Yu Gothic UI" panose="020B0500000000000000" pitchFamily="50" charset="-128"/>
                <a:sym typeface="Yu Gothic UI" panose="020B0500000000000000" pitchFamily="50" charset="-128"/>
              </a:rPr>
              <a:t>EC</a:t>
            </a:r>
            <a:r>
              <a:rPr kumimoji="1" lang="ja-JP" altLang="en-US" sz="800" dirty="0">
                <a:solidFill>
                  <a:schemeClr val="tx1"/>
                </a:solidFill>
                <a:latin typeface="Yu Gothic UI" panose="020B0500000000000000" pitchFamily="50" charset="-128"/>
                <a:ea typeface="Yu Gothic UI" panose="020B0500000000000000" pitchFamily="50" charset="-128"/>
                <a:sym typeface="Yu Gothic UI" panose="020B0500000000000000" pitchFamily="50" charset="-128"/>
              </a:rPr>
              <a:t>用の配送スペースを新設するなど、更なる販路拡大を図る</a:t>
            </a:r>
            <a:endParaRPr lang="ja-JP" altLang="en-US" sz="800" dirty="0">
              <a:solidFill>
                <a:schemeClr val="tx1"/>
              </a:solidFill>
              <a:latin typeface="Yu Gothic UI" panose="020B0500000000000000" pitchFamily="50" charset="-128"/>
              <a:ea typeface="Yu Gothic UI" panose="020B0500000000000000" pitchFamily="50" charset="-128"/>
            </a:endParaRPr>
          </a:p>
          <a:p>
            <a:pPr marL="139065" indent="-139065">
              <a:buFont typeface="EYInterstate" panose="02000503020000020004" pitchFamily="2" charset="0"/>
              <a:buChar char="•"/>
            </a:pPr>
            <a:r>
              <a:rPr kumimoji="1" lang="ja-JP" altLang="en-US" sz="800" dirty="0">
                <a:solidFill>
                  <a:schemeClr val="tx1"/>
                </a:solidFill>
                <a:latin typeface="Yu Gothic UI"/>
                <a:ea typeface="Yu Gothic UI"/>
                <a:sym typeface="Yu Gothic UI" panose="020B0500000000000000" pitchFamily="50" charset="-128"/>
              </a:rPr>
              <a:t>従来は、従業員○人を要していたところ○人で、工場</a:t>
            </a:r>
            <a:r>
              <a:rPr kumimoji="1" lang="en-US" altLang="ja-JP" sz="800" dirty="0">
                <a:solidFill>
                  <a:schemeClr val="tx1"/>
                </a:solidFill>
                <a:latin typeface="Yu Gothic UI"/>
                <a:ea typeface="Yu Gothic UI"/>
                <a:sym typeface="Yu Gothic UI" panose="020B0500000000000000" pitchFamily="50" charset="-128"/>
              </a:rPr>
              <a:t>B</a:t>
            </a:r>
            <a:r>
              <a:rPr kumimoji="1" lang="ja-JP" altLang="en-US" sz="800" dirty="0">
                <a:solidFill>
                  <a:schemeClr val="tx1"/>
                </a:solidFill>
                <a:latin typeface="Yu Gothic UI"/>
                <a:ea typeface="Yu Gothic UI"/>
                <a:sym typeface="Yu Gothic UI" panose="020B0500000000000000" pitchFamily="50" charset="-128"/>
              </a:rPr>
              <a:t>の売上は○倍、</a:t>
            </a:r>
            <a:r>
              <a:rPr lang="ja-JP" altLang="en-US" sz="800" dirty="0">
                <a:solidFill>
                  <a:schemeClr val="tx1"/>
                </a:solidFill>
                <a:latin typeface="Yu Gothic UI"/>
                <a:ea typeface="Yu Gothic UI"/>
                <a:sym typeface="Yu Gothic UI" panose="020B0500000000000000" pitchFamily="50" charset="-128"/>
              </a:rPr>
              <a:t>１</a:t>
            </a:r>
            <a:r>
              <a:rPr kumimoji="1" lang="ja-JP" altLang="en-US" sz="800" dirty="0">
                <a:solidFill>
                  <a:schemeClr val="tx1"/>
                </a:solidFill>
                <a:latin typeface="Yu Gothic UI"/>
                <a:ea typeface="Yu Gothic UI"/>
                <a:sym typeface="Yu Gothic UI" panose="020B0500000000000000" pitchFamily="50" charset="-128"/>
              </a:rPr>
              <a:t>人あたりの生産量は○倍を実現</a:t>
            </a:r>
            <a:endParaRPr lang="ja-JP" altLang="en-US" sz="800" dirty="0">
              <a:solidFill>
                <a:schemeClr val="tx1"/>
              </a:solidFill>
              <a:latin typeface="Yu Gothic UI"/>
              <a:ea typeface="Yu Gothic UI"/>
            </a:endParaRPr>
          </a:p>
        </p:txBody>
      </p:sp>
      <p:sp>
        <p:nvSpPr>
          <p:cNvPr id="16" name="正方形/長方形 2052">
            <a:extLst>
              <a:ext uri="{FF2B5EF4-FFF2-40B4-BE49-F238E27FC236}">
                <a16:creationId xmlns:a16="http://schemas.microsoft.com/office/drawing/2014/main" id="{58ADAD5C-C30C-7607-1D0F-56E3F3C1A271}"/>
              </a:ext>
            </a:extLst>
          </p:cNvPr>
          <p:cNvSpPr/>
          <p:nvPr/>
        </p:nvSpPr>
        <p:spPr>
          <a:xfrm>
            <a:off x="204208" y="2475127"/>
            <a:ext cx="630000" cy="2670468"/>
          </a:xfrm>
          <a:prstGeom prst="rect">
            <a:avLst/>
          </a:prstGeom>
          <a:solidFill>
            <a:schemeClr val="accent3">
              <a:lumMod val="20000"/>
              <a:lumOff val="8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ja-JP" altLang="en-US"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補助</a:t>
            </a:r>
            <a:endParaRPr kumimoji="1" lang="en-US" altLang="ja-JP"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a:p>
            <a:pPr algn="ctr" defTabSz="742950"/>
            <a:r>
              <a:rPr kumimoji="1" lang="ja-JP" altLang="en-US"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事業の内容</a:t>
            </a:r>
          </a:p>
        </p:txBody>
      </p:sp>
      <p:grpSp>
        <p:nvGrpSpPr>
          <p:cNvPr id="2" name="グループ化 1">
            <a:extLst>
              <a:ext uri="{FF2B5EF4-FFF2-40B4-BE49-F238E27FC236}">
                <a16:creationId xmlns:a16="http://schemas.microsoft.com/office/drawing/2014/main" id="{BBC6B017-0955-4617-D5E4-C6E6E3756B76}"/>
              </a:ext>
            </a:extLst>
          </p:cNvPr>
          <p:cNvGrpSpPr/>
          <p:nvPr/>
        </p:nvGrpSpPr>
        <p:grpSpPr>
          <a:xfrm>
            <a:off x="6914176" y="1420304"/>
            <a:ext cx="2797096" cy="538672"/>
            <a:chOff x="6914176" y="1420303"/>
            <a:chExt cx="2797096" cy="939421"/>
          </a:xfrm>
        </p:grpSpPr>
        <p:sp>
          <p:nvSpPr>
            <p:cNvPr id="19" name="正方形/長方形 7">
              <a:extLst>
                <a:ext uri="{FF2B5EF4-FFF2-40B4-BE49-F238E27FC236}">
                  <a16:creationId xmlns:a16="http://schemas.microsoft.com/office/drawing/2014/main" id="{35148692-70D4-C9AA-666A-CC9F3A8AA501}"/>
                </a:ext>
              </a:extLst>
            </p:cNvPr>
            <p:cNvSpPr/>
            <p:nvPr/>
          </p:nvSpPr>
          <p:spPr>
            <a:xfrm>
              <a:off x="7923384" y="1420303"/>
              <a:ext cx="1787888" cy="939180"/>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algn="ctr"/>
              <a:r>
                <a:rPr kumimoji="1" lang="en-US" altLang="ja-JP" sz="1200">
                  <a:solidFill>
                    <a:schemeClr val="tx1"/>
                  </a:solidFill>
                  <a:latin typeface="Yu Gothic UI" panose="020B0500000000000000" pitchFamily="50" charset="-128"/>
                  <a:ea typeface="Yu Gothic UI" panose="020B0500000000000000" pitchFamily="50" charset="-128"/>
                  <a:sym typeface="Yu Gothic UI" panose="020B0500000000000000" pitchFamily="50" charset="-128"/>
                </a:rPr>
                <a:t>XXX</a:t>
              </a:r>
              <a:r>
                <a:rPr kumimoji="1" lang="ja-JP" altLang="en-US" sz="1200">
                  <a:solidFill>
                    <a:schemeClr val="tx1"/>
                  </a:solidFill>
                  <a:latin typeface="Yu Gothic UI" panose="020B0500000000000000" pitchFamily="50" charset="-128"/>
                  <a:ea typeface="Yu Gothic UI" panose="020B0500000000000000" pitchFamily="50" charset="-128"/>
                  <a:sym typeface="Yu Gothic UI" panose="020B0500000000000000" pitchFamily="50" charset="-128"/>
                </a:rPr>
                <a:t>百万円</a:t>
              </a:r>
              <a:endParaRPr kumimoji="1" lang="en-US" altLang="ja-JP" sz="1200">
                <a:solidFill>
                  <a:schemeClr val="tx1"/>
                </a:solidFill>
                <a:latin typeface="Yu Gothic UI" panose="020B0500000000000000" pitchFamily="50" charset="-128"/>
                <a:ea typeface="Yu Gothic UI" panose="020B0500000000000000" pitchFamily="50" charset="-128"/>
                <a:sym typeface="Yu Gothic UI" panose="020B0500000000000000" pitchFamily="50" charset="-128"/>
              </a:endParaRPr>
            </a:p>
            <a:p>
              <a:pPr algn="ctr"/>
              <a:r>
                <a:rPr lang="ja-JP" altLang="en-US" sz="1200">
                  <a:solidFill>
                    <a:schemeClr val="tx1"/>
                  </a:solidFill>
                  <a:latin typeface="Yu Gothic UI" panose="020B0500000000000000" pitchFamily="50" charset="-128"/>
                  <a:ea typeface="Yu Gothic UI" panose="020B0500000000000000" pitchFamily="50" charset="-128"/>
                  <a:sym typeface="Yu Gothic UI" panose="020B0500000000000000" pitchFamily="50" charset="-128"/>
                </a:rPr>
                <a:t>（</a:t>
              </a:r>
              <a:r>
                <a:rPr lang="en-US" altLang="ja-JP" sz="1200">
                  <a:solidFill>
                    <a:schemeClr val="tx1"/>
                  </a:solidFill>
                  <a:latin typeface="Yu Gothic UI" panose="020B0500000000000000" pitchFamily="50" charset="-128"/>
                  <a:ea typeface="Yu Gothic UI" panose="020B0500000000000000" pitchFamily="50" charset="-128"/>
                  <a:sym typeface="Yu Gothic UI" panose="020B0500000000000000" pitchFamily="50" charset="-128"/>
                </a:rPr>
                <a:t>XXX</a:t>
              </a:r>
              <a:r>
                <a:rPr lang="ja-JP" altLang="en-US" sz="1200">
                  <a:solidFill>
                    <a:schemeClr val="tx1"/>
                  </a:solidFill>
                  <a:latin typeface="Yu Gothic UI" panose="020B0500000000000000" pitchFamily="50" charset="-128"/>
                  <a:ea typeface="Yu Gothic UI" panose="020B0500000000000000" pitchFamily="50" charset="-128"/>
                  <a:sym typeface="Yu Gothic UI" panose="020B0500000000000000" pitchFamily="50" charset="-128"/>
                </a:rPr>
                <a:t>百万円）</a:t>
              </a:r>
              <a:endParaRPr lang="en-US" altLang="ja-JP" sz="1200">
                <a:solidFill>
                  <a:schemeClr val="tx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20" name="正方形/長方形 13">
              <a:extLst>
                <a:ext uri="{FF2B5EF4-FFF2-40B4-BE49-F238E27FC236}">
                  <a16:creationId xmlns:a16="http://schemas.microsoft.com/office/drawing/2014/main" id="{91BBA2BD-51DD-6CD2-0B28-B31EE2EC1967}"/>
                </a:ext>
              </a:extLst>
            </p:cNvPr>
            <p:cNvSpPr/>
            <p:nvPr/>
          </p:nvSpPr>
          <p:spPr>
            <a:xfrm>
              <a:off x="6914176" y="1420303"/>
              <a:ext cx="1020071" cy="939421"/>
            </a:xfrm>
            <a:prstGeom prst="rect">
              <a:avLst/>
            </a:prstGeom>
            <a:solidFill>
              <a:schemeClr val="accent3">
                <a:lumMod val="20000"/>
                <a:lumOff val="8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7148" rIns="72000" bIns="37148" numCol="1" spcCol="0" rtlCol="0" fromWordArt="0" anchor="ctr" anchorCtr="0" forceAA="0" compatLnSpc="1">
              <a:prstTxWarp prst="textNoShape">
                <a:avLst/>
              </a:prstTxWarp>
              <a:noAutofit/>
            </a:bodyPr>
            <a:lstStyle/>
            <a:p>
              <a:pPr algn="ctr" defTabSz="742950"/>
              <a:r>
                <a:rPr lang="ja-JP" altLang="en-US" sz="1200" b="1"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事業費</a:t>
              </a:r>
              <a:endParaRPr lang="en-US" altLang="ja-JP" sz="1200" b="1"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a:p>
              <a:pPr algn="ctr" defTabSz="742950"/>
              <a:r>
                <a:rPr kumimoji="1" lang="ja-JP" altLang="en-US" sz="1200" b="1"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（補助申請額）</a:t>
              </a:r>
            </a:p>
          </p:txBody>
        </p:sp>
      </p:grpSp>
      <p:sp>
        <p:nvSpPr>
          <p:cNvPr id="53" name="正方形/長方形 6">
            <a:extLst>
              <a:ext uri="{FF2B5EF4-FFF2-40B4-BE49-F238E27FC236}">
                <a16:creationId xmlns:a16="http://schemas.microsoft.com/office/drawing/2014/main" id="{2B659787-C429-C0D9-DDEF-6B69885DD900}"/>
              </a:ext>
            </a:extLst>
          </p:cNvPr>
          <p:cNvSpPr/>
          <p:nvPr/>
        </p:nvSpPr>
        <p:spPr>
          <a:xfrm>
            <a:off x="6832600" y="11074"/>
            <a:ext cx="3073400" cy="156632"/>
          </a:xfrm>
          <a:prstGeom prst="rect">
            <a:avLst/>
          </a:prstGeom>
          <a:solidFill>
            <a:schemeClr val="accent3">
              <a:lumMod val="20000"/>
              <a:lumOff val="80000"/>
            </a:schemeClr>
          </a:solidFill>
          <a:ln w="38100"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ja-JP" altLang="en-US" sz="9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本スライドは採択された場合、交付決定後に</a:t>
            </a:r>
            <a:r>
              <a:rPr kumimoji="1" lang="en-US" altLang="ja-JP" sz="9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HP</a:t>
            </a:r>
            <a:r>
              <a:rPr kumimoji="1" lang="ja-JP" altLang="en-US" sz="9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上で掲載します</a:t>
            </a:r>
          </a:p>
        </p:txBody>
      </p:sp>
      <p:sp>
        <p:nvSpPr>
          <p:cNvPr id="55" name="四角形: メモ 54">
            <a:extLst>
              <a:ext uri="{FF2B5EF4-FFF2-40B4-BE49-F238E27FC236}">
                <a16:creationId xmlns:a16="http://schemas.microsoft.com/office/drawing/2014/main" id="{C5B9C56A-E5BD-7148-9C00-8CF24C356B3B}"/>
              </a:ext>
            </a:extLst>
          </p:cNvPr>
          <p:cNvSpPr/>
          <p:nvPr/>
        </p:nvSpPr>
        <p:spPr>
          <a:xfrm>
            <a:off x="-1488524" y="259200"/>
            <a:ext cx="1412324" cy="534370"/>
          </a:xfrm>
          <a:prstGeom prst="foldedCorner">
            <a:avLst/>
          </a:prstGeom>
          <a:solidFill>
            <a:srgbClr val="FFFF00"/>
          </a:solidFill>
          <a:ln w="9525" cap="rnd" cmpd="sng" algn="ctr">
            <a:noFill/>
            <a:prstDash val="solid"/>
            <a:round/>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algn="ctr" defTabSz="742950"/>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当スライドは作成必須</a:t>
            </a:r>
          </a:p>
        </p:txBody>
      </p:sp>
      <p:graphicFrame>
        <p:nvGraphicFramePr>
          <p:cNvPr id="22" name="表 15">
            <a:extLst>
              <a:ext uri="{FF2B5EF4-FFF2-40B4-BE49-F238E27FC236}">
                <a16:creationId xmlns:a16="http://schemas.microsoft.com/office/drawing/2014/main" id="{23F047D7-AFC5-6FD2-2090-06DEBCA6F442}"/>
              </a:ext>
            </a:extLst>
          </p:cNvPr>
          <p:cNvGraphicFramePr>
            <a:graphicFrameLocks noGrp="1"/>
          </p:cNvGraphicFramePr>
          <p:nvPr>
            <p:extLst>
              <p:ext uri="{D42A27DB-BD31-4B8C-83A1-F6EECF244321}">
                <p14:modId xmlns:p14="http://schemas.microsoft.com/office/powerpoint/2010/main" val="4280001271"/>
              </p:ext>
            </p:extLst>
          </p:nvPr>
        </p:nvGraphicFramePr>
        <p:xfrm>
          <a:off x="6914176" y="4374478"/>
          <a:ext cx="2797782" cy="1613154"/>
        </p:xfrm>
        <a:graphic>
          <a:graphicData uri="http://schemas.openxmlformats.org/drawingml/2006/table">
            <a:tbl>
              <a:tblPr firstRow="1" bandRow="1">
                <a:tableStyleId>{5C22544A-7EE6-4342-B048-85BDC9FD1C3A}</a:tableStyleId>
              </a:tblPr>
              <a:tblGrid>
                <a:gridCol w="945220">
                  <a:extLst>
                    <a:ext uri="{9D8B030D-6E8A-4147-A177-3AD203B41FA5}">
                      <a16:colId xmlns:a16="http://schemas.microsoft.com/office/drawing/2014/main" val="574974242"/>
                    </a:ext>
                  </a:extLst>
                </a:gridCol>
                <a:gridCol w="804544">
                  <a:extLst>
                    <a:ext uri="{9D8B030D-6E8A-4147-A177-3AD203B41FA5}">
                      <a16:colId xmlns:a16="http://schemas.microsoft.com/office/drawing/2014/main" val="2166087666"/>
                    </a:ext>
                  </a:extLst>
                </a:gridCol>
                <a:gridCol w="1048018">
                  <a:extLst>
                    <a:ext uri="{9D8B030D-6E8A-4147-A177-3AD203B41FA5}">
                      <a16:colId xmlns:a16="http://schemas.microsoft.com/office/drawing/2014/main" val="2826815550"/>
                    </a:ext>
                  </a:extLst>
                </a:gridCol>
              </a:tblGrid>
              <a:tr h="141606">
                <a:tc gridSpan="3">
                  <a:txBody>
                    <a:bodyPr/>
                    <a:lstStyle/>
                    <a:p>
                      <a:pPr algn="ctr"/>
                      <a:r>
                        <a:rPr kumimoji="1" lang="ja-JP" altLang="en-US" sz="1200" b="1" i="0" u="none" strike="noStrike" kern="1200" cap="none" spc="0" normalizeH="0" baseline="0" noProof="0" dirty="0">
                          <a:ln>
                            <a:noFill/>
                          </a:ln>
                          <a:solidFill>
                            <a:prstClr val="black"/>
                          </a:solidFill>
                          <a:effectLst/>
                          <a:uLnTx/>
                          <a:uFillTx/>
                          <a:latin typeface="+mn-ea"/>
                          <a:ea typeface="+mn-ea"/>
                          <a:cs typeface="+mn-cs"/>
                        </a:rPr>
                        <a:t>補助事業における目標値</a:t>
                      </a:r>
                    </a:p>
                  </a:txBody>
                  <a:tcPr marL="36000" marR="3600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DBEEF4"/>
                    </a:solidFill>
                  </a:tcPr>
                </a:tc>
                <a:tc hMerge="1">
                  <a:txBody>
                    <a:bodyPr/>
                    <a:lstStyle/>
                    <a:p>
                      <a:pPr algn="ctr"/>
                      <a:endParaRPr kumimoji="1" lang="ja-JP" altLang="en-US" sz="900">
                        <a:solidFill>
                          <a:schemeClr val="tx1"/>
                        </a:solidFill>
                        <a:latin typeface="+mn-ea"/>
                        <a:ea typeface="+mn-ea"/>
                      </a:endParaRPr>
                    </a:p>
                  </a:txBody>
                  <a:tcPr marL="36000" marR="3600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DBEEF4"/>
                    </a:solidFill>
                  </a:tcPr>
                </a:tc>
                <a:tc hMerge="1">
                  <a:txBody>
                    <a:bodyPr/>
                    <a:lstStyle/>
                    <a:p>
                      <a:pPr marL="0" marR="0" lvl="0" indent="0" algn="ctr" defTabSz="742950" rtl="0" eaLnBrk="1" fontAlgn="auto" latinLnBrk="0" hangingPunct="1">
                        <a:lnSpc>
                          <a:spcPct val="100000"/>
                        </a:lnSpc>
                        <a:spcBef>
                          <a:spcPts val="0"/>
                        </a:spcBef>
                        <a:spcAft>
                          <a:spcPts val="0"/>
                        </a:spcAft>
                        <a:buClrTx/>
                        <a:buSzTx/>
                        <a:buFontTx/>
                        <a:buNone/>
                        <a:tabLst/>
                        <a:defRPr/>
                      </a:pPr>
                      <a:endParaRPr kumimoji="1" lang="ja-JP" altLang="en-US" sz="900">
                        <a:solidFill>
                          <a:schemeClr val="tx1"/>
                        </a:solidFill>
                        <a:latin typeface="+mn-ea"/>
                        <a:ea typeface="+mn-ea"/>
                      </a:endParaRPr>
                    </a:p>
                  </a:txBody>
                  <a:tcPr marL="36000" marR="3600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DBEEF4"/>
                    </a:solidFill>
                  </a:tcPr>
                </a:tc>
                <a:extLst>
                  <a:ext uri="{0D108BD9-81ED-4DB2-BD59-A6C34878D82A}">
                    <a16:rowId xmlns:a16="http://schemas.microsoft.com/office/drawing/2014/main" val="2704517666"/>
                  </a:ext>
                </a:extLst>
              </a:tr>
              <a:tr h="106204">
                <a:tc>
                  <a:txBody>
                    <a:bodyPr/>
                    <a:lstStyle/>
                    <a:p>
                      <a:pPr algn="ctr"/>
                      <a:r>
                        <a:rPr kumimoji="1" lang="ja-JP" altLang="en-US" sz="900" b="1" dirty="0">
                          <a:solidFill>
                            <a:schemeClr val="tx1"/>
                          </a:solidFill>
                          <a:latin typeface="+mn-ea"/>
                          <a:ea typeface="+mn-ea"/>
                        </a:rPr>
                        <a:t>項目</a:t>
                      </a:r>
                      <a:endParaRPr kumimoji="1" lang="ja-JP" altLang="en-US" sz="900" b="1" i="0" u="none" strike="noStrike" kern="1200" cap="none" spc="0" normalizeH="0" baseline="0" noProof="0" dirty="0">
                        <a:ln>
                          <a:noFill/>
                        </a:ln>
                        <a:solidFill>
                          <a:prstClr val="black"/>
                        </a:solidFill>
                        <a:effectLst/>
                        <a:uLnTx/>
                        <a:uFillTx/>
                        <a:latin typeface="+mn-ea"/>
                        <a:ea typeface="+mn-ea"/>
                        <a:cs typeface="+mn-cs"/>
                      </a:endParaRPr>
                    </a:p>
                  </a:txBody>
                  <a:tcPr marL="36000" marR="3600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DBEEF4"/>
                    </a:solidFill>
                  </a:tcPr>
                </a:tc>
                <a:tc>
                  <a:txBody>
                    <a:bodyPr/>
                    <a:lstStyle/>
                    <a:p>
                      <a:pPr algn="ctr"/>
                      <a:r>
                        <a:rPr kumimoji="1" lang="ja-JP" altLang="en-US" sz="900" b="1" i="0" u="none" strike="noStrike" kern="1200" cap="none" spc="0" normalizeH="0" baseline="0" noProof="0">
                          <a:ln>
                            <a:noFill/>
                          </a:ln>
                          <a:solidFill>
                            <a:schemeClr val="tx1"/>
                          </a:solidFill>
                          <a:effectLst/>
                          <a:uLnTx/>
                          <a:uFillTx/>
                          <a:latin typeface="+mn-ea"/>
                          <a:ea typeface="+mn-ea"/>
                          <a:cs typeface="+mn-cs"/>
                        </a:rPr>
                        <a:t>基準年度</a:t>
                      </a:r>
                      <a:endParaRPr kumimoji="1" lang="ja-JP" altLang="en-US" sz="900">
                        <a:solidFill>
                          <a:schemeClr val="tx1"/>
                        </a:solidFill>
                        <a:latin typeface="+mn-ea"/>
                        <a:ea typeface="+mn-ea"/>
                      </a:endParaRPr>
                    </a:p>
                  </a:txBody>
                  <a:tcPr marL="36000" marR="3600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DBEEF4"/>
                    </a:solidFill>
                  </a:tcPr>
                </a:tc>
                <a:tc>
                  <a:txBody>
                    <a:bodyPr/>
                    <a:lstStyle/>
                    <a:p>
                      <a:pPr marL="0" marR="0" lvl="0" indent="0" algn="ctr" defTabSz="742950" rtl="0" eaLnBrk="1" fontAlgn="auto" latinLnBrk="0" hangingPunct="1">
                        <a:lnSpc>
                          <a:spcPct val="100000"/>
                        </a:lnSpc>
                        <a:spcBef>
                          <a:spcPts val="0"/>
                        </a:spcBef>
                        <a:spcAft>
                          <a:spcPts val="0"/>
                        </a:spcAft>
                        <a:buClrTx/>
                        <a:buSzTx/>
                        <a:buFontTx/>
                        <a:buNone/>
                        <a:tabLst/>
                        <a:defRPr/>
                      </a:pPr>
                      <a:r>
                        <a:rPr kumimoji="1" lang="ja-JP" altLang="en-US" sz="900" b="1" i="0" u="none" strike="noStrike" kern="1200" cap="none" spc="0" normalizeH="0" baseline="0" noProof="0" dirty="0">
                          <a:ln>
                            <a:noFill/>
                          </a:ln>
                          <a:solidFill>
                            <a:schemeClr val="tx1"/>
                          </a:solidFill>
                          <a:effectLst/>
                          <a:uLnTx/>
                          <a:uFillTx/>
                          <a:latin typeface="+mn-ea"/>
                          <a:ea typeface="+mn-ea"/>
                          <a:cs typeface="+mn-cs"/>
                        </a:rPr>
                        <a:t>事業化報告</a:t>
                      </a:r>
                      <a:r>
                        <a:rPr lang="ja-JP" altLang="en-US" sz="900" b="1" i="0" u="none" strike="noStrike" kern="1200" cap="none" spc="0" normalizeH="0" baseline="0" noProof="0" dirty="0">
                          <a:ln>
                            <a:noFill/>
                          </a:ln>
                          <a:solidFill>
                            <a:schemeClr val="tx1"/>
                          </a:solidFill>
                          <a:effectLst/>
                          <a:uLnTx/>
                          <a:uFillTx/>
                          <a:latin typeface="+mn-ea"/>
                          <a:ea typeface="+mn-ea"/>
                          <a:cs typeface="+mn-cs"/>
                        </a:rPr>
                        <a:t>３</a:t>
                      </a:r>
                      <a:r>
                        <a:rPr kumimoji="1" lang="ja-JP" altLang="en-US" sz="900" b="1" i="0" u="none" strike="noStrike" kern="1200" cap="none" spc="0" normalizeH="0" baseline="0" noProof="0" dirty="0">
                          <a:ln>
                            <a:noFill/>
                          </a:ln>
                          <a:solidFill>
                            <a:schemeClr val="tx1"/>
                          </a:solidFill>
                          <a:effectLst/>
                          <a:uLnTx/>
                          <a:uFillTx/>
                          <a:latin typeface="+mn-ea"/>
                          <a:ea typeface="+mn-ea"/>
                          <a:cs typeface="+mn-cs"/>
                        </a:rPr>
                        <a:t>年目</a:t>
                      </a:r>
                      <a:endParaRPr kumimoji="1" lang="ja-JP" altLang="en-US" sz="900" dirty="0">
                        <a:solidFill>
                          <a:schemeClr val="tx1"/>
                        </a:solidFill>
                        <a:latin typeface="+mn-ea"/>
                        <a:ea typeface="+mn-ea"/>
                      </a:endParaRPr>
                    </a:p>
                  </a:txBody>
                  <a:tcPr marL="36000" marR="3600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DBEEF4"/>
                    </a:solidFill>
                  </a:tcPr>
                </a:tc>
                <a:extLst>
                  <a:ext uri="{0D108BD9-81ED-4DB2-BD59-A6C34878D82A}">
                    <a16:rowId xmlns:a16="http://schemas.microsoft.com/office/drawing/2014/main" val="3721737215"/>
                  </a:ext>
                </a:extLst>
              </a:tr>
              <a:tr h="318613">
                <a:tc>
                  <a:txBody>
                    <a:bodyPr/>
                    <a:lstStyle/>
                    <a:p>
                      <a:pPr algn="ctr"/>
                      <a:r>
                        <a:rPr kumimoji="1" lang="ja-JP" altLang="en-US" sz="900" b="1" dirty="0">
                          <a:latin typeface="+mn-ea"/>
                          <a:ea typeface="+mn-ea"/>
                        </a:rPr>
                        <a:t>労働生産性</a:t>
                      </a:r>
                      <a:endParaRPr kumimoji="1" lang="en-US" altLang="ja-JP" sz="900" b="1" dirty="0">
                        <a:latin typeface="+mn-ea"/>
                        <a:ea typeface="+mn-ea"/>
                      </a:endParaRPr>
                    </a:p>
                    <a:p>
                      <a:pPr algn="ctr"/>
                      <a:r>
                        <a:rPr kumimoji="1" lang="ja-JP" altLang="en-US" sz="900" b="1" dirty="0">
                          <a:latin typeface="+mn-ea"/>
                          <a:ea typeface="+mn-ea"/>
                        </a:rPr>
                        <a:t>（千円</a:t>
                      </a:r>
                      <a:r>
                        <a:rPr kumimoji="1" lang="en-US" altLang="ja-JP" sz="900" b="1" dirty="0">
                          <a:latin typeface="+mn-ea"/>
                          <a:ea typeface="+mn-ea"/>
                        </a:rPr>
                        <a:t>/</a:t>
                      </a:r>
                      <a:r>
                        <a:rPr kumimoji="1" lang="ja-JP" altLang="en-US" sz="900" b="1" dirty="0">
                          <a:latin typeface="+mn-ea"/>
                          <a:ea typeface="+mn-ea"/>
                        </a:rPr>
                        <a:t>人）</a:t>
                      </a:r>
                      <a:endParaRPr kumimoji="1" lang="en-US" altLang="ja-JP" sz="900" b="1" dirty="0">
                        <a:latin typeface="+mn-ea"/>
                        <a:ea typeface="+mn-ea"/>
                      </a:endParaRPr>
                    </a:p>
                  </a:txBody>
                  <a:tcPr marL="36000" marR="3600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lumMod val="95000"/>
                      </a:schemeClr>
                    </a:solidFill>
                  </a:tcPr>
                </a:tc>
                <a:tc>
                  <a:txBody>
                    <a:bodyPr/>
                    <a:lstStyle/>
                    <a:p>
                      <a:pPr algn="ctr"/>
                      <a:r>
                        <a:rPr kumimoji="1" lang="en-US" altLang="ja-JP" sz="900" dirty="0">
                          <a:latin typeface="+mn-ea"/>
                          <a:ea typeface="+mn-ea"/>
                        </a:rPr>
                        <a:t>XX</a:t>
                      </a:r>
                      <a:endParaRPr kumimoji="1" lang="ja-JP" altLang="en-US" sz="900" dirty="0">
                        <a:latin typeface="+mn-ea"/>
                        <a:ea typeface="+mn-ea"/>
                      </a:endParaRPr>
                    </a:p>
                  </a:txBody>
                  <a:tcPr marL="36000" marR="3600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algn="ctr"/>
                      <a:r>
                        <a:rPr kumimoji="1" lang="en-US" altLang="ja-JP" sz="900" dirty="0">
                          <a:latin typeface="+mn-ea"/>
                          <a:ea typeface="+mn-ea"/>
                        </a:rPr>
                        <a:t>XX</a:t>
                      </a:r>
                    </a:p>
                    <a:p>
                      <a:pPr algn="ctr"/>
                      <a:r>
                        <a:rPr kumimoji="1" lang="ja-JP" altLang="en-US" sz="900" dirty="0">
                          <a:latin typeface="+mn-ea"/>
                          <a:ea typeface="+mn-ea"/>
                        </a:rPr>
                        <a:t>（年平均上昇率</a:t>
                      </a:r>
                      <a:endParaRPr kumimoji="1" lang="en-US" altLang="ja-JP" sz="900" dirty="0">
                        <a:latin typeface="+mn-ea"/>
                        <a:ea typeface="+mn-ea"/>
                      </a:endParaRPr>
                    </a:p>
                    <a:p>
                      <a:pPr algn="ctr"/>
                      <a:r>
                        <a:rPr kumimoji="1" lang="ja-JP" altLang="en-US" sz="900" dirty="0">
                          <a:latin typeface="+mn-ea"/>
                          <a:ea typeface="+mn-ea"/>
                        </a:rPr>
                        <a:t>＋</a:t>
                      </a:r>
                      <a:r>
                        <a:rPr kumimoji="1" lang="en-US" altLang="ja-JP" sz="900" dirty="0">
                          <a:latin typeface="+mn-ea"/>
                          <a:ea typeface="+mn-ea"/>
                        </a:rPr>
                        <a:t>XX</a:t>
                      </a:r>
                      <a:r>
                        <a:rPr kumimoji="1" lang="ja-JP" altLang="en-US" sz="900" dirty="0">
                          <a:latin typeface="+mn-ea"/>
                          <a:ea typeface="+mn-ea"/>
                        </a:rPr>
                        <a:t>％）</a:t>
                      </a:r>
                    </a:p>
                  </a:txBody>
                  <a:tcPr marL="36000" marR="3600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2284154819"/>
                  </a:ext>
                </a:extLst>
              </a:tr>
              <a:tr h="341329">
                <a:tc>
                  <a:txBody>
                    <a:bodyPr/>
                    <a:lstStyle/>
                    <a:p>
                      <a:pPr algn="ctr" defTabSz="914400">
                        <a:lnSpc>
                          <a:spcPct val="110000"/>
                        </a:lnSpc>
                      </a:pPr>
                      <a:r>
                        <a:rPr lang="ja-JP" altLang="en-US" sz="900" b="1" dirty="0">
                          <a:solidFill>
                            <a:schemeClr val="tx1"/>
                          </a:solidFill>
                          <a:latin typeface="+mn-ea"/>
                          <a:ea typeface="+mn-ea"/>
                        </a:rPr>
                        <a:t>従業員１人当たり</a:t>
                      </a:r>
                      <a:br>
                        <a:rPr lang="en-US" altLang="ja-JP" sz="900" b="1" dirty="0">
                          <a:solidFill>
                            <a:srgbClr val="000000"/>
                          </a:solidFill>
                          <a:latin typeface="+mn-ea"/>
                          <a:ea typeface="+mn-ea"/>
                        </a:rPr>
                      </a:br>
                      <a:r>
                        <a:rPr lang="ja-JP" altLang="en-US" sz="900" b="1" dirty="0">
                          <a:solidFill>
                            <a:schemeClr val="tx1"/>
                          </a:solidFill>
                          <a:latin typeface="+mn-ea"/>
                          <a:ea typeface="+mn-ea"/>
                        </a:rPr>
                        <a:t>給与支給総額</a:t>
                      </a:r>
                      <a:endParaRPr lang="en-US" altLang="ja-JP" sz="900" b="1" dirty="0">
                        <a:solidFill>
                          <a:schemeClr val="tx1"/>
                        </a:solidFill>
                        <a:latin typeface="+mn-ea"/>
                        <a:ea typeface="+mn-ea"/>
                      </a:endParaRPr>
                    </a:p>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900" b="1" dirty="0">
                          <a:latin typeface="+mn-ea"/>
                          <a:ea typeface="+mn-ea"/>
                        </a:rPr>
                        <a:t>（千円</a:t>
                      </a:r>
                      <a:r>
                        <a:rPr kumimoji="1" lang="en-US" altLang="ja-JP" sz="900" b="1" dirty="0">
                          <a:latin typeface="+mn-ea"/>
                          <a:ea typeface="+mn-ea"/>
                        </a:rPr>
                        <a:t>/</a:t>
                      </a:r>
                      <a:r>
                        <a:rPr kumimoji="1" lang="ja-JP" altLang="en-US" sz="900" b="1" dirty="0">
                          <a:latin typeface="+mn-ea"/>
                          <a:ea typeface="+mn-ea"/>
                        </a:rPr>
                        <a:t>人）</a:t>
                      </a:r>
                      <a:endParaRPr kumimoji="1" lang="en-US" altLang="ja-JP" sz="900" b="1" dirty="0">
                        <a:latin typeface="+mn-ea"/>
                        <a:ea typeface="+mn-ea"/>
                      </a:endParaRPr>
                    </a:p>
                  </a:txBody>
                  <a:tcPr marL="36000" marR="3600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lumMod val="95000"/>
                      </a:schemeClr>
                    </a:solidFill>
                  </a:tcPr>
                </a:tc>
                <a:tc>
                  <a:txBody>
                    <a:bodyPr/>
                    <a:lstStyle/>
                    <a:p>
                      <a:pPr marL="0" marR="0" lvl="0" indent="0" algn="ctr" defTabSz="742950" rtl="0" eaLnBrk="1" fontAlgn="auto" latinLnBrk="0" hangingPunct="1">
                        <a:lnSpc>
                          <a:spcPct val="100000"/>
                        </a:lnSpc>
                        <a:spcBef>
                          <a:spcPts val="0"/>
                        </a:spcBef>
                        <a:spcAft>
                          <a:spcPts val="0"/>
                        </a:spcAft>
                        <a:buClrTx/>
                        <a:buSzTx/>
                        <a:buFontTx/>
                        <a:buNone/>
                        <a:tabLst/>
                        <a:defRPr/>
                      </a:pPr>
                      <a:r>
                        <a:rPr kumimoji="1" lang="en-US" altLang="ja-JP" sz="900" dirty="0">
                          <a:solidFill>
                            <a:schemeClr val="tx1"/>
                          </a:solidFill>
                          <a:latin typeface="+mn-ea"/>
                          <a:ea typeface="+mn-ea"/>
                        </a:rPr>
                        <a:t>XX</a:t>
                      </a:r>
                      <a:endParaRPr kumimoji="1" lang="ja-JP" altLang="en-US" sz="900" dirty="0">
                        <a:solidFill>
                          <a:schemeClr val="tx1"/>
                        </a:solidFill>
                        <a:latin typeface="+mn-ea"/>
                        <a:ea typeface="+mn-ea"/>
                      </a:endParaRPr>
                    </a:p>
                  </a:txBody>
                  <a:tcPr marL="36000" marR="3600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marL="0" marR="0" lvl="0" indent="0" algn="ctr" defTabSz="742950" rtl="0" eaLnBrk="1" fontAlgn="auto" latinLnBrk="0" hangingPunct="1">
                        <a:lnSpc>
                          <a:spcPct val="100000"/>
                        </a:lnSpc>
                        <a:spcBef>
                          <a:spcPts val="0"/>
                        </a:spcBef>
                        <a:spcAft>
                          <a:spcPts val="0"/>
                        </a:spcAft>
                        <a:buClrTx/>
                        <a:buSzTx/>
                        <a:buFontTx/>
                        <a:buNone/>
                        <a:tabLst/>
                        <a:defRPr/>
                      </a:pPr>
                      <a:r>
                        <a:rPr kumimoji="1" lang="en-US" altLang="ja-JP" sz="900" dirty="0">
                          <a:solidFill>
                            <a:schemeClr val="tx1"/>
                          </a:solidFill>
                          <a:latin typeface="+mn-ea"/>
                          <a:ea typeface="+mn-ea"/>
                        </a:rPr>
                        <a:t>XX</a:t>
                      </a:r>
                    </a:p>
                    <a:p>
                      <a:pPr marL="0" marR="0" lvl="0" indent="0" algn="ctr" defTabSz="742950" rtl="0" eaLnBrk="1" fontAlgn="auto" latinLnBrk="0" hangingPunct="1">
                        <a:lnSpc>
                          <a:spcPct val="100000"/>
                        </a:lnSpc>
                        <a:spcBef>
                          <a:spcPts val="0"/>
                        </a:spcBef>
                        <a:spcAft>
                          <a:spcPts val="0"/>
                        </a:spcAft>
                        <a:buClrTx/>
                        <a:buSzTx/>
                        <a:buFontTx/>
                        <a:buNone/>
                        <a:tabLst/>
                        <a:defRPr/>
                      </a:pPr>
                      <a:r>
                        <a:rPr kumimoji="1" lang="ja-JP" altLang="en-US" sz="900" dirty="0">
                          <a:solidFill>
                            <a:schemeClr val="tx1"/>
                          </a:solidFill>
                          <a:latin typeface="+mn-ea"/>
                          <a:ea typeface="+mn-ea"/>
                        </a:rPr>
                        <a:t>（年平均上昇率</a:t>
                      </a:r>
                      <a:endParaRPr kumimoji="1" lang="en-US" altLang="ja-JP" sz="900" dirty="0">
                        <a:solidFill>
                          <a:schemeClr val="tx1"/>
                        </a:solidFill>
                        <a:latin typeface="+mn-ea"/>
                        <a:ea typeface="+mn-ea"/>
                      </a:endParaRPr>
                    </a:p>
                    <a:p>
                      <a:pPr marL="0" marR="0" lvl="0" indent="0" algn="ctr" defTabSz="742950" rtl="0" eaLnBrk="1" fontAlgn="auto" latinLnBrk="0" hangingPunct="1">
                        <a:lnSpc>
                          <a:spcPct val="100000"/>
                        </a:lnSpc>
                        <a:spcBef>
                          <a:spcPts val="0"/>
                        </a:spcBef>
                        <a:spcAft>
                          <a:spcPts val="0"/>
                        </a:spcAft>
                        <a:buClrTx/>
                        <a:buSzTx/>
                        <a:buFontTx/>
                        <a:buNone/>
                        <a:tabLst/>
                        <a:defRPr/>
                      </a:pPr>
                      <a:r>
                        <a:rPr kumimoji="1" lang="ja-JP" altLang="en-US" sz="900" dirty="0">
                          <a:solidFill>
                            <a:schemeClr val="tx1"/>
                          </a:solidFill>
                          <a:latin typeface="+mn-ea"/>
                          <a:ea typeface="+mn-ea"/>
                        </a:rPr>
                        <a:t>＋</a:t>
                      </a:r>
                      <a:r>
                        <a:rPr kumimoji="1" lang="en-US" altLang="ja-JP" sz="900" dirty="0">
                          <a:solidFill>
                            <a:schemeClr val="tx1"/>
                          </a:solidFill>
                          <a:latin typeface="+mn-ea"/>
                          <a:ea typeface="+mn-ea"/>
                        </a:rPr>
                        <a:t>XX</a:t>
                      </a:r>
                      <a:r>
                        <a:rPr kumimoji="1" lang="ja-JP" altLang="en-US" sz="900" dirty="0">
                          <a:solidFill>
                            <a:schemeClr val="tx1"/>
                          </a:solidFill>
                          <a:latin typeface="+mn-ea"/>
                          <a:ea typeface="+mn-ea"/>
                        </a:rPr>
                        <a:t>％）</a:t>
                      </a:r>
                    </a:p>
                  </a:txBody>
                  <a:tcPr marL="36000" marR="3600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29398420"/>
                  </a:ext>
                </a:extLst>
              </a:tr>
              <a:tr h="341329">
                <a:tc>
                  <a:txBody>
                    <a:bodyPr/>
                    <a:lstStyle/>
                    <a:p>
                      <a:pPr algn="ctr" defTabSz="914400">
                        <a:lnSpc>
                          <a:spcPct val="110000"/>
                        </a:lnSpc>
                      </a:pPr>
                      <a:r>
                        <a:rPr kumimoji="1" lang="ja-JP" altLang="en-US" sz="900" b="1" dirty="0">
                          <a:solidFill>
                            <a:schemeClr val="tx1"/>
                          </a:solidFill>
                          <a:latin typeface="+mn-ea"/>
                          <a:ea typeface="+mn-ea"/>
                        </a:rPr>
                        <a:t>補助事業に係る</a:t>
                      </a:r>
                      <a:br>
                        <a:rPr kumimoji="1" lang="en-US" altLang="ja-JP" sz="900" b="1" dirty="0">
                          <a:solidFill>
                            <a:srgbClr val="000000"/>
                          </a:solidFill>
                          <a:latin typeface="+mn-ea"/>
                          <a:ea typeface="+mn-ea"/>
                        </a:rPr>
                      </a:br>
                      <a:r>
                        <a:rPr kumimoji="1" lang="ja-JP" altLang="en-US" sz="900" b="1" dirty="0">
                          <a:solidFill>
                            <a:schemeClr val="tx1"/>
                          </a:solidFill>
                          <a:latin typeface="+mn-ea"/>
                          <a:ea typeface="+mn-ea"/>
                        </a:rPr>
                        <a:t>従業員数</a:t>
                      </a:r>
                      <a:endParaRPr kumimoji="1" lang="en-US" altLang="ja-JP" sz="900" b="1" dirty="0">
                        <a:solidFill>
                          <a:schemeClr val="tx1"/>
                        </a:solidFill>
                        <a:latin typeface="+mn-ea"/>
                        <a:ea typeface="+mn-ea"/>
                      </a:endParaRPr>
                    </a:p>
                    <a:p>
                      <a:pPr algn="ctr" defTabSz="914400">
                        <a:lnSpc>
                          <a:spcPct val="110000"/>
                        </a:lnSpc>
                      </a:pPr>
                      <a:r>
                        <a:rPr kumimoji="1" lang="ja-JP" altLang="en-US" sz="900" b="1" dirty="0">
                          <a:solidFill>
                            <a:schemeClr val="tx1"/>
                          </a:solidFill>
                          <a:latin typeface="+mn-ea"/>
                          <a:ea typeface="+mn-ea"/>
                        </a:rPr>
                        <a:t>（人）</a:t>
                      </a:r>
                      <a:endParaRPr kumimoji="1" lang="en-US" altLang="ja-JP" sz="900" b="1" dirty="0">
                        <a:solidFill>
                          <a:schemeClr val="tx1"/>
                        </a:solidFill>
                        <a:latin typeface="+mn-ea"/>
                        <a:ea typeface="+mn-ea"/>
                      </a:endParaRPr>
                    </a:p>
                  </a:txBody>
                  <a:tcPr marL="36000" marR="3600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lumMod val="95000"/>
                      </a:schemeClr>
                    </a:solidFill>
                  </a:tcPr>
                </a:tc>
                <a:tc>
                  <a:txBody>
                    <a:bodyPr/>
                    <a:lstStyle/>
                    <a:p>
                      <a:pPr algn="ctr"/>
                      <a:r>
                        <a:rPr kumimoji="1" lang="en-US" altLang="ja-JP" sz="900" dirty="0">
                          <a:solidFill>
                            <a:schemeClr val="tx1"/>
                          </a:solidFill>
                          <a:latin typeface="+mn-ea"/>
                          <a:ea typeface="+mn-ea"/>
                        </a:rPr>
                        <a:t>XX</a:t>
                      </a:r>
                      <a:endParaRPr kumimoji="1" lang="ja-JP" altLang="en-US" sz="900" dirty="0">
                        <a:solidFill>
                          <a:schemeClr val="tx1"/>
                        </a:solidFill>
                        <a:latin typeface="+mn-ea"/>
                        <a:ea typeface="+mn-ea"/>
                      </a:endParaRPr>
                    </a:p>
                  </a:txBody>
                  <a:tcPr marL="36000" marR="3600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algn="ctr"/>
                      <a:r>
                        <a:rPr kumimoji="1" lang="en-US" altLang="ja-JP" sz="900" dirty="0">
                          <a:solidFill>
                            <a:schemeClr val="tx1"/>
                          </a:solidFill>
                          <a:latin typeface="+mn-ea"/>
                          <a:ea typeface="+mn-ea"/>
                        </a:rPr>
                        <a:t>XX</a:t>
                      </a:r>
                      <a:endParaRPr kumimoji="1" lang="ja-JP" altLang="en-US" sz="900" dirty="0">
                        <a:solidFill>
                          <a:schemeClr val="tx1"/>
                        </a:solidFill>
                        <a:latin typeface="+mn-ea"/>
                        <a:ea typeface="+mn-ea"/>
                      </a:endParaRPr>
                    </a:p>
                  </a:txBody>
                  <a:tcPr marL="36000" marR="3600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32190298"/>
                  </a:ext>
                </a:extLst>
              </a:tr>
            </a:tbl>
          </a:graphicData>
        </a:graphic>
      </p:graphicFrame>
      <p:cxnSp>
        <p:nvCxnSpPr>
          <p:cNvPr id="30" name="直線コネクタ 25">
            <a:extLst>
              <a:ext uri="{FF2B5EF4-FFF2-40B4-BE49-F238E27FC236}">
                <a16:creationId xmlns:a16="http://schemas.microsoft.com/office/drawing/2014/main" id="{013FC694-9324-EA7B-E13B-A989603BDB97}"/>
              </a:ext>
            </a:extLst>
          </p:cNvPr>
          <p:cNvCxnSpPr>
            <a:cxnSpLocks/>
          </p:cNvCxnSpPr>
          <p:nvPr/>
        </p:nvCxnSpPr>
        <p:spPr>
          <a:xfrm flipH="1">
            <a:off x="910707" y="5202060"/>
            <a:ext cx="5867392" cy="0"/>
          </a:xfrm>
          <a:prstGeom prst="line">
            <a:avLst/>
          </a:prstGeom>
          <a:ln w="3175">
            <a:solidFill>
              <a:schemeClr val="bg2"/>
            </a:solidFill>
            <a:prstDash val="solid"/>
            <a:tailEnd type="none"/>
          </a:ln>
        </p:spPr>
        <p:style>
          <a:lnRef idx="1">
            <a:schemeClr val="accent1"/>
          </a:lnRef>
          <a:fillRef idx="0">
            <a:schemeClr val="accent1"/>
          </a:fillRef>
          <a:effectRef idx="0">
            <a:schemeClr val="accent1"/>
          </a:effectRef>
          <a:fontRef idx="minor">
            <a:schemeClr val="tx1"/>
          </a:fontRef>
        </p:style>
      </p:cxnSp>
      <p:cxnSp>
        <p:nvCxnSpPr>
          <p:cNvPr id="3" name="直線コネクタ 25">
            <a:extLst>
              <a:ext uri="{FF2B5EF4-FFF2-40B4-BE49-F238E27FC236}">
                <a16:creationId xmlns:a16="http://schemas.microsoft.com/office/drawing/2014/main" id="{03E00483-7159-957E-8BB6-454CD1A4A92D}"/>
              </a:ext>
            </a:extLst>
          </p:cNvPr>
          <p:cNvCxnSpPr>
            <a:cxnSpLocks/>
          </p:cNvCxnSpPr>
          <p:nvPr/>
        </p:nvCxnSpPr>
        <p:spPr>
          <a:xfrm flipH="1">
            <a:off x="6914176" y="2037662"/>
            <a:ext cx="2790824" cy="0"/>
          </a:xfrm>
          <a:prstGeom prst="line">
            <a:avLst/>
          </a:prstGeom>
          <a:ln w="3175">
            <a:solidFill>
              <a:schemeClr val="bg2"/>
            </a:solidFill>
            <a:prstDash val="solid"/>
            <a:tailEnd type="none"/>
          </a:ln>
        </p:spPr>
        <p:style>
          <a:lnRef idx="1">
            <a:schemeClr val="accent1"/>
          </a:lnRef>
          <a:fillRef idx="0">
            <a:schemeClr val="accent1"/>
          </a:fillRef>
          <a:effectRef idx="0">
            <a:schemeClr val="accent1"/>
          </a:effectRef>
          <a:fontRef idx="minor">
            <a:schemeClr val="tx1"/>
          </a:fontRef>
        </p:style>
      </p:cxnSp>
      <p:cxnSp>
        <p:nvCxnSpPr>
          <p:cNvPr id="21" name="直線コネクタ 25">
            <a:extLst>
              <a:ext uri="{FF2B5EF4-FFF2-40B4-BE49-F238E27FC236}">
                <a16:creationId xmlns:a16="http://schemas.microsoft.com/office/drawing/2014/main" id="{A080066A-67B6-6E8E-7CE6-B430A878492E}"/>
              </a:ext>
            </a:extLst>
          </p:cNvPr>
          <p:cNvCxnSpPr>
            <a:cxnSpLocks/>
          </p:cNvCxnSpPr>
          <p:nvPr/>
        </p:nvCxnSpPr>
        <p:spPr>
          <a:xfrm flipH="1">
            <a:off x="6914176" y="4280804"/>
            <a:ext cx="2790824" cy="0"/>
          </a:xfrm>
          <a:prstGeom prst="line">
            <a:avLst/>
          </a:prstGeom>
          <a:ln w="3175">
            <a:solidFill>
              <a:schemeClr val="bg2"/>
            </a:solidFill>
            <a:prstDash val="solid"/>
            <a:tailEnd type="none"/>
          </a:ln>
        </p:spPr>
        <p:style>
          <a:lnRef idx="1">
            <a:schemeClr val="accent1"/>
          </a:lnRef>
          <a:fillRef idx="0">
            <a:schemeClr val="accent1"/>
          </a:fillRef>
          <a:effectRef idx="0">
            <a:schemeClr val="accent1"/>
          </a:effectRef>
          <a:fontRef idx="minor">
            <a:schemeClr val="tx1"/>
          </a:fontRef>
        </p:style>
      </p:cxnSp>
      <p:graphicFrame>
        <p:nvGraphicFramePr>
          <p:cNvPr id="24" name="表 15">
            <a:extLst>
              <a:ext uri="{FF2B5EF4-FFF2-40B4-BE49-F238E27FC236}">
                <a16:creationId xmlns:a16="http://schemas.microsoft.com/office/drawing/2014/main" id="{76A24548-FB3E-403F-61C0-ED29A515A59E}"/>
              </a:ext>
            </a:extLst>
          </p:cNvPr>
          <p:cNvGraphicFramePr>
            <a:graphicFrameLocks noGrp="1"/>
          </p:cNvGraphicFramePr>
          <p:nvPr>
            <p:extLst>
              <p:ext uri="{D42A27DB-BD31-4B8C-83A1-F6EECF244321}">
                <p14:modId xmlns:p14="http://schemas.microsoft.com/office/powerpoint/2010/main" val="248694557"/>
              </p:ext>
            </p:extLst>
          </p:nvPr>
        </p:nvGraphicFramePr>
        <p:xfrm>
          <a:off x="6914176" y="6144997"/>
          <a:ext cx="2795782" cy="341329"/>
        </p:xfrm>
        <a:graphic>
          <a:graphicData uri="http://schemas.openxmlformats.org/drawingml/2006/table">
            <a:tbl>
              <a:tblPr firstRow="1" bandRow="1">
                <a:tableStyleId>{5C22544A-7EE6-4342-B048-85BDC9FD1C3A}</a:tableStyleId>
              </a:tblPr>
              <a:tblGrid>
                <a:gridCol w="1510277">
                  <a:extLst>
                    <a:ext uri="{9D8B030D-6E8A-4147-A177-3AD203B41FA5}">
                      <a16:colId xmlns:a16="http://schemas.microsoft.com/office/drawing/2014/main" val="574974242"/>
                    </a:ext>
                  </a:extLst>
                </a:gridCol>
                <a:gridCol w="1285505">
                  <a:extLst>
                    <a:ext uri="{9D8B030D-6E8A-4147-A177-3AD203B41FA5}">
                      <a16:colId xmlns:a16="http://schemas.microsoft.com/office/drawing/2014/main" val="2166087666"/>
                    </a:ext>
                  </a:extLst>
                </a:gridCol>
              </a:tblGrid>
              <a:tr h="341329">
                <a:tc>
                  <a:txBody>
                    <a:bodyPr/>
                    <a:lstStyle/>
                    <a:p>
                      <a:pPr algn="ctr" defTabSz="914400">
                        <a:lnSpc>
                          <a:spcPct val="110000"/>
                        </a:lnSpc>
                      </a:pPr>
                      <a:r>
                        <a:rPr kumimoji="1" lang="ja-JP" altLang="en-US" sz="1050" b="1" dirty="0">
                          <a:solidFill>
                            <a:schemeClr val="bg1"/>
                          </a:solidFill>
                          <a:latin typeface="+mn-ea"/>
                          <a:ea typeface="+mn-ea"/>
                        </a:rPr>
                        <a:t>補助事業期間における</a:t>
                      </a:r>
                      <a:endParaRPr kumimoji="1" lang="en-US" altLang="ja-JP" sz="1050" b="1" dirty="0">
                        <a:solidFill>
                          <a:schemeClr val="bg1"/>
                        </a:solidFill>
                        <a:latin typeface="+mn-ea"/>
                        <a:ea typeface="+mn-ea"/>
                      </a:endParaRPr>
                    </a:p>
                    <a:p>
                      <a:pPr algn="ctr" defTabSz="914400">
                        <a:lnSpc>
                          <a:spcPct val="110000"/>
                        </a:lnSpc>
                      </a:pPr>
                      <a:r>
                        <a:rPr kumimoji="1" lang="ja-JP" altLang="en-US" sz="1050" b="1" dirty="0">
                          <a:solidFill>
                            <a:schemeClr val="bg1"/>
                          </a:solidFill>
                          <a:latin typeface="+mn-ea"/>
                          <a:ea typeface="+mn-ea"/>
                        </a:rPr>
                        <a:t>全社賃上げ率</a:t>
                      </a:r>
                      <a:endParaRPr kumimoji="1" lang="en-US" altLang="ja-JP" sz="1050" b="1" dirty="0">
                        <a:solidFill>
                          <a:schemeClr val="bg1"/>
                        </a:solidFill>
                        <a:latin typeface="+mn-ea"/>
                        <a:ea typeface="+mn-ea"/>
                      </a:endParaRPr>
                    </a:p>
                  </a:txBody>
                  <a:tcPr marL="36000" marR="3600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accent3">
                        <a:lumMod val="75000"/>
                      </a:schemeClr>
                    </a:solidFill>
                  </a:tcPr>
                </a:tc>
                <a:tc>
                  <a:txBody>
                    <a:bodyPr/>
                    <a:lstStyle/>
                    <a:p>
                      <a:pPr algn="ctr"/>
                      <a:r>
                        <a:rPr kumimoji="1" lang="en-US" altLang="ja-JP" sz="900" dirty="0">
                          <a:solidFill>
                            <a:schemeClr val="tx1"/>
                          </a:solidFill>
                          <a:latin typeface="+mn-ea"/>
                          <a:ea typeface="+mn-ea"/>
                        </a:rPr>
                        <a:t>XX</a:t>
                      </a:r>
                      <a:r>
                        <a:rPr kumimoji="1" lang="ja-JP" altLang="en-US" sz="900" dirty="0">
                          <a:solidFill>
                            <a:schemeClr val="tx1"/>
                          </a:solidFill>
                          <a:latin typeface="+mn-ea"/>
                          <a:ea typeface="+mn-ea"/>
                        </a:rPr>
                        <a:t>％</a:t>
                      </a:r>
                    </a:p>
                  </a:txBody>
                  <a:tcPr marL="36000" marR="3600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32190298"/>
                  </a:ext>
                </a:extLst>
              </a:tr>
            </a:tbl>
          </a:graphicData>
        </a:graphic>
      </p:graphicFrame>
      <p:cxnSp>
        <p:nvCxnSpPr>
          <p:cNvPr id="26" name="直線コネクタ 25">
            <a:extLst>
              <a:ext uri="{FF2B5EF4-FFF2-40B4-BE49-F238E27FC236}">
                <a16:creationId xmlns:a16="http://schemas.microsoft.com/office/drawing/2014/main" id="{21621A12-033E-61EB-8D99-B85FE827428E}"/>
              </a:ext>
            </a:extLst>
          </p:cNvPr>
          <p:cNvCxnSpPr>
            <a:cxnSpLocks/>
          </p:cNvCxnSpPr>
          <p:nvPr/>
        </p:nvCxnSpPr>
        <p:spPr>
          <a:xfrm flipH="1">
            <a:off x="6914176" y="6051323"/>
            <a:ext cx="2790824" cy="0"/>
          </a:xfrm>
          <a:prstGeom prst="line">
            <a:avLst/>
          </a:prstGeom>
          <a:ln w="3175">
            <a:solidFill>
              <a:schemeClr val="bg2"/>
            </a:solidFill>
            <a:prstDash val="solid"/>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6310721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hink-cell data - do not delete" hidden="1">
            <a:extLst>
              <a:ext uri="{FF2B5EF4-FFF2-40B4-BE49-F238E27FC236}">
                <a16:creationId xmlns:a16="http://schemas.microsoft.com/office/drawing/2014/main" id="{95DE8D76-A6F7-6B5F-7B44-B5B1DA9E3C94}"/>
              </a:ext>
            </a:extLst>
          </p:cNvPr>
          <p:cNvGraphicFramePr>
            <a:graphicFrameLocks/>
          </p:cNvGraphicFramePr>
          <p:nvPr>
            <p:custDataLst>
              <p:tags r:id="rId1"/>
            </p:custDataLst>
            <p:extLst>
              <p:ext uri="{D42A27DB-BD31-4B8C-83A1-F6EECF244321}">
                <p14:modId xmlns:p14="http://schemas.microsoft.com/office/powerpoint/2010/main" val="1509863253"/>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277" imgH="277" progId="TCLayout.ActiveDocument.1">
                  <p:embed/>
                </p:oleObj>
              </mc:Choice>
              <mc:Fallback>
                <p:oleObj name="think-cellスライド" r:id="rId4" imgW="277" imgH="277" progId="TCLayout.ActiveDocument.1">
                  <p:embed/>
                  <p:pic>
                    <p:nvPicPr>
                      <p:cNvPr id="5" name="think-cell data - do not delete" hidden="1">
                        <a:extLst>
                          <a:ext uri="{FF2B5EF4-FFF2-40B4-BE49-F238E27FC236}">
                            <a16:creationId xmlns:a16="http://schemas.microsoft.com/office/drawing/2014/main" id="{95DE8D76-A6F7-6B5F-7B44-B5B1DA9E3C94}"/>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 name="Title 3">
            <a:extLst>
              <a:ext uri="{FF2B5EF4-FFF2-40B4-BE49-F238E27FC236}">
                <a16:creationId xmlns:a16="http://schemas.microsoft.com/office/drawing/2014/main" id="{97743871-8CF4-F710-BD6C-2A13B9F53FAA}"/>
              </a:ext>
            </a:extLst>
          </p:cNvPr>
          <p:cNvSpPr>
            <a:spLocks noGrp="1"/>
          </p:cNvSpPr>
          <p:nvPr>
            <p:ph type="title"/>
          </p:nvPr>
        </p:nvSpPr>
        <p:spPr/>
        <p:txBody>
          <a:bodyPr vert="horz"/>
          <a:lstStyle/>
          <a:p>
            <a:endParaRPr lang="ja-JP" altLang="en-US"/>
          </a:p>
        </p:txBody>
      </p:sp>
      <p:sp>
        <p:nvSpPr>
          <p:cNvPr id="9" name="Text Placeholder 8">
            <a:extLst>
              <a:ext uri="{FF2B5EF4-FFF2-40B4-BE49-F238E27FC236}">
                <a16:creationId xmlns:a16="http://schemas.microsoft.com/office/drawing/2014/main" id="{B3D3A12E-992E-479C-4624-C7ADEE772A9D}"/>
              </a:ext>
            </a:extLst>
          </p:cNvPr>
          <p:cNvSpPr>
            <a:spLocks noGrp="1"/>
          </p:cNvSpPr>
          <p:nvPr>
            <p:ph type="body" sz="quarter" idx="12"/>
          </p:nvPr>
        </p:nvSpPr>
        <p:spPr/>
        <p:txBody>
          <a:bodyPr/>
          <a:lstStyle/>
          <a:p>
            <a:r>
              <a:rPr lang="ja-JP" altLang="en-US"/>
              <a:t>①経営力（イ）事業戦略</a:t>
            </a:r>
          </a:p>
        </p:txBody>
      </p:sp>
      <p:grpSp>
        <p:nvGrpSpPr>
          <p:cNvPr id="8" name="RectangleWithLineGroup">
            <a:extLst>
              <a:ext uri="{FF2B5EF4-FFF2-40B4-BE49-F238E27FC236}">
                <a16:creationId xmlns:a16="http://schemas.microsoft.com/office/drawing/2014/main" id="{68A24E0F-9D42-F81C-C959-DFBA91392912}"/>
              </a:ext>
            </a:extLst>
          </p:cNvPr>
          <p:cNvGrpSpPr/>
          <p:nvPr/>
        </p:nvGrpSpPr>
        <p:grpSpPr>
          <a:xfrm>
            <a:off x="381000" y="914400"/>
            <a:ext cx="4114800" cy="380480"/>
            <a:chOff x="2073603" y="1702803"/>
            <a:chExt cx="2160003" cy="360000"/>
          </a:xfrm>
          <a:noFill/>
        </p:grpSpPr>
        <p:sp>
          <p:nvSpPr>
            <p:cNvPr id="6" name="Rectangle 5">
              <a:extLst>
                <a:ext uri="{FF2B5EF4-FFF2-40B4-BE49-F238E27FC236}">
                  <a16:creationId xmlns:a16="http://schemas.microsoft.com/office/drawing/2014/main" id="{2B84973B-C0E6-9E7A-A246-A34803237B75}"/>
                </a:ext>
              </a:extLst>
            </p:cNvPr>
            <p:cNvSpPr/>
            <p:nvPr/>
          </p:nvSpPr>
          <p:spPr>
            <a:xfrm>
              <a:off x="2073603" y="1702803"/>
              <a:ext cx="2160003" cy="360000"/>
            </a:xfrm>
            <a:prstGeom prst="rect">
              <a:avLst/>
            </a:prstGeom>
            <a:grpFill/>
            <a:ln>
              <a:noFill/>
            </a:ln>
          </p:spPr>
          <p:style>
            <a:lnRef idx="1">
              <a:schemeClr val="accent1"/>
            </a:lnRef>
            <a:fillRef idx="0">
              <a:schemeClr val="accent1"/>
            </a:fillRef>
            <a:effectRef idx="0">
              <a:schemeClr val="accent1"/>
            </a:effectRef>
            <a:fontRef idx="minor">
              <a:schemeClr val="tx1"/>
            </a:fontRef>
          </p:style>
          <p:txBody>
            <a:bodyPr wrap="none" rtlCol="0" anchor="ctr" anchorCtr="0"/>
            <a:lstStyle/>
            <a:p>
              <a:r>
                <a:rPr kumimoji="1" lang="ja-JP" altLang="en-US" sz="1400" b="1">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主な環境変化</a:t>
              </a:r>
            </a:p>
          </p:txBody>
        </p:sp>
        <p:cxnSp>
          <p:nvCxnSpPr>
            <p:cNvPr id="7" name="Straight Connector 6">
              <a:extLst>
                <a:ext uri="{FF2B5EF4-FFF2-40B4-BE49-F238E27FC236}">
                  <a16:creationId xmlns:a16="http://schemas.microsoft.com/office/drawing/2014/main" id="{9205EFC5-F2D4-6529-D626-12E1780F85BF}"/>
                </a:ext>
              </a:extLst>
            </p:cNvPr>
            <p:cNvCxnSpPr/>
            <p:nvPr/>
          </p:nvCxnSpPr>
          <p:spPr>
            <a:xfrm>
              <a:off x="2073603" y="2062803"/>
              <a:ext cx="2160003" cy="0"/>
            </a:xfrm>
            <a:prstGeom prst="line">
              <a:avLst/>
            </a:prstGeom>
            <a:grpFill/>
            <a:ln w="12700">
              <a:solidFill>
                <a:srgbClr val="000F78"/>
              </a:solidFill>
            </a:ln>
          </p:spPr>
          <p:style>
            <a:lnRef idx="1">
              <a:schemeClr val="accent1"/>
            </a:lnRef>
            <a:fillRef idx="0">
              <a:schemeClr val="accent1"/>
            </a:fillRef>
            <a:effectRef idx="0">
              <a:schemeClr val="accent1"/>
            </a:effectRef>
            <a:fontRef idx="minor">
              <a:schemeClr val="tx1"/>
            </a:fontRef>
          </p:style>
        </p:cxnSp>
      </p:grpSp>
      <p:grpSp>
        <p:nvGrpSpPr>
          <p:cNvPr id="10" name="RectangleWithLineGroup">
            <a:extLst>
              <a:ext uri="{FF2B5EF4-FFF2-40B4-BE49-F238E27FC236}">
                <a16:creationId xmlns:a16="http://schemas.microsoft.com/office/drawing/2014/main" id="{C7064426-AB50-767F-CD1D-5CF0F54A834B}"/>
              </a:ext>
            </a:extLst>
          </p:cNvPr>
          <p:cNvGrpSpPr/>
          <p:nvPr/>
        </p:nvGrpSpPr>
        <p:grpSpPr>
          <a:xfrm>
            <a:off x="5410200" y="914400"/>
            <a:ext cx="4114800" cy="380480"/>
            <a:chOff x="2073603" y="1702803"/>
            <a:chExt cx="2160003" cy="360000"/>
          </a:xfrm>
          <a:noFill/>
        </p:grpSpPr>
        <p:sp>
          <p:nvSpPr>
            <p:cNvPr id="11" name="Rectangle 10">
              <a:extLst>
                <a:ext uri="{FF2B5EF4-FFF2-40B4-BE49-F238E27FC236}">
                  <a16:creationId xmlns:a16="http://schemas.microsoft.com/office/drawing/2014/main" id="{65491CE1-91C8-E826-1C0B-661DE2D9CA27}"/>
                </a:ext>
              </a:extLst>
            </p:cNvPr>
            <p:cNvSpPr/>
            <p:nvPr/>
          </p:nvSpPr>
          <p:spPr>
            <a:xfrm>
              <a:off x="2073603" y="1702803"/>
              <a:ext cx="2160003" cy="360000"/>
            </a:xfrm>
            <a:prstGeom prst="rect">
              <a:avLst/>
            </a:prstGeom>
            <a:grpFill/>
            <a:ln>
              <a:noFill/>
            </a:ln>
          </p:spPr>
          <p:style>
            <a:lnRef idx="1">
              <a:schemeClr val="accent1"/>
            </a:lnRef>
            <a:fillRef idx="0">
              <a:schemeClr val="accent1"/>
            </a:fillRef>
            <a:effectRef idx="0">
              <a:schemeClr val="accent1"/>
            </a:effectRef>
            <a:fontRef idx="minor">
              <a:schemeClr val="tx1"/>
            </a:fontRef>
          </p:style>
          <p:txBody>
            <a:bodyPr wrap="none" rtlCol="0" anchor="ctr" anchorCtr="0"/>
            <a:lstStyle/>
            <a:p>
              <a:r>
                <a:rPr kumimoji="1" lang="ja-JP" altLang="en-US" sz="1400" b="1">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将来の事業ポートフォリオと補助事業の位置づけ</a:t>
              </a:r>
            </a:p>
          </p:txBody>
        </p:sp>
        <p:cxnSp>
          <p:nvCxnSpPr>
            <p:cNvPr id="12" name="Straight Connector 11">
              <a:extLst>
                <a:ext uri="{FF2B5EF4-FFF2-40B4-BE49-F238E27FC236}">
                  <a16:creationId xmlns:a16="http://schemas.microsoft.com/office/drawing/2014/main" id="{3AFC6AA8-C57A-EDFF-AAFC-CD05F33BF0A3}"/>
                </a:ext>
              </a:extLst>
            </p:cNvPr>
            <p:cNvCxnSpPr/>
            <p:nvPr/>
          </p:nvCxnSpPr>
          <p:spPr>
            <a:xfrm>
              <a:off x="2073603" y="2062803"/>
              <a:ext cx="2160003" cy="0"/>
            </a:xfrm>
            <a:prstGeom prst="line">
              <a:avLst/>
            </a:prstGeom>
            <a:grpFill/>
            <a:ln w="12700">
              <a:solidFill>
                <a:srgbClr val="000F78"/>
              </a:solidFill>
            </a:ln>
          </p:spPr>
          <p:style>
            <a:lnRef idx="1">
              <a:schemeClr val="accent1"/>
            </a:lnRef>
            <a:fillRef idx="0">
              <a:schemeClr val="accent1"/>
            </a:fillRef>
            <a:effectRef idx="0">
              <a:schemeClr val="accent1"/>
            </a:effectRef>
            <a:fontRef idx="minor">
              <a:schemeClr val="tx1"/>
            </a:fontRef>
          </p:style>
        </p:cxnSp>
      </p:grpSp>
      <p:sp>
        <p:nvSpPr>
          <p:cNvPr id="13" name="Isosceles Triangle 12">
            <a:extLst>
              <a:ext uri="{FF2B5EF4-FFF2-40B4-BE49-F238E27FC236}">
                <a16:creationId xmlns:a16="http://schemas.microsoft.com/office/drawing/2014/main" id="{D8AC2BF9-9D28-5778-6A78-DA0D3887E9E9}"/>
              </a:ext>
            </a:extLst>
          </p:cNvPr>
          <p:cNvSpPr/>
          <p:nvPr/>
        </p:nvSpPr>
        <p:spPr>
          <a:xfrm rot="5400000">
            <a:off x="4098863" y="3809438"/>
            <a:ext cx="1708274" cy="199000"/>
          </a:xfrm>
          <a:prstGeom prst="triangle">
            <a:avLst/>
          </a:prstGeom>
          <a:solidFill>
            <a:schemeClr val="accent1"/>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marL="285750" indent="-285750" algn="l">
              <a:buFont typeface="Arial" panose="020B0604020202020204" pitchFamily="34" charset="0"/>
              <a:buChar char="•"/>
            </a:pPr>
            <a:endParaRPr kumimoji="1" lang="ja-JP" altLang="en-US" sz="1200" b="1">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15" name="Rectangle 14">
            <a:extLst>
              <a:ext uri="{FF2B5EF4-FFF2-40B4-BE49-F238E27FC236}">
                <a16:creationId xmlns:a16="http://schemas.microsoft.com/office/drawing/2014/main" id="{5DAAB2BD-1701-30CF-0E44-AB443C43F838}"/>
              </a:ext>
            </a:extLst>
          </p:cNvPr>
          <p:cNvSpPr/>
          <p:nvPr/>
        </p:nvSpPr>
        <p:spPr>
          <a:xfrm>
            <a:off x="838200" y="1371600"/>
            <a:ext cx="1779833" cy="228999"/>
          </a:xfrm>
          <a:prstGeom prst="rect">
            <a:avLst/>
          </a:prstGeom>
          <a:solidFill>
            <a:schemeClr val="accent2"/>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l"/>
            <a:r>
              <a:rPr kumimoji="1" lang="ja-JP" altLang="en-US" sz="1400" b="1">
                <a:solidFill>
                  <a:schemeClr val="bg1"/>
                </a:solidFill>
                <a:latin typeface="Yu Gothic UI" panose="020B0500000000000000" pitchFamily="50" charset="-128"/>
                <a:ea typeface="Yu Gothic UI" panose="020B0500000000000000" pitchFamily="50" charset="-128"/>
                <a:sym typeface="Yu Gothic UI" panose="020B0500000000000000" pitchFamily="50" charset="-128"/>
              </a:rPr>
              <a:t>追い風</a:t>
            </a:r>
          </a:p>
        </p:txBody>
      </p:sp>
      <p:sp>
        <p:nvSpPr>
          <p:cNvPr id="26" name="Rectangle 25">
            <a:extLst>
              <a:ext uri="{FF2B5EF4-FFF2-40B4-BE49-F238E27FC236}">
                <a16:creationId xmlns:a16="http://schemas.microsoft.com/office/drawing/2014/main" id="{7021E996-A984-7DC1-EB73-EC5A5B1A40E3}"/>
              </a:ext>
            </a:extLst>
          </p:cNvPr>
          <p:cNvSpPr/>
          <p:nvPr/>
        </p:nvSpPr>
        <p:spPr>
          <a:xfrm>
            <a:off x="2715967" y="1371600"/>
            <a:ext cx="1779833" cy="228999"/>
          </a:xfrm>
          <a:prstGeom prst="rect">
            <a:avLst/>
          </a:prstGeom>
          <a:solidFill>
            <a:schemeClr val="accent2"/>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l"/>
            <a:r>
              <a:rPr kumimoji="1" lang="ja-JP" altLang="en-US" sz="1400" b="1">
                <a:solidFill>
                  <a:schemeClr val="bg1"/>
                </a:solidFill>
                <a:latin typeface="Yu Gothic UI" panose="020B0500000000000000" pitchFamily="50" charset="-128"/>
                <a:ea typeface="Yu Gothic UI" panose="020B0500000000000000" pitchFamily="50" charset="-128"/>
                <a:sym typeface="Yu Gothic UI" panose="020B0500000000000000" pitchFamily="50" charset="-128"/>
              </a:rPr>
              <a:t>向かい風</a:t>
            </a:r>
          </a:p>
        </p:txBody>
      </p:sp>
      <p:grpSp>
        <p:nvGrpSpPr>
          <p:cNvPr id="30" name="RectangleWithVerticalLineGroup">
            <a:extLst>
              <a:ext uri="{FF2B5EF4-FFF2-40B4-BE49-F238E27FC236}">
                <a16:creationId xmlns:a16="http://schemas.microsoft.com/office/drawing/2014/main" id="{DAA87A70-765B-3A4E-21D8-A4F48E7E871F}"/>
              </a:ext>
            </a:extLst>
          </p:cNvPr>
          <p:cNvGrpSpPr/>
          <p:nvPr/>
        </p:nvGrpSpPr>
        <p:grpSpPr>
          <a:xfrm>
            <a:off x="457200" y="1670099"/>
            <a:ext cx="273599" cy="2303609"/>
            <a:chOff x="640801" y="2278804"/>
            <a:chExt cx="1080002" cy="720001"/>
          </a:xfrm>
        </p:grpSpPr>
        <p:sp>
          <p:nvSpPr>
            <p:cNvPr id="28" name="Rectangle 27">
              <a:extLst>
                <a:ext uri="{FF2B5EF4-FFF2-40B4-BE49-F238E27FC236}">
                  <a16:creationId xmlns:a16="http://schemas.microsoft.com/office/drawing/2014/main" id="{777D6297-861D-D293-021D-EFEADE9B5BA6}"/>
                </a:ext>
              </a:extLst>
            </p:cNvPr>
            <p:cNvSpPr/>
            <p:nvPr/>
          </p:nvSpPr>
          <p:spPr>
            <a:xfrm>
              <a:off x="640801" y="2278804"/>
              <a:ext cx="1080002" cy="720001"/>
            </a:xfrm>
            <a:prstGeom prst="rect">
              <a:avLst/>
            </a:prstGeom>
            <a:solidFill>
              <a:srgbClr val="FFFFFF"/>
            </a:solidFill>
            <a:ln>
              <a:noFill/>
            </a:ln>
          </p:spPr>
          <p:style>
            <a:lnRef idx="1">
              <a:schemeClr val="accent1"/>
            </a:lnRef>
            <a:fillRef idx="0">
              <a:schemeClr val="accent1"/>
            </a:fillRef>
            <a:effectRef idx="0">
              <a:schemeClr val="accent1"/>
            </a:effectRef>
            <a:fontRef idx="minor">
              <a:schemeClr val="tx1"/>
            </a:fontRef>
          </p:style>
          <p:txBody>
            <a:bodyPr vert="eaVert" wrap="none" rtlCol="0" anchor="ctr" anchorCtr="0"/>
            <a:lstStyle/>
            <a:p>
              <a:pPr algn="ctr"/>
              <a:r>
                <a:rPr kumimoji="1" lang="ja-JP" altLang="en-US" sz="1400" b="1">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外部環境</a:t>
              </a:r>
            </a:p>
          </p:txBody>
        </p:sp>
        <p:cxnSp>
          <p:nvCxnSpPr>
            <p:cNvPr id="29" name="Straight Connector 28">
              <a:extLst>
                <a:ext uri="{FF2B5EF4-FFF2-40B4-BE49-F238E27FC236}">
                  <a16:creationId xmlns:a16="http://schemas.microsoft.com/office/drawing/2014/main" id="{B9E5F36A-5613-A846-7F69-18146C6CD1EC}"/>
                </a:ext>
              </a:extLst>
            </p:cNvPr>
            <p:cNvCxnSpPr/>
            <p:nvPr/>
          </p:nvCxnSpPr>
          <p:spPr>
            <a:xfrm>
              <a:off x="1720803" y="2278804"/>
              <a:ext cx="0" cy="720001"/>
            </a:xfrm>
            <a:prstGeom prst="line">
              <a:avLst/>
            </a:prstGeom>
            <a:ln w="12700">
              <a:solidFill>
                <a:srgbClr val="000F78"/>
              </a:solidFill>
            </a:ln>
          </p:spPr>
          <p:style>
            <a:lnRef idx="1">
              <a:schemeClr val="accent1"/>
            </a:lnRef>
            <a:fillRef idx="0">
              <a:schemeClr val="accent1"/>
            </a:fillRef>
            <a:effectRef idx="0">
              <a:schemeClr val="accent1"/>
            </a:effectRef>
            <a:fontRef idx="minor">
              <a:schemeClr val="tx1"/>
            </a:fontRef>
          </p:style>
        </p:cxnSp>
      </p:grpSp>
      <p:grpSp>
        <p:nvGrpSpPr>
          <p:cNvPr id="31" name="RectangleWithVerticalLineGroup">
            <a:extLst>
              <a:ext uri="{FF2B5EF4-FFF2-40B4-BE49-F238E27FC236}">
                <a16:creationId xmlns:a16="http://schemas.microsoft.com/office/drawing/2014/main" id="{D3E003F0-078E-B75A-8846-4D0959C20CFB}"/>
              </a:ext>
            </a:extLst>
          </p:cNvPr>
          <p:cNvGrpSpPr/>
          <p:nvPr/>
        </p:nvGrpSpPr>
        <p:grpSpPr>
          <a:xfrm>
            <a:off x="457200" y="4149575"/>
            <a:ext cx="273599" cy="2303609"/>
            <a:chOff x="640801" y="2278804"/>
            <a:chExt cx="1080002" cy="720001"/>
          </a:xfrm>
        </p:grpSpPr>
        <p:sp>
          <p:nvSpPr>
            <p:cNvPr id="32" name="Rectangle 31">
              <a:extLst>
                <a:ext uri="{FF2B5EF4-FFF2-40B4-BE49-F238E27FC236}">
                  <a16:creationId xmlns:a16="http://schemas.microsoft.com/office/drawing/2014/main" id="{B7905333-6197-FFA3-2093-BCB2ED3350EF}"/>
                </a:ext>
              </a:extLst>
            </p:cNvPr>
            <p:cNvSpPr/>
            <p:nvPr/>
          </p:nvSpPr>
          <p:spPr>
            <a:xfrm>
              <a:off x="640801" y="2278804"/>
              <a:ext cx="1080002" cy="720001"/>
            </a:xfrm>
            <a:prstGeom prst="rect">
              <a:avLst/>
            </a:prstGeom>
            <a:solidFill>
              <a:srgbClr val="FFFFFF"/>
            </a:solidFill>
            <a:ln>
              <a:noFill/>
            </a:ln>
          </p:spPr>
          <p:style>
            <a:lnRef idx="1">
              <a:schemeClr val="accent1"/>
            </a:lnRef>
            <a:fillRef idx="0">
              <a:schemeClr val="accent1"/>
            </a:fillRef>
            <a:effectRef idx="0">
              <a:schemeClr val="accent1"/>
            </a:effectRef>
            <a:fontRef idx="minor">
              <a:schemeClr val="tx1"/>
            </a:fontRef>
          </p:style>
          <p:txBody>
            <a:bodyPr vert="eaVert" wrap="none" rtlCol="0" anchor="ctr" anchorCtr="0"/>
            <a:lstStyle/>
            <a:p>
              <a:pPr algn="ctr"/>
              <a:r>
                <a:rPr kumimoji="1" lang="ja-JP" altLang="en-US" sz="1400" b="1">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内部環境</a:t>
              </a:r>
            </a:p>
          </p:txBody>
        </p:sp>
        <p:cxnSp>
          <p:nvCxnSpPr>
            <p:cNvPr id="33" name="Straight Connector 32">
              <a:extLst>
                <a:ext uri="{FF2B5EF4-FFF2-40B4-BE49-F238E27FC236}">
                  <a16:creationId xmlns:a16="http://schemas.microsoft.com/office/drawing/2014/main" id="{BD3E7B59-91DF-9B75-39FD-9AA39808A7B2}"/>
                </a:ext>
              </a:extLst>
            </p:cNvPr>
            <p:cNvCxnSpPr/>
            <p:nvPr/>
          </p:nvCxnSpPr>
          <p:spPr>
            <a:xfrm>
              <a:off x="1720803" y="2278804"/>
              <a:ext cx="0" cy="720001"/>
            </a:xfrm>
            <a:prstGeom prst="line">
              <a:avLst/>
            </a:prstGeom>
            <a:ln w="12700">
              <a:solidFill>
                <a:srgbClr val="000F78"/>
              </a:solidFill>
            </a:ln>
          </p:spPr>
          <p:style>
            <a:lnRef idx="1">
              <a:schemeClr val="accent1"/>
            </a:lnRef>
            <a:fillRef idx="0">
              <a:schemeClr val="accent1"/>
            </a:fillRef>
            <a:effectRef idx="0">
              <a:schemeClr val="accent1"/>
            </a:effectRef>
            <a:fontRef idx="minor">
              <a:schemeClr val="tx1"/>
            </a:fontRef>
          </p:style>
        </p:cxnSp>
      </p:grpSp>
      <p:sp>
        <p:nvSpPr>
          <p:cNvPr id="34" name="Rectangle 33">
            <a:extLst>
              <a:ext uri="{FF2B5EF4-FFF2-40B4-BE49-F238E27FC236}">
                <a16:creationId xmlns:a16="http://schemas.microsoft.com/office/drawing/2014/main" id="{6852F731-8A30-097E-CE34-5A934FF9A712}"/>
              </a:ext>
            </a:extLst>
          </p:cNvPr>
          <p:cNvSpPr/>
          <p:nvPr/>
        </p:nvSpPr>
        <p:spPr>
          <a:xfrm>
            <a:off x="838200" y="1670099"/>
            <a:ext cx="1779833" cy="2303609"/>
          </a:xfrm>
          <a:prstGeom prst="rect">
            <a:avLst/>
          </a:prstGeom>
          <a:noFill/>
          <a:ln>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pPr marL="285750" indent="-285750" algn="l">
              <a:buFont typeface="Arial" panose="020B0604020202020204" pitchFamily="34" charset="0"/>
              <a:buChar char="•"/>
            </a:pPr>
            <a:r>
              <a:rPr kumimoji="1" lang="ja-JP" altLang="en-US"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政治・経済・社会・</a:t>
            </a:r>
            <a:br>
              <a:rPr kumimoji="1" lang="en-US" altLang="ja-JP"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br>
            <a:r>
              <a:rPr kumimoji="1" lang="ja-JP" altLang="en-US"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技術、市場における地位、顧客の動向等の機会を記載してください。</a:t>
            </a:r>
          </a:p>
        </p:txBody>
      </p:sp>
      <p:sp>
        <p:nvSpPr>
          <p:cNvPr id="35" name="Rectangle 34">
            <a:extLst>
              <a:ext uri="{FF2B5EF4-FFF2-40B4-BE49-F238E27FC236}">
                <a16:creationId xmlns:a16="http://schemas.microsoft.com/office/drawing/2014/main" id="{2E73D675-9A39-6860-8514-B1D099C6B251}"/>
              </a:ext>
            </a:extLst>
          </p:cNvPr>
          <p:cNvSpPr/>
          <p:nvPr/>
        </p:nvSpPr>
        <p:spPr>
          <a:xfrm>
            <a:off x="838200" y="4149575"/>
            <a:ext cx="1779833" cy="2303609"/>
          </a:xfrm>
          <a:prstGeom prst="rect">
            <a:avLst/>
          </a:prstGeom>
          <a:noFill/>
          <a:ln>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pPr marL="285750" indent="-285750" algn="l">
              <a:buFont typeface="Arial" panose="020B0604020202020204" pitchFamily="34" charset="0"/>
              <a:buChar char="•"/>
            </a:pPr>
            <a:r>
              <a:rPr kumimoji="1" lang="ja-JP" altLang="en-US"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自社の強みを</a:t>
            </a:r>
            <a:br>
              <a:rPr kumimoji="1" lang="en-US" altLang="ja-JP"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br>
            <a:r>
              <a:rPr kumimoji="1" lang="ja-JP" altLang="en-US"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記載してください。</a:t>
            </a:r>
          </a:p>
        </p:txBody>
      </p:sp>
      <p:sp>
        <p:nvSpPr>
          <p:cNvPr id="36" name="Rectangle 35">
            <a:extLst>
              <a:ext uri="{FF2B5EF4-FFF2-40B4-BE49-F238E27FC236}">
                <a16:creationId xmlns:a16="http://schemas.microsoft.com/office/drawing/2014/main" id="{5F25C7D2-F29E-ADBF-7EAC-DADDA648F53E}"/>
              </a:ext>
            </a:extLst>
          </p:cNvPr>
          <p:cNvSpPr/>
          <p:nvPr/>
        </p:nvSpPr>
        <p:spPr>
          <a:xfrm>
            <a:off x="2715967" y="1670099"/>
            <a:ext cx="1779833" cy="2303609"/>
          </a:xfrm>
          <a:prstGeom prst="rect">
            <a:avLst/>
          </a:prstGeom>
          <a:noFill/>
          <a:ln>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pPr marL="285750" indent="-285750">
              <a:buFont typeface="Arial" panose="020B0604020202020204" pitchFamily="34" charset="0"/>
              <a:buChar char="•"/>
            </a:pPr>
            <a:r>
              <a:rPr lang="ja-JP" altLang="en-US"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政治・経済・社会・</a:t>
            </a:r>
            <a:br>
              <a:rPr lang="en-US" altLang="ja-JP"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br>
            <a:r>
              <a:rPr lang="ja-JP" altLang="en-US"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技術、市場における地位、顧客の動向等の脅威を記載してください。</a:t>
            </a:r>
          </a:p>
        </p:txBody>
      </p:sp>
      <p:sp>
        <p:nvSpPr>
          <p:cNvPr id="37" name="Rectangle 36">
            <a:extLst>
              <a:ext uri="{FF2B5EF4-FFF2-40B4-BE49-F238E27FC236}">
                <a16:creationId xmlns:a16="http://schemas.microsoft.com/office/drawing/2014/main" id="{2468AA8D-5B08-ECF2-83C3-40F4E168026F}"/>
              </a:ext>
            </a:extLst>
          </p:cNvPr>
          <p:cNvSpPr/>
          <p:nvPr/>
        </p:nvSpPr>
        <p:spPr>
          <a:xfrm>
            <a:off x="2715967" y="4149575"/>
            <a:ext cx="1779833" cy="2303609"/>
          </a:xfrm>
          <a:prstGeom prst="rect">
            <a:avLst/>
          </a:prstGeom>
          <a:noFill/>
          <a:ln>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pPr marL="285750" indent="-285750" algn="l">
              <a:buFont typeface="Arial" panose="020B0604020202020204" pitchFamily="34" charset="0"/>
              <a:buChar char="•"/>
            </a:pPr>
            <a:r>
              <a:rPr kumimoji="1" lang="ja-JP" altLang="en-US"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自社の弱みを</a:t>
            </a:r>
            <a:br>
              <a:rPr kumimoji="1" lang="en-US" altLang="ja-JP"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br>
            <a:r>
              <a:rPr kumimoji="1" lang="ja-JP" altLang="en-US"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記載してください。</a:t>
            </a:r>
          </a:p>
        </p:txBody>
      </p:sp>
      <p:grpSp>
        <p:nvGrpSpPr>
          <p:cNvPr id="44" name="Group 43">
            <a:extLst>
              <a:ext uri="{FF2B5EF4-FFF2-40B4-BE49-F238E27FC236}">
                <a16:creationId xmlns:a16="http://schemas.microsoft.com/office/drawing/2014/main" id="{A92C9C4D-ACBA-8DB7-557B-AF1BC4D558A0}"/>
              </a:ext>
            </a:extLst>
          </p:cNvPr>
          <p:cNvGrpSpPr/>
          <p:nvPr/>
        </p:nvGrpSpPr>
        <p:grpSpPr>
          <a:xfrm>
            <a:off x="6019800" y="2439059"/>
            <a:ext cx="3354117" cy="3558972"/>
            <a:chOff x="6019800" y="1905000"/>
            <a:chExt cx="3354117" cy="3354117"/>
          </a:xfrm>
        </p:grpSpPr>
        <p:cxnSp>
          <p:nvCxnSpPr>
            <p:cNvPr id="40" name="Straight Arrow Connector 39">
              <a:extLst>
                <a:ext uri="{FF2B5EF4-FFF2-40B4-BE49-F238E27FC236}">
                  <a16:creationId xmlns:a16="http://schemas.microsoft.com/office/drawing/2014/main" id="{AE751218-F6B2-1476-933F-1656D4FDB148}"/>
                </a:ext>
              </a:extLst>
            </p:cNvPr>
            <p:cNvCxnSpPr/>
            <p:nvPr/>
          </p:nvCxnSpPr>
          <p:spPr>
            <a:xfrm>
              <a:off x="6019800" y="5257800"/>
              <a:ext cx="3354117" cy="0"/>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41" name="Straight Arrow Connector 40">
              <a:extLst>
                <a:ext uri="{FF2B5EF4-FFF2-40B4-BE49-F238E27FC236}">
                  <a16:creationId xmlns:a16="http://schemas.microsoft.com/office/drawing/2014/main" id="{FFE30098-D456-6297-0522-DF1454E69EC0}"/>
                </a:ext>
              </a:extLst>
            </p:cNvPr>
            <p:cNvCxnSpPr>
              <a:cxnSpLocks/>
            </p:cNvCxnSpPr>
            <p:nvPr/>
          </p:nvCxnSpPr>
          <p:spPr>
            <a:xfrm rot="16200000">
              <a:off x="4343400" y="3582059"/>
              <a:ext cx="3354117" cy="0"/>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grpSp>
      <p:sp>
        <p:nvSpPr>
          <p:cNvPr id="42" name="Rectangle 41">
            <a:extLst>
              <a:ext uri="{FF2B5EF4-FFF2-40B4-BE49-F238E27FC236}">
                <a16:creationId xmlns:a16="http://schemas.microsoft.com/office/drawing/2014/main" id="{C38AE51A-30B9-4C5D-C1F0-B90058CDE9B5}"/>
              </a:ext>
            </a:extLst>
          </p:cNvPr>
          <p:cNvSpPr/>
          <p:nvPr/>
        </p:nvSpPr>
        <p:spPr>
          <a:xfrm>
            <a:off x="5562601" y="2437741"/>
            <a:ext cx="381000" cy="1708269"/>
          </a:xfrm>
          <a:prstGeom prst="rect">
            <a:avLst/>
          </a:prstGeom>
          <a:noFill/>
          <a:ln>
            <a:noFill/>
          </a:ln>
        </p:spPr>
        <p:style>
          <a:lnRef idx="1">
            <a:schemeClr val="accent1"/>
          </a:lnRef>
          <a:fillRef idx="0">
            <a:schemeClr val="accent1"/>
          </a:fillRef>
          <a:effectRef idx="0">
            <a:schemeClr val="accent1"/>
          </a:effectRef>
          <a:fontRef idx="minor">
            <a:schemeClr val="tx1"/>
          </a:fontRef>
        </p:style>
        <p:txBody>
          <a:bodyPr vert="eaVert" rtlCol="0" anchor="ctr"/>
          <a:lstStyle/>
          <a:p>
            <a:pPr algn="ctr"/>
            <a:r>
              <a:rPr kumimoji="1" lang="ja-JP" altLang="en-US" sz="14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高成長</a:t>
            </a:r>
          </a:p>
        </p:txBody>
      </p:sp>
      <p:sp>
        <p:nvSpPr>
          <p:cNvPr id="43" name="Rectangle 42">
            <a:extLst>
              <a:ext uri="{FF2B5EF4-FFF2-40B4-BE49-F238E27FC236}">
                <a16:creationId xmlns:a16="http://schemas.microsoft.com/office/drawing/2014/main" id="{F6FD455A-5AA5-9DEC-7022-8B1E6113B4F2}"/>
              </a:ext>
            </a:extLst>
          </p:cNvPr>
          <p:cNvSpPr/>
          <p:nvPr/>
        </p:nvSpPr>
        <p:spPr>
          <a:xfrm>
            <a:off x="5562601" y="4289764"/>
            <a:ext cx="381000" cy="1708269"/>
          </a:xfrm>
          <a:prstGeom prst="rect">
            <a:avLst/>
          </a:prstGeom>
          <a:noFill/>
          <a:ln>
            <a:noFill/>
          </a:ln>
        </p:spPr>
        <p:style>
          <a:lnRef idx="1">
            <a:schemeClr val="accent1"/>
          </a:lnRef>
          <a:fillRef idx="0">
            <a:schemeClr val="accent1"/>
          </a:fillRef>
          <a:effectRef idx="0">
            <a:schemeClr val="accent1"/>
          </a:effectRef>
          <a:fontRef idx="minor">
            <a:schemeClr val="tx1"/>
          </a:fontRef>
        </p:style>
        <p:txBody>
          <a:bodyPr vert="eaVert" rtlCol="0" anchor="ctr"/>
          <a:lstStyle/>
          <a:p>
            <a:pPr algn="ctr"/>
            <a:r>
              <a:rPr kumimoji="1" lang="ja-JP" altLang="en-US" sz="14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低成長</a:t>
            </a:r>
          </a:p>
        </p:txBody>
      </p:sp>
      <p:sp>
        <p:nvSpPr>
          <p:cNvPr id="45" name="Rectangle 44">
            <a:extLst>
              <a:ext uri="{FF2B5EF4-FFF2-40B4-BE49-F238E27FC236}">
                <a16:creationId xmlns:a16="http://schemas.microsoft.com/office/drawing/2014/main" id="{15F2909C-DA85-FD2D-DFF1-02BDD16A2AE4}"/>
              </a:ext>
            </a:extLst>
          </p:cNvPr>
          <p:cNvSpPr/>
          <p:nvPr/>
        </p:nvSpPr>
        <p:spPr>
          <a:xfrm>
            <a:off x="6028468" y="6122144"/>
            <a:ext cx="1591532" cy="279315"/>
          </a:xfrm>
          <a:prstGeom prst="rect">
            <a:avLst/>
          </a:prstGeom>
          <a:noFill/>
          <a:ln>
            <a:noFill/>
          </a:ln>
        </p:spPr>
        <p:style>
          <a:lnRef idx="1">
            <a:schemeClr val="accent1"/>
          </a:lnRef>
          <a:fillRef idx="0">
            <a:schemeClr val="accent1"/>
          </a:fillRef>
          <a:effectRef idx="0">
            <a:schemeClr val="accent1"/>
          </a:effectRef>
          <a:fontRef idx="minor">
            <a:schemeClr val="tx1"/>
          </a:fontRef>
        </p:style>
        <p:txBody>
          <a:bodyPr vert="horz" rtlCol="0" anchor="ctr"/>
          <a:lstStyle/>
          <a:p>
            <a:pPr algn="ctr"/>
            <a:r>
              <a:rPr kumimoji="1" lang="ja-JP" altLang="en-US" sz="1400" b="1"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低シェア</a:t>
            </a:r>
            <a:endParaRPr kumimoji="1" lang="en-US" altLang="ja-JP" sz="1400" b="1"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46" name="Rectangle 45">
            <a:extLst>
              <a:ext uri="{FF2B5EF4-FFF2-40B4-BE49-F238E27FC236}">
                <a16:creationId xmlns:a16="http://schemas.microsoft.com/office/drawing/2014/main" id="{D5C69B1C-137E-B3D3-0517-5274236FB002}"/>
              </a:ext>
            </a:extLst>
          </p:cNvPr>
          <p:cNvSpPr/>
          <p:nvPr/>
        </p:nvSpPr>
        <p:spPr>
          <a:xfrm>
            <a:off x="7782385" y="6122144"/>
            <a:ext cx="1591532" cy="279315"/>
          </a:xfrm>
          <a:prstGeom prst="rect">
            <a:avLst/>
          </a:prstGeom>
          <a:noFill/>
          <a:ln>
            <a:noFill/>
          </a:ln>
        </p:spPr>
        <p:style>
          <a:lnRef idx="1">
            <a:schemeClr val="accent1"/>
          </a:lnRef>
          <a:fillRef idx="0">
            <a:schemeClr val="accent1"/>
          </a:fillRef>
          <a:effectRef idx="0">
            <a:schemeClr val="accent1"/>
          </a:effectRef>
          <a:fontRef idx="minor">
            <a:schemeClr val="tx1"/>
          </a:fontRef>
        </p:style>
        <p:txBody>
          <a:bodyPr vert="horz" rtlCol="0" anchor="ctr"/>
          <a:lstStyle/>
          <a:p>
            <a:pPr algn="ctr"/>
            <a:r>
              <a:rPr kumimoji="1" lang="ja-JP" altLang="en-US" sz="1400" b="1"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高シェア</a:t>
            </a:r>
          </a:p>
        </p:txBody>
      </p:sp>
      <p:sp>
        <p:nvSpPr>
          <p:cNvPr id="47" name="Rectangle: Rounded Corners 46">
            <a:extLst>
              <a:ext uri="{FF2B5EF4-FFF2-40B4-BE49-F238E27FC236}">
                <a16:creationId xmlns:a16="http://schemas.microsoft.com/office/drawing/2014/main" id="{78A2ECDF-B861-C8C0-2443-3CA04A9D65EE}"/>
              </a:ext>
            </a:extLst>
          </p:cNvPr>
          <p:cNvSpPr/>
          <p:nvPr/>
        </p:nvSpPr>
        <p:spPr>
          <a:xfrm>
            <a:off x="6100811" y="2515389"/>
            <a:ext cx="1446847" cy="1552972"/>
          </a:xfrm>
          <a:prstGeom prst="roundRect">
            <a:avLst/>
          </a:prstGeom>
          <a:solidFill>
            <a:schemeClr val="bg1">
              <a:lumMod val="95000"/>
            </a:schemeClr>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marL="285750" indent="-285750" algn="l">
              <a:buFont typeface="Arial" panose="020B0604020202020204" pitchFamily="34" charset="0"/>
              <a:buChar char="•"/>
            </a:pPr>
            <a:endParaRPr kumimoji="1" lang="ja-JP" altLang="en-US" sz="1200" b="1">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48" name="Rectangle: Rounded Corners 47">
            <a:extLst>
              <a:ext uri="{FF2B5EF4-FFF2-40B4-BE49-F238E27FC236}">
                <a16:creationId xmlns:a16="http://schemas.microsoft.com/office/drawing/2014/main" id="{A3DA8593-2332-D4CC-90A2-851902EAED94}"/>
              </a:ext>
            </a:extLst>
          </p:cNvPr>
          <p:cNvSpPr/>
          <p:nvPr/>
        </p:nvSpPr>
        <p:spPr>
          <a:xfrm>
            <a:off x="6100811" y="4367412"/>
            <a:ext cx="1446847" cy="1552972"/>
          </a:xfrm>
          <a:prstGeom prst="roundRect">
            <a:avLst/>
          </a:prstGeom>
          <a:solidFill>
            <a:schemeClr val="bg1">
              <a:lumMod val="95000"/>
            </a:schemeClr>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marL="285750" indent="-285750" algn="l">
              <a:buFont typeface="Arial" panose="020B0604020202020204" pitchFamily="34" charset="0"/>
              <a:buChar char="•"/>
            </a:pPr>
            <a:endParaRPr kumimoji="1" lang="ja-JP" altLang="en-US" sz="1200" b="1">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49" name="Rectangle: Rounded Corners 48">
            <a:extLst>
              <a:ext uri="{FF2B5EF4-FFF2-40B4-BE49-F238E27FC236}">
                <a16:creationId xmlns:a16="http://schemas.microsoft.com/office/drawing/2014/main" id="{15EF49FD-6567-FC52-EB72-ECE1BA7171A9}"/>
              </a:ext>
            </a:extLst>
          </p:cNvPr>
          <p:cNvSpPr/>
          <p:nvPr/>
        </p:nvSpPr>
        <p:spPr>
          <a:xfrm>
            <a:off x="7854728" y="2515389"/>
            <a:ext cx="1446847" cy="1552972"/>
          </a:xfrm>
          <a:prstGeom prst="roundRect">
            <a:avLst/>
          </a:prstGeom>
          <a:solidFill>
            <a:schemeClr val="bg1">
              <a:lumMod val="95000"/>
            </a:schemeClr>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marL="285750" indent="-285750" algn="l">
              <a:buFont typeface="Arial" panose="020B0604020202020204" pitchFamily="34" charset="0"/>
              <a:buChar char="•"/>
            </a:pPr>
            <a:endParaRPr kumimoji="1" lang="ja-JP" altLang="en-US" sz="1200" b="1">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50" name="Rectangle: Rounded Corners 49">
            <a:extLst>
              <a:ext uri="{FF2B5EF4-FFF2-40B4-BE49-F238E27FC236}">
                <a16:creationId xmlns:a16="http://schemas.microsoft.com/office/drawing/2014/main" id="{F20B4335-5A6E-D9B7-ADED-0CAF3F61376F}"/>
              </a:ext>
            </a:extLst>
          </p:cNvPr>
          <p:cNvSpPr/>
          <p:nvPr/>
        </p:nvSpPr>
        <p:spPr>
          <a:xfrm>
            <a:off x="7854728" y="4367412"/>
            <a:ext cx="1446847" cy="1552972"/>
          </a:xfrm>
          <a:prstGeom prst="roundRect">
            <a:avLst/>
          </a:prstGeom>
          <a:solidFill>
            <a:schemeClr val="bg1">
              <a:lumMod val="95000"/>
            </a:schemeClr>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marL="285750" indent="-285750" algn="l">
              <a:buFont typeface="Arial" panose="020B0604020202020204" pitchFamily="34" charset="0"/>
              <a:buChar char="•"/>
            </a:pPr>
            <a:endParaRPr kumimoji="1" lang="ja-JP" altLang="en-US" sz="1200" b="1">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51" name="Oval 50">
            <a:extLst>
              <a:ext uri="{FF2B5EF4-FFF2-40B4-BE49-F238E27FC236}">
                <a16:creationId xmlns:a16="http://schemas.microsoft.com/office/drawing/2014/main" id="{69AC364C-0131-07CF-C687-5D4519BF1DFA}"/>
              </a:ext>
            </a:extLst>
          </p:cNvPr>
          <p:cNvSpPr/>
          <p:nvPr/>
        </p:nvSpPr>
        <p:spPr>
          <a:xfrm>
            <a:off x="6248729" y="3011860"/>
            <a:ext cx="662831" cy="662831"/>
          </a:xfrm>
          <a:prstGeom prst="ellipse">
            <a:avLst/>
          </a:prstGeom>
          <a:solidFill>
            <a:schemeClr val="bg1"/>
          </a:solidFill>
          <a:ln w="19050">
            <a:solidFill>
              <a:schemeClr val="accent1"/>
            </a:solidFill>
            <a:prstDash val="dash"/>
          </a:ln>
        </p:spPr>
        <p:style>
          <a:lnRef idx="1">
            <a:schemeClr val="accent1"/>
          </a:lnRef>
          <a:fillRef idx="0">
            <a:schemeClr val="accent1"/>
          </a:fillRef>
          <a:effectRef idx="0">
            <a:schemeClr val="accent1"/>
          </a:effectRef>
          <a:fontRef idx="minor">
            <a:schemeClr val="tx1"/>
          </a:fontRef>
        </p:style>
        <p:txBody>
          <a:bodyPr wrap="none" rtlCol="0" anchor="ctr"/>
          <a:lstStyle/>
          <a:p>
            <a:pPr algn="ctr"/>
            <a:r>
              <a:rPr kumimoji="1" lang="ja-JP" altLang="en-US"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補助事業</a:t>
            </a:r>
          </a:p>
        </p:txBody>
      </p:sp>
      <p:sp>
        <p:nvSpPr>
          <p:cNvPr id="52" name="Oval 51">
            <a:extLst>
              <a:ext uri="{FF2B5EF4-FFF2-40B4-BE49-F238E27FC236}">
                <a16:creationId xmlns:a16="http://schemas.microsoft.com/office/drawing/2014/main" id="{098C0064-A091-A4B8-B7A7-0D3DDDEB324C}"/>
              </a:ext>
            </a:extLst>
          </p:cNvPr>
          <p:cNvSpPr/>
          <p:nvPr/>
        </p:nvSpPr>
        <p:spPr>
          <a:xfrm>
            <a:off x="6727046" y="5047321"/>
            <a:ext cx="662831" cy="662831"/>
          </a:xfrm>
          <a:prstGeom prst="ellipse">
            <a:avLst/>
          </a:prstGeom>
          <a:solidFill>
            <a:schemeClr val="bg1"/>
          </a:solidFill>
          <a:ln w="19050">
            <a:solidFill>
              <a:schemeClr val="bg2"/>
            </a:solidFill>
            <a:prstDash val="dash"/>
          </a:ln>
        </p:spPr>
        <p:style>
          <a:lnRef idx="1">
            <a:schemeClr val="accent1"/>
          </a:lnRef>
          <a:fillRef idx="0">
            <a:schemeClr val="accent1"/>
          </a:fillRef>
          <a:effectRef idx="0">
            <a:schemeClr val="accent1"/>
          </a:effectRef>
          <a:fontRef idx="minor">
            <a:schemeClr val="tx1"/>
          </a:fontRef>
        </p:style>
        <p:txBody>
          <a:bodyPr wrap="none" rtlCol="0" anchor="ctr"/>
          <a:lstStyle/>
          <a:p>
            <a:pPr algn="ctr"/>
            <a:r>
              <a:rPr kumimoji="1" lang="en-US" altLang="ja-JP" sz="1200" b="1">
                <a:solidFill>
                  <a:schemeClr val="bg2"/>
                </a:solidFill>
                <a:latin typeface="Yu Gothic UI" panose="020B0500000000000000" pitchFamily="50" charset="-128"/>
                <a:ea typeface="Yu Gothic UI" panose="020B0500000000000000" pitchFamily="50" charset="-128"/>
                <a:sym typeface="Yu Gothic UI" panose="020B0500000000000000" pitchFamily="50" charset="-128"/>
              </a:rPr>
              <a:t>A</a:t>
            </a:r>
            <a:r>
              <a:rPr kumimoji="1" lang="ja-JP" altLang="en-US" sz="1200" b="1">
                <a:solidFill>
                  <a:schemeClr val="bg2"/>
                </a:solidFill>
                <a:latin typeface="Yu Gothic UI" panose="020B0500000000000000" pitchFamily="50" charset="-128"/>
                <a:ea typeface="Yu Gothic UI" panose="020B0500000000000000" pitchFamily="50" charset="-128"/>
                <a:sym typeface="Yu Gothic UI" panose="020B0500000000000000" pitchFamily="50" charset="-128"/>
              </a:rPr>
              <a:t>事業</a:t>
            </a:r>
          </a:p>
        </p:txBody>
      </p:sp>
      <p:sp>
        <p:nvSpPr>
          <p:cNvPr id="54" name="Oval 53">
            <a:extLst>
              <a:ext uri="{FF2B5EF4-FFF2-40B4-BE49-F238E27FC236}">
                <a16:creationId xmlns:a16="http://schemas.microsoft.com/office/drawing/2014/main" id="{B7281C4C-88C6-30A9-8CB1-D14197557C1C}"/>
              </a:ext>
            </a:extLst>
          </p:cNvPr>
          <p:cNvSpPr/>
          <p:nvPr/>
        </p:nvSpPr>
        <p:spPr>
          <a:xfrm>
            <a:off x="8308409" y="5072224"/>
            <a:ext cx="662831" cy="662831"/>
          </a:xfrm>
          <a:prstGeom prst="ellipse">
            <a:avLst/>
          </a:prstGeom>
          <a:solidFill>
            <a:schemeClr val="bg1"/>
          </a:solidFill>
          <a:ln w="19050">
            <a:solidFill>
              <a:schemeClr val="bg2"/>
            </a:solidFill>
            <a:prstDash val="dash"/>
          </a:ln>
        </p:spPr>
        <p:style>
          <a:lnRef idx="1">
            <a:schemeClr val="accent1"/>
          </a:lnRef>
          <a:fillRef idx="0">
            <a:schemeClr val="accent1"/>
          </a:fillRef>
          <a:effectRef idx="0">
            <a:schemeClr val="accent1"/>
          </a:effectRef>
          <a:fontRef idx="minor">
            <a:schemeClr val="tx1"/>
          </a:fontRef>
        </p:style>
        <p:txBody>
          <a:bodyPr wrap="none" rtlCol="0" anchor="ctr"/>
          <a:lstStyle/>
          <a:p>
            <a:pPr algn="ctr"/>
            <a:r>
              <a:rPr kumimoji="1" lang="en-US" altLang="ja-JP" sz="1200" b="1">
                <a:solidFill>
                  <a:schemeClr val="bg2"/>
                </a:solidFill>
                <a:latin typeface="Yu Gothic UI" panose="020B0500000000000000" pitchFamily="50" charset="-128"/>
                <a:ea typeface="Yu Gothic UI" panose="020B0500000000000000" pitchFamily="50" charset="-128"/>
                <a:sym typeface="Yu Gothic UI" panose="020B0500000000000000" pitchFamily="50" charset="-128"/>
              </a:rPr>
              <a:t>B</a:t>
            </a:r>
            <a:r>
              <a:rPr kumimoji="1" lang="ja-JP" altLang="en-US" sz="1200" b="1">
                <a:solidFill>
                  <a:schemeClr val="bg2"/>
                </a:solidFill>
                <a:latin typeface="Yu Gothic UI" panose="020B0500000000000000" pitchFamily="50" charset="-128"/>
                <a:ea typeface="Yu Gothic UI" panose="020B0500000000000000" pitchFamily="50" charset="-128"/>
                <a:sym typeface="Yu Gothic UI" panose="020B0500000000000000" pitchFamily="50" charset="-128"/>
              </a:rPr>
              <a:t>事業</a:t>
            </a:r>
          </a:p>
        </p:txBody>
      </p:sp>
      <p:sp>
        <p:nvSpPr>
          <p:cNvPr id="55" name="Oval 54">
            <a:extLst>
              <a:ext uri="{FF2B5EF4-FFF2-40B4-BE49-F238E27FC236}">
                <a16:creationId xmlns:a16="http://schemas.microsoft.com/office/drawing/2014/main" id="{AC0D2B49-B82C-DEFE-3C26-C21C9E54BC71}"/>
              </a:ext>
            </a:extLst>
          </p:cNvPr>
          <p:cNvSpPr/>
          <p:nvPr/>
        </p:nvSpPr>
        <p:spPr>
          <a:xfrm>
            <a:off x="8104450" y="2603941"/>
            <a:ext cx="1070750" cy="1070750"/>
          </a:xfrm>
          <a:prstGeom prst="ellipse">
            <a:avLst/>
          </a:prstGeom>
          <a:solidFill>
            <a:schemeClr val="accent1"/>
          </a:solidFill>
          <a:ln>
            <a:noFill/>
          </a:ln>
        </p:spPr>
        <p:style>
          <a:lnRef idx="1">
            <a:schemeClr val="accent1"/>
          </a:lnRef>
          <a:fillRef idx="0">
            <a:schemeClr val="accent1"/>
          </a:fillRef>
          <a:effectRef idx="0">
            <a:schemeClr val="accent1"/>
          </a:effectRef>
          <a:fontRef idx="minor">
            <a:schemeClr val="tx1"/>
          </a:fontRef>
        </p:style>
        <p:txBody>
          <a:bodyPr wrap="none" rtlCol="0" anchor="ctr"/>
          <a:lstStyle/>
          <a:p>
            <a:pPr algn="ctr"/>
            <a:r>
              <a:rPr kumimoji="1" lang="ja-JP" altLang="en-US" sz="1200" b="1">
                <a:solidFill>
                  <a:schemeClr val="bg1"/>
                </a:solidFill>
                <a:latin typeface="Yu Gothic UI" panose="020B0500000000000000" pitchFamily="50" charset="-128"/>
                <a:ea typeface="Yu Gothic UI" panose="020B0500000000000000" pitchFamily="50" charset="-128"/>
                <a:sym typeface="Yu Gothic UI" panose="020B0500000000000000" pitchFamily="50" charset="-128"/>
              </a:rPr>
              <a:t>補助事業</a:t>
            </a:r>
          </a:p>
        </p:txBody>
      </p:sp>
      <p:cxnSp>
        <p:nvCxnSpPr>
          <p:cNvPr id="57" name="Straight Arrow Connector 56">
            <a:extLst>
              <a:ext uri="{FF2B5EF4-FFF2-40B4-BE49-F238E27FC236}">
                <a16:creationId xmlns:a16="http://schemas.microsoft.com/office/drawing/2014/main" id="{446BD419-B338-C639-AC34-952CAF53E3E8}"/>
              </a:ext>
            </a:extLst>
          </p:cNvPr>
          <p:cNvCxnSpPr>
            <a:cxnSpLocks/>
            <a:stCxn id="51" idx="6"/>
            <a:endCxn id="55" idx="2"/>
          </p:cNvCxnSpPr>
          <p:nvPr/>
        </p:nvCxnSpPr>
        <p:spPr>
          <a:xfrm flipV="1">
            <a:off x="6911560" y="3139316"/>
            <a:ext cx="1192890" cy="20396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63" name="Oval 62">
            <a:extLst>
              <a:ext uri="{FF2B5EF4-FFF2-40B4-BE49-F238E27FC236}">
                <a16:creationId xmlns:a16="http://schemas.microsoft.com/office/drawing/2014/main" id="{BA706B8D-2D12-1FA4-645D-7990A763380E}"/>
              </a:ext>
            </a:extLst>
          </p:cNvPr>
          <p:cNvSpPr/>
          <p:nvPr/>
        </p:nvSpPr>
        <p:spPr>
          <a:xfrm>
            <a:off x="8774765" y="3630177"/>
            <a:ext cx="569769" cy="569769"/>
          </a:xfrm>
          <a:prstGeom prst="ellipse">
            <a:avLst/>
          </a:prstGeom>
          <a:solidFill>
            <a:schemeClr val="accent3">
              <a:lumMod val="20000"/>
              <a:lumOff val="80000"/>
            </a:schemeClr>
          </a:solidFill>
          <a:ln>
            <a:noFill/>
          </a:ln>
        </p:spPr>
        <p:style>
          <a:lnRef idx="1">
            <a:schemeClr val="accent1"/>
          </a:lnRef>
          <a:fillRef idx="0">
            <a:schemeClr val="accent1"/>
          </a:fillRef>
          <a:effectRef idx="0">
            <a:schemeClr val="accent1"/>
          </a:effectRef>
          <a:fontRef idx="minor">
            <a:schemeClr val="tx1"/>
          </a:fontRef>
        </p:style>
        <p:txBody>
          <a:bodyPr wrap="none" rtlCol="0" anchor="ctr"/>
          <a:lstStyle/>
          <a:p>
            <a:pPr algn="ctr"/>
            <a:r>
              <a:rPr kumimoji="1" lang="en-US" altLang="ja-JP" sz="1200" b="1">
                <a:solidFill>
                  <a:schemeClr val="bg2"/>
                </a:solidFill>
                <a:latin typeface="Yu Gothic UI" panose="020B0500000000000000" pitchFamily="50" charset="-128"/>
                <a:ea typeface="Yu Gothic UI" panose="020B0500000000000000" pitchFamily="50" charset="-128"/>
                <a:sym typeface="Yu Gothic UI" panose="020B0500000000000000" pitchFamily="50" charset="-128"/>
              </a:rPr>
              <a:t>B</a:t>
            </a:r>
            <a:r>
              <a:rPr kumimoji="1" lang="ja-JP" altLang="en-US" sz="1200" b="1">
                <a:solidFill>
                  <a:schemeClr val="bg2"/>
                </a:solidFill>
                <a:latin typeface="Yu Gothic UI" panose="020B0500000000000000" pitchFamily="50" charset="-128"/>
                <a:ea typeface="Yu Gothic UI" panose="020B0500000000000000" pitchFamily="50" charset="-128"/>
                <a:sym typeface="Yu Gothic UI" panose="020B0500000000000000" pitchFamily="50" charset="-128"/>
              </a:rPr>
              <a:t>事業</a:t>
            </a:r>
          </a:p>
        </p:txBody>
      </p:sp>
      <p:cxnSp>
        <p:nvCxnSpPr>
          <p:cNvPr id="64" name="Straight Arrow Connector 63">
            <a:extLst>
              <a:ext uri="{FF2B5EF4-FFF2-40B4-BE49-F238E27FC236}">
                <a16:creationId xmlns:a16="http://schemas.microsoft.com/office/drawing/2014/main" id="{8AD7744A-D84B-FF69-FD65-3105162A1484}"/>
              </a:ext>
            </a:extLst>
          </p:cNvPr>
          <p:cNvCxnSpPr>
            <a:cxnSpLocks/>
            <a:stCxn id="63" idx="4"/>
            <a:endCxn id="54" idx="0"/>
          </p:cNvCxnSpPr>
          <p:nvPr/>
        </p:nvCxnSpPr>
        <p:spPr>
          <a:xfrm flipH="1">
            <a:off x="8639825" y="4199946"/>
            <a:ext cx="419825" cy="872278"/>
          </a:xfrm>
          <a:prstGeom prst="straightConnector1">
            <a:avLst/>
          </a:prstGeom>
          <a:ln>
            <a:solidFill>
              <a:schemeClr val="bg2"/>
            </a:solidFill>
            <a:tailEnd type="triangle"/>
          </a:ln>
        </p:spPr>
        <p:style>
          <a:lnRef idx="1">
            <a:schemeClr val="accent1"/>
          </a:lnRef>
          <a:fillRef idx="0">
            <a:schemeClr val="accent1"/>
          </a:fillRef>
          <a:effectRef idx="0">
            <a:schemeClr val="accent1"/>
          </a:effectRef>
          <a:fontRef idx="minor">
            <a:schemeClr val="tx1"/>
          </a:fontRef>
        </p:style>
      </p:cxnSp>
      <p:sp>
        <p:nvSpPr>
          <p:cNvPr id="69" name="Oval 68">
            <a:extLst>
              <a:ext uri="{FF2B5EF4-FFF2-40B4-BE49-F238E27FC236}">
                <a16:creationId xmlns:a16="http://schemas.microsoft.com/office/drawing/2014/main" id="{90C3B943-830A-6C48-BB13-12033F3A0118}"/>
              </a:ext>
            </a:extLst>
          </p:cNvPr>
          <p:cNvSpPr/>
          <p:nvPr/>
        </p:nvSpPr>
        <p:spPr>
          <a:xfrm>
            <a:off x="7911571" y="4581544"/>
            <a:ext cx="419825" cy="419825"/>
          </a:xfrm>
          <a:prstGeom prst="ellipse">
            <a:avLst/>
          </a:prstGeom>
          <a:solidFill>
            <a:schemeClr val="accent3">
              <a:lumMod val="20000"/>
              <a:lumOff val="80000"/>
            </a:schemeClr>
          </a:solidFill>
          <a:ln>
            <a:noFill/>
          </a:ln>
        </p:spPr>
        <p:style>
          <a:lnRef idx="1">
            <a:schemeClr val="accent1"/>
          </a:lnRef>
          <a:fillRef idx="0">
            <a:schemeClr val="accent1"/>
          </a:fillRef>
          <a:effectRef idx="0">
            <a:schemeClr val="accent1"/>
          </a:effectRef>
          <a:fontRef idx="minor">
            <a:schemeClr val="tx1"/>
          </a:fontRef>
        </p:style>
        <p:txBody>
          <a:bodyPr wrap="none" rtlCol="0" anchor="ctr"/>
          <a:lstStyle/>
          <a:p>
            <a:pPr algn="ctr"/>
            <a:r>
              <a:rPr kumimoji="1" lang="en-US" altLang="ja-JP" sz="1200" b="1">
                <a:solidFill>
                  <a:schemeClr val="bg2"/>
                </a:solidFill>
                <a:latin typeface="Yu Gothic UI" panose="020B0500000000000000" pitchFamily="50" charset="-128"/>
                <a:ea typeface="Yu Gothic UI" panose="020B0500000000000000" pitchFamily="50" charset="-128"/>
                <a:sym typeface="Yu Gothic UI" panose="020B0500000000000000" pitchFamily="50" charset="-128"/>
              </a:rPr>
              <a:t>A</a:t>
            </a:r>
            <a:r>
              <a:rPr kumimoji="1" lang="ja-JP" altLang="en-US" sz="1200" b="1">
                <a:solidFill>
                  <a:schemeClr val="bg2"/>
                </a:solidFill>
                <a:latin typeface="Yu Gothic UI" panose="020B0500000000000000" pitchFamily="50" charset="-128"/>
                <a:ea typeface="Yu Gothic UI" panose="020B0500000000000000" pitchFamily="50" charset="-128"/>
                <a:sym typeface="Yu Gothic UI" panose="020B0500000000000000" pitchFamily="50" charset="-128"/>
              </a:rPr>
              <a:t>事業</a:t>
            </a:r>
          </a:p>
        </p:txBody>
      </p:sp>
      <p:cxnSp>
        <p:nvCxnSpPr>
          <p:cNvPr id="71" name="Straight Arrow Connector 70">
            <a:extLst>
              <a:ext uri="{FF2B5EF4-FFF2-40B4-BE49-F238E27FC236}">
                <a16:creationId xmlns:a16="http://schemas.microsoft.com/office/drawing/2014/main" id="{335196E0-A403-A064-7996-6C2428EADFC5}"/>
              </a:ext>
            </a:extLst>
          </p:cNvPr>
          <p:cNvCxnSpPr>
            <a:cxnSpLocks/>
            <a:stCxn id="69" idx="2"/>
            <a:endCxn id="52" idx="7"/>
          </p:cNvCxnSpPr>
          <p:nvPr/>
        </p:nvCxnSpPr>
        <p:spPr>
          <a:xfrm flipH="1">
            <a:off x="7292808" y="4791457"/>
            <a:ext cx="618763" cy="352933"/>
          </a:xfrm>
          <a:prstGeom prst="straightConnector1">
            <a:avLst/>
          </a:prstGeom>
          <a:ln>
            <a:solidFill>
              <a:schemeClr val="bg2"/>
            </a:solidFill>
            <a:tailEnd type="triangle"/>
          </a:ln>
        </p:spPr>
        <p:style>
          <a:lnRef idx="1">
            <a:schemeClr val="accent1"/>
          </a:lnRef>
          <a:fillRef idx="0">
            <a:schemeClr val="accent1"/>
          </a:fillRef>
          <a:effectRef idx="0">
            <a:schemeClr val="accent1"/>
          </a:effectRef>
          <a:fontRef idx="minor">
            <a:schemeClr val="tx1"/>
          </a:fontRef>
        </p:style>
      </p:cxnSp>
      <p:sp>
        <p:nvSpPr>
          <p:cNvPr id="77" name="Rectangle: Folded Corner 76">
            <a:extLst>
              <a:ext uri="{FF2B5EF4-FFF2-40B4-BE49-F238E27FC236}">
                <a16:creationId xmlns:a16="http://schemas.microsoft.com/office/drawing/2014/main" id="{E17B2779-C1E6-BF53-B008-530E645F5F79}"/>
              </a:ext>
            </a:extLst>
          </p:cNvPr>
          <p:cNvSpPr/>
          <p:nvPr/>
        </p:nvSpPr>
        <p:spPr>
          <a:xfrm>
            <a:off x="5410200" y="1371600"/>
            <a:ext cx="4114800" cy="718330"/>
          </a:xfrm>
          <a:prstGeom prst="foldedCorner">
            <a:avLst/>
          </a:prstGeom>
          <a:solidFill>
            <a:schemeClr val="accent3">
              <a:lumMod val="20000"/>
              <a:lumOff val="80000"/>
            </a:schemeClr>
          </a:solidFill>
          <a:ln>
            <a:noFill/>
          </a:ln>
        </p:spPr>
        <p:style>
          <a:lnRef idx="1">
            <a:schemeClr val="accent1"/>
          </a:lnRef>
          <a:fillRef idx="0">
            <a:schemeClr val="accent1"/>
          </a:fillRef>
          <a:effectRef idx="0">
            <a:schemeClr val="accent1"/>
          </a:effectRef>
          <a:fontRef idx="minor">
            <a:schemeClr val="tx1"/>
          </a:fontRef>
        </p:style>
        <p:txBody>
          <a:bodyPr wrap="none" rtlCol="0" anchor="ctr"/>
          <a:lstStyle/>
          <a:p>
            <a:r>
              <a:rPr lang="ja-JP" altLang="en-US"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全社の事業が将来どのように変化するか、その中で補助事業を</a:t>
            </a:r>
            <a:br>
              <a:rPr lang="en-US" altLang="ja-JP"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br>
            <a:r>
              <a:rPr lang="ja-JP" altLang="en-US"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なぜ、どのような位置づけにしていきたいかを記載してください。</a:t>
            </a:r>
            <a:br>
              <a:rPr lang="en-US" altLang="ja-JP"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br>
            <a:r>
              <a:rPr lang="ja-JP" altLang="en-US"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（円の大きさは売上を示す）</a:t>
            </a:r>
            <a:endParaRPr kumimoji="1" lang="ja-JP" altLang="en-US"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2" name="四角形: メモ 1">
            <a:extLst>
              <a:ext uri="{FF2B5EF4-FFF2-40B4-BE49-F238E27FC236}">
                <a16:creationId xmlns:a16="http://schemas.microsoft.com/office/drawing/2014/main" id="{A2A91CEB-12C7-46E3-54B8-2BD508D6F853}"/>
              </a:ext>
            </a:extLst>
          </p:cNvPr>
          <p:cNvSpPr/>
          <p:nvPr/>
        </p:nvSpPr>
        <p:spPr>
          <a:xfrm>
            <a:off x="-1488524" y="259200"/>
            <a:ext cx="1412324" cy="534370"/>
          </a:xfrm>
          <a:prstGeom prst="foldedCorner">
            <a:avLst/>
          </a:prstGeom>
          <a:solidFill>
            <a:srgbClr val="FFFF00"/>
          </a:solidFill>
          <a:ln w="9525" cap="rnd" cmpd="sng" algn="ctr">
            <a:noFill/>
            <a:prstDash val="solid"/>
            <a:round/>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algn="ctr" defTabSz="742950"/>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当スライドは作成必須</a:t>
            </a:r>
          </a:p>
        </p:txBody>
      </p:sp>
      <p:sp>
        <p:nvSpPr>
          <p:cNvPr id="23" name="四角形: メモ 1">
            <a:extLst>
              <a:ext uri="{FF2B5EF4-FFF2-40B4-BE49-F238E27FC236}">
                <a16:creationId xmlns:a16="http://schemas.microsoft.com/office/drawing/2014/main" id="{3C634C1C-9E04-70D5-F75F-BAFDA6FD5DAA}"/>
              </a:ext>
            </a:extLst>
          </p:cNvPr>
          <p:cNvSpPr/>
          <p:nvPr/>
        </p:nvSpPr>
        <p:spPr>
          <a:xfrm>
            <a:off x="8061141" y="259200"/>
            <a:ext cx="1651634" cy="530966"/>
          </a:xfrm>
          <a:prstGeom prst="foldedCorner">
            <a:avLst/>
          </a:prstGeom>
          <a:solidFill>
            <a:srgbClr val="FF9900"/>
          </a:solidFill>
          <a:ln w="9525" cap="rnd" cmpd="sng" algn="ctr">
            <a:noFill/>
            <a:prstDash val="solid"/>
            <a:round/>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algn="ctr" defTabSz="742950"/>
            <a:r>
              <a:rPr kumimoji="1" lang="ja-JP" altLang="en-US" sz="1050" b="1">
                <a:solidFill>
                  <a:srgbClr val="575757"/>
                </a:solidFill>
                <a:latin typeface="Yu Gothic UI"/>
                <a:ea typeface="Yu Gothic UI"/>
                <a:sym typeface="Yu Gothic UI" panose="020B0500000000000000" pitchFamily="50" charset="-128"/>
              </a:rPr>
              <a:t>コンソーシアム</a:t>
            </a:r>
            <a:r>
              <a:rPr lang="ja-JP" altLang="en-US" sz="1050" b="1">
                <a:solidFill>
                  <a:srgbClr val="575757"/>
                </a:solidFill>
                <a:latin typeface="Yu Gothic UI"/>
                <a:ea typeface="Yu Gothic UI"/>
                <a:sym typeface="Yu Gothic UI" panose="020B0500000000000000" pitchFamily="50" charset="-128"/>
              </a:rPr>
              <a:t>形式</a:t>
            </a:r>
            <a:r>
              <a:rPr kumimoji="1" lang="ja-JP" altLang="en-US" sz="1050" b="1">
                <a:solidFill>
                  <a:srgbClr val="575757"/>
                </a:solidFill>
                <a:latin typeface="Yu Gothic UI"/>
                <a:ea typeface="Yu Gothic UI"/>
                <a:sym typeface="Yu Gothic UI" panose="020B0500000000000000" pitchFamily="50" charset="-128"/>
              </a:rPr>
              <a:t>の場合、事業者ごとにスライド作成</a:t>
            </a:r>
            <a:endParaRPr kumimoji="1" lang="en-US" altLang="ja-JP" sz="1050" b="1">
              <a:solidFill>
                <a:srgbClr val="575757"/>
              </a:solidFill>
              <a:latin typeface="Yu Gothic UI"/>
              <a:ea typeface="Yu Gothic UI"/>
              <a:sym typeface="Yu Gothic UI" panose="020B0500000000000000" pitchFamily="50" charset="-128"/>
            </a:endParaRPr>
          </a:p>
          <a:p>
            <a:pPr algn="ctr" defTabSz="742950"/>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（株式会社</a:t>
            </a:r>
            <a:r>
              <a:rPr kumimoji="1" lang="en-US" altLang="ja-JP"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XXXX</a:t>
            </a:r>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a:t>
            </a:r>
          </a:p>
        </p:txBody>
      </p:sp>
    </p:spTree>
    <p:extLst>
      <p:ext uri="{BB962C8B-B14F-4D97-AF65-F5344CB8AC3E}">
        <p14:creationId xmlns:p14="http://schemas.microsoft.com/office/powerpoint/2010/main" val="168679370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hink-cell data - do not delete" hidden="1">
            <a:extLst>
              <a:ext uri="{FF2B5EF4-FFF2-40B4-BE49-F238E27FC236}">
                <a16:creationId xmlns:a16="http://schemas.microsoft.com/office/drawing/2014/main" id="{B6040290-ED09-D5A4-4767-00647E771CAA}"/>
              </a:ext>
            </a:extLst>
          </p:cNvPr>
          <p:cNvGraphicFramePr>
            <a:graphicFrameLocks/>
          </p:cNvGraphicFramePr>
          <p:nvPr>
            <p:custDataLst>
              <p:tags r:id="rId1"/>
            </p:custDataLst>
            <p:extLst>
              <p:ext uri="{D42A27DB-BD31-4B8C-83A1-F6EECF244321}">
                <p14:modId xmlns:p14="http://schemas.microsoft.com/office/powerpoint/2010/main" val="1679474337"/>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277" imgH="277" progId="TCLayout.ActiveDocument.1">
                  <p:embed/>
                </p:oleObj>
              </mc:Choice>
              <mc:Fallback>
                <p:oleObj name="think-cellスライド" r:id="rId4" imgW="277" imgH="277" progId="TCLayout.ActiveDocument.1">
                  <p:embed/>
                  <p:pic>
                    <p:nvPicPr>
                      <p:cNvPr id="3" name="think-cell data - do not delete" hidden="1">
                        <a:extLst>
                          <a:ext uri="{FF2B5EF4-FFF2-40B4-BE49-F238E27FC236}">
                            <a16:creationId xmlns:a16="http://schemas.microsoft.com/office/drawing/2014/main" id="{B6040290-ED09-D5A4-4767-00647E771CAA}"/>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5A8C77D0-BB80-E143-0BE8-DE32EB6CC860}"/>
              </a:ext>
            </a:extLst>
          </p:cNvPr>
          <p:cNvSpPr>
            <a:spLocks noGrp="1"/>
          </p:cNvSpPr>
          <p:nvPr>
            <p:ph type="title"/>
          </p:nvPr>
        </p:nvSpPr>
        <p:spPr/>
        <p:txBody>
          <a:bodyPr vert="horz"/>
          <a:lstStyle/>
          <a:p>
            <a:endParaRPr kumimoji="1" lang="ja-JP" altLang="en-US"/>
          </a:p>
        </p:txBody>
      </p:sp>
      <p:sp>
        <p:nvSpPr>
          <p:cNvPr id="10" name="Text Placeholder 9">
            <a:extLst>
              <a:ext uri="{FF2B5EF4-FFF2-40B4-BE49-F238E27FC236}">
                <a16:creationId xmlns:a16="http://schemas.microsoft.com/office/drawing/2014/main" id="{EAF6458E-7F48-D110-9DD4-298E582F08F9}"/>
              </a:ext>
            </a:extLst>
          </p:cNvPr>
          <p:cNvSpPr>
            <a:spLocks noGrp="1"/>
          </p:cNvSpPr>
          <p:nvPr>
            <p:ph type="body" sz="quarter" idx="12"/>
          </p:nvPr>
        </p:nvSpPr>
        <p:spPr/>
        <p:txBody>
          <a:bodyPr/>
          <a:lstStyle/>
          <a:p>
            <a:r>
              <a:rPr lang="ja-JP" altLang="en-US"/>
              <a:t>①経営力（イ）事業戦略</a:t>
            </a:r>
          </a:p>
        </p:txBody>
      </p:sp>
      <p:grpSp>
        <p:nvGrpSpPr>
          <p:cNvPr id="6" name="RectangleWithLineGroup">
            <a:extLst>
              <a:ext uri="{FF2B5EF4-FFF2-40B4-BE49-F238E27FC236}">
                <a16:creationId xmlns:a16="http://schemas.microsoft.com/office/drawing/2014/main" id="{7B1802ED-4254-366E-56DB-7B84C0728B29}"/>
              </a:ext>
            </a:extLst>
          </p:cNvPr>
          <p:cNvGrpSpPr/>
          <p:nvPr/>
        </p:nvGrpSpPr>
        <p:grpSpPr>
          <a:xfrm>
            <a:off x="381000" y="914400"/>
            <a:ext cx="9144000" cy="380480"/>
            <a:chOff x="2073603" y="1702803"/>
            <a:chExt cx="2160003" cy="360000"/>
          </a:xfrm>
          <a:noFill/>
        </p:grpSpPr>
        <p:sp>
          <p:nvSpPr>
            <p:cNvPr id="7" name="Rectangle 6">
              <a:extLst>
                <a:ext uri="{FF2B5EF4-FFF2-40B4-BE49-F238E27FC236}">
                  <a16:creationId xmlns:a16="http://schemas.microsoft.com/office/drawing/2014/main" id="{BD22E286-6620-E2F3-0BEA-B011015969A8}"/>
                </a:ext>
              </a:extLst>
            </p:cNvPr>
            <p:cNvSpPr/>
            <p:nvPr/>
          </p:nvSpPr>
          <p:spPr>
            <a:xfrm>
              <a:off x="2073603" y="1702803"/>
              <a:ext cx="2160003" cy="360000"/>
            </a:xfrm>
            <a:prstGeom prst="rect">
              <a:avLst/>
            </a:prstGeom>
            <a:grpFill/>
            <a:ln>
              <a:noFill/>
            </a:ln>
          </p:spPr>
          <p:style>
            <a:lnRef idx="1">
              <a:schemeClr val="accent1"/>
            </a:lnRef>
            <a:fillRef idx="0">
              <a:schemeClr val="accent1"/>
            </a:fillRef>
            <a:effectRef idx="0">
              <a:schemeClr val="accent1"/>
            </a:effectRef>
            <a:fontRef idx="minor">
              <a:schemeClr val="tx1"/>
            </a:fontRef>
          </p:style>
          <p:txBody>
            <a:bodyPr wrap="none" rtlCol="0" anchor="ctr" anchorCtr="0"/>
            <a:lstStyle/>
            <a:p>
              <a:r>
                <a:rPr kumimoji="1" lang="ja-JP" altLang="en-US" sz="1400" b="1">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外部環境変化が当社に与える影響</a:t>
              </a:r>
            </a:p>
          </p:txBody>
        </p:sp>
        <p:cxnSp>
          <p:nvCxnSpPr>
            <p:cNvPr id="8" name="Straight Connector 7">
              <a:extLst>
                <a:ext uri="{FF2B5EF4-FFF2-40B4-BE49-F238E27FC236}">
                  <a16:creationId xmlns:a16="http://schemas.microsoft.com/office/drawing/2014/main" id="{618FD894-C312-C29E-AACA-3866D7FEAF5F}"/>
                </a:ext>
              </a:extLst>
            </p:cNvPr>
            <p:cNvCxnSpPr/>
            <p:nvPr/>
          </p:nvCxnSpPr>
          <p:spPr>
            <a:xfrm>
              <a:off x="2073603" y="2062803"/>
              <a:ext cx="2160003" cy="0"/>
            </a:xfrm>
            <a:prstGeom prst="line">
              <a:avLst/>
            </a:prstGeom>
            <a:grpFill/>
            <a:ln w="12700">
              <a:solidFill>
                <a:srgbClr val="000F78"/>
              </a:solidFill>
            </a:ln>
          </p:spPr>
          <p:style>
            <a:lnRef idx="1">
              <a:schemeClr val="accent1"/>
            </a:lnRef>
            <a:fillRef idx="0">
              <a:schemeClr val="accent1"/>
            </a:fillRef>
            <a:effectRef idx="0">
              <a:schemeClr val="accent1"/>
            </a:effectRef>
            <a:fontRef idx="minor">
              <a:schemeClr val="tx1"/>
            </a:fontRef>
          </p:style>
        </p:cxnSp>
      </p:grpSp>
      <p:sp>
        <p:nvSpPr>
          <p:cNvPr id="71" name="正方形/長方形 4">
            <a:extLst>
              <a:ext uri="{FF2B5EF4-FFF2-40B4-BE49-F238E27FC236}">
                <a16:creationId xmlns:a16="http://schemas.microsoft.com/office/drawing/2014/main" id="{86AD13E1-3E14-9EC0-C528-AEC670E12F26}"/>
              </a:ext>
            </a:extLst>
          </p:cNvPr>
          <p:cNvSpPr/>
          <p:nvPr/>
        </p:nvSpPr>
        <p:spPr>
          <a:xfrm>
            <a:off x="1104275" y="1371600"/>
            <a:ext cx="4140000" cy="291726"/>
          </a:xfrm>
          <a:prstGeom prst="rect">
            <a:avLst/>
          </a:prstGeom>
          <a:solidFill>
            <a:schemeClr val="accent2"/>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defTabSz="742950"/>
            <a:r>
              <a:rPr kumimoji="1" lang="ja-JP" altLang="en-US" sz="1400" b="1">
                <a:solidFill>
                  <a:schemeClr val="bg1"/>
                </a:solidFill>
                <a:latin typeface="Yu Gothic UI" panose="020B0500000000000000" pitchFamily="50" charset="-128"/>
                <a:ea typeface="Yu Gothic UI" panose="020B0500000000000000" pitchFamily="50" charset="-128"/>
                <a:sym typeface="Yu Gothic UI" panose="020B0500000000000000" pitchFamily="50" charset="-128"/>
              </a:rPr>
              <a:t>機会</a:t>
            </a:r>
          </a:p>
        </p:txBody>
      </p:sp>
      <p:sp>
        <p:nvSpPr>
          <p:cNvPr id="72" name="正方形/長方形 5">
            <a:extLst>
              <a:ext uri="{FF2B5EF4-FFF2-40B4-BE49-F238E27FC236}">
                <a16:creationId xmlns:a16="http://schemas.microsoft.com/office/drawing/2014/main" id="{A753A02A-FA5F-D712-CA22-B21379BD3008}"/>
              </a:ext>
            </a:extLst>
          </p:cNvPr>
          <p:cNvSpPr/>
          <p:nvPr/>
        </p:nvSpPr>
        <p:spPr>
          <a:xfrm>
            <a:off x="5282012" y="1371600"/>
            <a:ext cx="4140000" cy="291726"/>
          </a:xfrm>
          <a:prstGeom prst="rect">
            <a:avLst/>
          </a:prstGeom>
          <a:solidFill>
            <a:schemeClr val="accent2"/>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defTabSz="742950"/>
            <a:r>
              <a:rPr kumimoji="1" lang="ja-JP" altLang="en-US" sz="1400" b="1">
                <a:solidFill>
                  <a:schemeClr val="bg1"/>
                </a:solidFill>
                <a:latin typeface="Yu Gothic UI" panose="020B0500000000000000" pitchFamily="50" charset="-128"/>
                <a:ea typeface="Yu Gothic UI" panose="020B0500000000000000" pitchFamily="50" charset="-128"/>
                <a:sym typeface="Yu Gothic UI" panose="020B0500000000000000" pitchFamily="50" charset="-128"/>
              </a:rPr>
              <a:t>脅威</a:t>
            </a:r>
          </a:p>
        </p:txBody>
      </p:sp>
      <p:sp>
        <p:nvSpPr>
          <p:cNvPr id="73" name="正方形/長方形 19">
            <a:extLst>
              <a:ext uri="{FF2B5EF4-FFF2-40B4-BE49-F238E27FC236}">
                <a16:creationId xmlns:a16="http://schemas.microsoft.com/office/drawing/2014/main" id="{D8AA81C0-7F1B-44E7-24F6-2A62327006F4}"/>
              </a:ext>
            </a:extLst>
          </p:cNvPr>
          <p:cNvSpPr/>
          <p:nvPr/>
        </p:nvSpPr>
        <p:spPr>
          <a:xfrm>
            <a:off x="1104276" y="1749118"/>
            <a:ext cx="4139999" cy="1153211"/>
          </a:xfrm>
          <a:prstGeom prst="rect">
            <a:avLst/>
          </a:prstGeom>
          <a:noFill/>
          <a:ln w="9525" cap="rnd" cmpd="sng" algn="ctr">
            <a:solidFill>
              <a:schemeClr val="accent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171450" indent="-171450" defTabSz="742950">
              <a:buFont typeface="EYInterstate" panose="02000503020000020004" pitchFamily="2" charset="0"/>
              <a:buChar char="•"/>
            </a:pPr>
            <a:r>
              <a:rPr kumimoji="1" lang="en-US" altLang="ja-JP"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XXX</a:t>
            </a:r>
          </a:p>
        </p:txBody>
      </p:sp>
      <p:sp>
        <p:nvSpPr>
          <p:cNvPr id="74" name="正方形/長方形 20">
            <a:extLst>
              <a:ext uri="{FF2B5EF4-FFF2-40B4-BE49-F238E27FC236}">
                <a16:creationId xmlns:a16="http://schemas.microsoft.com/office/drawing/2014/main" id="{B52D9AF9-8FEA-9CBB-4B85-288EA5DF6605}"/>
              </a:ext>
            </a:extLst>
          </p:cNvPr>
          <p:cNvSpPr/>
          <p:nvPr/>
        </p:nvSpPr>
        <p:spPr>
          <a:xfrm>
            <a:off x="1104276" y="2934449"/>
            <a:ext cx="4139999" cy="1153211"/>
          </a:xfrm>
          <a:prstGeom prst="rect">
            <a:avLst/>
          </a:prstGeom>
          <a:noFill/>
          <a:ln w="9525" cap="rnd" cmpd="sng" algn="ctr">
            <a:solidFill>
              <a:schemeClr val="accent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171450" indent="-171450" defTabSz="742950">
              <a:buFont typeface="EYInterstate" panose="02000503020000020004" pitchFamily="2" charset="0"/>
              <a:buChar char="•"/>
            </a:pPr>
            <a:r>
              <a:rPr kumimoji="1" lang="en-US" altLang="ja-JP"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XXX</a:t>
            </a:r>
            <a:endParaRPr kumimoji="1"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75" name="正方形/長方形 21">
            <a:extLst>
              <a:ext uri="{FF2B5EF4-FFF2-40B4-BE49-F238E27FC236}">
                <a16:creationId xmlns:a16="http://schemas.microsoft.com/office/drawing/2014/main" id="{C7A68844-4E08-FE02-3955-952BE83E80D3}"/>
              </a:ext>
            </a:extLst>
          </p:cNvPr>
          <p:cNvSpPr/>
          <p:nvPr/>
        </p:nvSpPr>
        <p:spPr>
          <a:xfrm>
            <a:off x="1104276" y="4117212"/>
            <a:ext cx="4139999" cy="1153211"/>
          </a:xfrm>
          <a:prstGeom prst="rect">
            <a:avLst/>
          </a:prstGeom>
          <a:noFill/>
          <a:ln w="9525" cap="rnd" cmpd="sng" algn="ctr">
            <a:solidFill>
              <a:schemeClr val="accent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171450" indent="-171450" defTabSz="742950">
              <a:buFont typeface="EYInterstate" panose="02000503020000020004" pitchFamily="2" charset="0"/>
              <a:buChar char="•"/>
            </a:pPr>
            <a:r>
              <a:rPr kumimoji="1" lang="en-US" altLang="ja-JP"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XXX</a:t>
            </a:r>
            <a:endParaRPr kumimoji="1"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76" name="正方形/長方形 22">
            <a:extLst>
              <a:ext uri="{FF2B5EF4-FFF2-40B4-BE49-F238E27FC236}">
                <a16:creationId xmlns:a16="http://schemas.microsoft.com/office/drawing/2014/main" id="{AFD2DDD6-EF36-4F0D-03F5-BE7141424A2B}"/>
              </a:ext>
            </a:extLst>
          </p:cNvPr>
          <p:cNvSpPr/>
          <p:nvPr/>
        </p:nvSpPr>
        <p:spPr>
          <a:xfrm>
            <a:off x="1104276" y="5299977"/>
            <a:ext cx="4139999" cy="1153211"/>
          </a:xfrm>
          <a:prstGeom prst="rect">
            <a:avLst/>
          </a:prstGeom>
          <a:noFill/>
          <a:ln w="9525" cap="rnd" cmpd="sng" algn="ctr">
            <a:solidFill>
              <a:schemeClr val="accent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171450" indent="-171450" defTabSz="742950">
              <a:buFont typeface="EYInterstate" panose="02000503020000020004" pitchFamily="2" charset="0"/>
              <a:buChar char="•"/>
            </a:pPr>
            <a:r>
              <a:rPr kumimoji="1" lang="en-US" altLang="ja-JP"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XXX</a:t>
            </a:r>
            <a:endParaRPr kumimoji="1"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77" name="正方形/長方形 23">
            <a:extLst>
              <a:ext uri="{FF2B5EF4-FFF2-40B4-BE49-F238E27FC236}">
                <a16:creationId xmlns:a16="http://schemas.microsoft.com/office/drawing/2014/main" id="{E359317E-1BB2-DFC8-2E82-FD1821A96C97}"/>
              </a:ext>
            </a:extLst>
          </p:cNvPr>
          <p:cNvSpPr/>
          <p:nvPr/>
        </p:nvSpPr>
        <p:spPr>
          <a:xfrm>
            <a:off x="5282013" y="1751685"/>
            <a:ext cx="4139999" cy="1153211"/>
          </a:xfrm>
          <a:prstGeom prst="rect">
            <a:avLst/>
          </a:prstGeom>
          <a:noFill/>
          <a:ln w="9525" cap="rnd" cmpd="sng" algn="ctr">
            <a:solidFill>
              <a:schemeClr val="accent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171450" indent="-171450" defTabSz="742950">
              <a:buFont typeface="EYInterstate" panose="02000503020000020004" pitchFamily="2" charset="0"/>
              <a:buChar char="•"/>
            </a:pPr>
            <a:r>
              <a:rPr kumimoji="1" lang="en-US" altLang="ja-JP"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XXX</a:t>
            </a:r>
          </a:p>
        </p:txBody>
      </p:sp>
      <p:sp>
        <p:nvSpPr>
          <p:cNvPr id="78" name="正方形/長方形 24">
            <a:extLst>
              <a:ext uri="{FF2B5EF4-FFF2-40B4-BE49-F238E27FC236}">
                <a16:creationId xmlns:a16="http://schemas.microsoft.com/office/drawing/2014/main" id="{C928BD9C-DE09-1BF3-7A73-09331767744A}"/>
              </a:ext>
            </a:extLst>
          </p:cNvPr>
          <p:cNvSpPr/>
          <p:nvPr/>
        </p:nvSpPr>
        <p:spPr>
          <a:xfrm>
            <a:off x="5282013" y="2934449"/>
            <a:ext cx="4139999" cy="1153211"/>
          </a:xfrm>
          <a:prstGeom prst="rect">
            <a:avLst/>
          </a:prstGeom>
          <a:noFill/>
          <a:ln w="9525" cap="rnd" cmpd="sng" algn="ctr">
            <a:solidFill>
              <a:schemeClr val="accent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171450" indent="-171450" defTabSz="742950">
              <a:buFont typeface="EYInterstate" panose="02000503020000020004" pitchFamily="2" charset="0"/>
              <a:buChar char="•"/>
            </a:pPr>
            <a:r>
              <a:rPr kumimoji="1" lang="en-US" altLang="ja-JP"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XXX</a:t>
            </a:r>
            <a:endParaRPr kumimoji="1"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79" name="正方形/長方形 25">
            <a:extLst>
              <a:ext uri="{FF2B5EF4-FFF2-40B4-BE49-F238E27FC236}">
                <a16:creationId xmlns:a16="http://schemas.microsoft.com/office/drawing/2014/main" id="{254CA17E-3B9E-669B-275C-A24917FE6FE9}"/>
              </a:ext>
            </a:extLst>
          </p:cNvPr>
          <p:cNvSpPr/>
          <p:nvPr/>
        </p:nvSpPr>
        <p:spPr>
          <a:xfrm>
            <a:off x="5282013" y="4117212"/>
            <a:ext cx="4139999" cy="1153211"/>
          </a:xfrm>
          <a:prstGeom prst="rect">
            <a:avLst/>
          </a:prstGeom>
          <a:noFill/>
          <a:ln w="9525" cap="rnd" cmpd="sng" algn="ctr">
            <a:solidFill>
              <a:schemeClr val="accent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171450" indent="-171450" defTabSz="742950">
              <a:buFont typeface="EYInterstate" panose="02000503020000020004" pitchFamily="2" charset="0"/>
              <a:buChar char="•"/>
            </a:pPr>
            <a:r>
              <a:rPr kumimoji="1" lang="en-US" altLang="ja-JP"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XXX</a:t>
            </a:r>
            <a:endParaRPr kumimoji="1"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80" name="正方形/長方形 26">
            <a:extLst>
              <a:ext uri="{FF2B5EF4-FFF2-40B4-BE49-F238E27FC236}">
                <a16:creationId xmlns:a16="http://schemas.microsoft.com/office/drawing/2014/main" id="{F06C5D30-1CA6-991E-767C-4445F3075928}"/>
              </a:ext>
            </a:extLst>
          </p:cNvPr>
          <p:cNvSpPr/>
          <p:nvPr/>
        </p:nvSpPr>
        <p:spPr>
          <a:xfrm>
            <a:off x="5282013" y="5299977"/>
            <a:ext cx="4139999" cy="1153211"/>
          </a:xfrm>
          <a:prstGeom prst="rect">
            <a:avLst/>
          </a:prstGeom>
          <a:noFill/>
          <a:ln w="9525" cap="rnd" cmpd="sng" algn="ctr">
            <a:solidFill>
              <a:schemeClr val="accent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171450" indent="-171450" defTabSz="742950">
              <a:buFont typeface="EYInterstate" panose="02000503020000020004" pitchFamily="2" charset="0"/>
              <a:buChar char="•"/>
            </a:pPr>
            <a:r>
              <a:rPr kumimoji="1" lang="en-US" altLang="ja-JP"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XXX</a:t>
            </a:r>
            <a:endParaRPr kumimoji="1"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grpSp>
        <p:nvGrpSpPr>
          <p:cNvPr id="81" name="Group 80">
            <a:extLst>
              <a:ext uri="{FF2B5EF4-FFF2-40B4-BE49-F238E27FC236}">
                <a16:creationId xmlns:a16="http://schemas.microsoft.com/office/drawing/2014/main" id="{D43C2DA6-0F94-BC40-C686-808553310A4E}"/>
              </a:ext>
            </a:extLst>
          </p:cNvPr>
          <p:cNvGrpSpPr/>
          <p:nvPr/>
        </p:nvGrpSpPr>
        <p:grpSpPr>
          <a:xfrm>
            <a:off x="483989" y="1751685"/>
            <a:ext cx="457200" cy="4701503"/>
            <a:chOff x="457200" y="1371600"/>
            <a:chExt cx="457200" cy="5081585"/>
          </a:xfrm>
        </p:grpSpPr>
        <p:grpSp>
          <p:nvGrpSpPr>
            <p:cNvPr id="82" name="RectangleWithVerticalLineGroup">
              <a:extLst>
                <a:ext uri="{FF2B5EF4-FFF2-40B4-BE49-F238E27FC236}">
                  <a16:creationId xmlns:a16="http://schemas.microsoft.com/office/drawing/2014/main" id="{11146812-E2FD-0C2F-AE66-379F26F68FA6}"/>
                </a:ext>
              </a:extLst>
            </p:cNvPr>
            <p:cNvGrpSpPr/>
            <p:nvPr/>
          </p:nvGrpSpPr>
          <p:grpSpPr>
            <a:xfrm>
              <a:off x="457200" y="1371600"/>
              <a:ext cx="457200" cy="1197312"/>
              <a:chOff x="640801" y="2278804"/>
              <a:chExt cx="1080002" cy="720001"/>
            </a:xfrm>
          </p:grpSpPr>
          <p:sp>
            <p:nvSpPr>
              <p:cNvPr id="92" name="Rectangle 91">
                <a:extLst>
                  <a:ext uri="{FF2B5EF4-FFF2-40B4-BE49-F238E27FC236}">
                    <a16:creationId xmlns:a16="http://schemas.microsoft.com/office/drawing/2014/main" id="{3FBBC2D5-444D-9544-7E7E-70A8B0DACEAE}"/>
                  </a:ext>
                </a:extLst>
              </p:cNvPr>
              <p:cNvSpPr/>
              <p:nvPr/>
            </p:nvSpPr>
            <p:spPr>
              <a:xfrm>
                <a:off x="640801" y="2278804"/>
                <a:ext cx="1080002" cy="720001"/>
              </a:xfrm>
              <a:prstGeom prst="rect">
                <a:avLst/>
              </a:prstGeom>
              <a:solidFill>
                <a:srgbClr val="FFFFFF"/>
              </a:solidFill>
              <a:ln>
                <a:noFill/>
              </a:ln>
            </p:spPr>
            <p:style>
              <a:lnRef idx="1">
                <a:schemeClr val="accent1"/>
              </a:lnRef>
              <a:fillRef idx="0">
                <a:schemeClr val="accent1"/>
              </a:fillRef>
              <a:effectRef idx="0">
                <a:schemeClr val="accent1"/>
              </a:effectRef>
              <a:fontRef idx="minor">
                <a:schemeClr val="tx1"/>
              </a:fontRef>
            </p:style>
            <p:txBody>
              <a:bodyPr vert="eaVert" wrap="none" rtlCol="0" anchor="ctr" anchorCtr="0"/>
              <a:lstStyle/>
              <a:p>
                <a:pPr algn="ctr"/>
                <a:r>
                  <a:rPr kumimoji="1" lang="ja-JP" altLang="en-US" sz="1400" b="1">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政治</a:t>
                </a:r>
              </a:p>
            </p:txBody>
          </p:sp>
          <p:cxnSp>
            <p:nvCxnSpPr>
              <p:cNvPr id="93" name="Straight Connector 92">
                <a:extLst>
                  <a:ext uri="{FF2B5EF4-FFF2-40B4-BE49-F238E27FC236}">
                    <a16:creationId xmlns:a16="http://schemas.microsoft.com/office/drawing/2014/main" id="{7EA3D25A-44CB-6AA8-C998-50C3E298EA76}"/>
                  </a:ext>
                </a:extLst>
              </p:cNvPr>
              <p:cNvCxnSpPr/>
              <p:nvPr/>
            </p:nvCxnSpPr>
            <p:spPr>
              <a:xfrm>
                <a:off x="1720803" y="2278804"/>
                <a:ext cx="0" cy="720001"/>
              </a:xfrm>
              <a:prstGeom prst="line">
                <a:avLst/>
              </a:prstGeom>
              <a:ln w="12700">
                <a:solidFill>
                  <a:srgbClr val="000F78"/>
                </a:solidFill>
              </a:ln>
            </p:spPr>
            <p:style>
              <a:lnRef idx="1">
                <a:schemeClr val="accent1"/>
              </a:lnRef>
              <a:fillRef idx="0">
                <a:schemeClr val="accent1"/>
              </a:fillRef>
              <a:effectRef idx="0">
                <a:schemeClr val="accent1"/>
              </a:effectRef>
              <a:fontRef idx="minor">
                <a:schemeClr val="tx1"/>
              </a:fontRef>
            </p:style>
          </p:cxnSp>
        </p:grpSp>
        <p:grpSp>
          <p:nvGrpSpPr>
            <p:cNvPr id="83" name="RectangleWithVerticalLineGroup">
              <a:extLst>
                <a:ext uri="{FF2B5EF4-FFF2-40B4-BE49-F238E27FC236}">
                  <a16:creationId xmlns:a16="http://schemas.microsoft.com/office/drawing/2014/main" id="{7531D506-74C3-332D-A106-0A4614D1081C}"/>
                </a:ext>
              </a:extLst>
            </p:cNvPr>
            <p:cNvGrpSpPr/>
            <p:nvPr/>
          </p:nvGrpSpPr>
          <p:grpSpPr>
            <a:xfrm>
              <a:off x="457200" y="2629702"/>
              <a:ext cx="457200" cy="1197312"/>
              <a:chOff x="640801" y="2278804"/>
              <a:chExt cx="1080002" cy="720001"/>
            </a:xfrm>
          </p:grpSpPr>
          <p:sp>
            <p:nvSpPr>
              <p:cNvPr id="90" name="Rectangle 89">
                <a:extLst>
                  <a:ext uri="{FF2B5EF4-FFF2-40B4-BE49-F238E27FC236}">
                    <a16:creationId xmlns:a16="http://schemas.microsoft.com/office/drawing/2014/main" id="{140D015B-9D7C-0FD9-2A3E-7FD215C12E2B}"/>
                  </a:ext>
                </a:extLst>
              </p:cNvPr>
              <p:cNvSpPr/>
              <p:nvPr/>
            </p:nvSpPr>
            <p:spPr>
              <a:xfrm>
                <a:off x="640801" y="2278804"/>
                <a:ext cx="1080002" cy="720001"/>
              </a:xfrm>
              <a:prstGeom prst="rect">
                <a:avLst/>
              </a:prstGeom>
              <a:solidFill>
                <a:srgbClr val="FFFFFF"/>
              </a:solidFill>
              <a:ln>
                <a:noFill/>
              </a:ln>
            </p:spPr>
            <p:style>
              <a:lnRef idx="1">
                <a:schemeClr val="accent1"/>
              </a:lnRef>
              <a:fillRef idx="0">
                <a:schemeClr val="accent1"/>
              </a:fillRef>
              <a:effectRef idx="0">
                <a:schemeClr val="accent1"/>
              </a:effectRef>
              <a:fontRef idx="minor">
                <a:schemeClr val="tx1"/>
              </a:fontRef>
            </p:style>
            <p:txBody>
              <a:bodyPr vert="eaVert" wrap="none" rtlCol="0" anchor="ctr" anchorCtr="0"/>
              <a:lstStyle/>
              <a:p>
                <a:pPr algn="ctr"/>
                <a:r>
                  <a:rPr kumimoji="1" lang="ja-JP" altLang="en-US" sz="1400" b="1">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経済</a:t>
                </a:r>
              </a:p>
            </p:txBody>
          </p:sp>
          <p:cxnSp>
            <p:nvCxnSpPr>
              <p:cNvPr id="91" name="Straight Connector 90">
                <a:extLst>
                  <a:ext uri="{FF2B5EF4-FFF2-40B4-BE49-F238E27FC236}">
                    <a16:creationId xmlns:a16="http://schemas.microsoft.com/office/drawing/2014/main" id="{D4BED030-E442-8F11-49C6-D38BC529CCDD}"/>
                  </a:ext>
                </a:extLst>
              </p:cNvPr>
              <p:cNvCxnSpPr/>
              <p:nvPr/>
            </p:nvCxnSpPr>
            <p:spPr>
              <a:xfrm>
                <a:off x="1720803" y="2278804"/>
                <a:ext cx="0" cy="720001"/>
              </a:xfrm>
              <a:prstGeom prst="line">
                <a:avLst/>
              </a:prstGeom>
              <a:ln w="12700">
                <a:solidFill>
                  <a:srgbClr val="000F78"/>
                </a:solidFill>
              </a:ln>
            </p:spPr>
            <p:style>
              <a:lnRef idx="1">
                <a:schemeClr val="accent1"/>
              </a:lnRef>
              <a:fillRef idx="0">
                <a:schemeClr val="accent1"/>
              </a:fillRef>
              <a:effectRef idx="0">
                <a:schemeClr val="accent1"/>
              </a:effectRef>
              <a:fontRef idx="minor">
                <a:schemeClr val="tx1"/>
              </a:fontRef>
            </p:style>
          </p:cxnSp>
        </p:grpSp>
        <p:grpSp>
          <p:nvGrpSpPr>
            <p:cNvPr id="84" name="RectangleWithVerticalLineGroup">
              <a:extLst>
                <a:ext uri="{FF2B5EF4-FFF2-40B4-BE49-F238E27FC236}">
                  <a16:creationId xmlns:a16="http://schemas.microsoft.com/office/drawing/2014/main" id="{0B7567AF-9D25-01EA-BDE1-96957038A8FB}"/>
                </a:ext>
              </a:extLst>
            </p:cNvPr>
            <p:cNvGrpSpPr/>
            <p:nvPr/>
          </p:nvGrpSpPr>
          <p:grpSpPr>
            <a:xfrm>
              <a:off x="457200" y="3893993"/>
              <a:ext cx="457200" cy="1197312"/>
              <a:chOff x="640801" y="2278804"/>
              <a:chExt cx="1080002" cy="720001"/>
            </a:xfrm>
          </p:grpSpPr>
          <p:sp>
            <p:nvSpPr>
              <p:cNvPr id="88" name="Rectangle 87">
                <a:extLst>
                  <a:ext uri="{FF2B5EF4-FFF2-40B4-BE49-F238E27FC236}">
                    <a16:creationId xmlns:a16="http://schemas.microsoft.com/office/drawing/2014/main" id="{46A7377E-1777-62B0-FB6F-5C04A6E2B1BB}"/>
                  </a:ext>
                </a:extLst>
              </p:cNvPr>
              <p:cNvSpPr/>
              <p:nvPr/>
            </p:nvSpPr>
            <p:spPr>
              <a:xfrm>
                <a:off x="640801" y="2278804"/>
                <a:ext cx="1080002" cy="720001"/>
              </a:xfrm>
              <a:prstGeom prst="rect">
                <a:avLst/>
              </a:prstGeom>
              <a:solidFill>
                <a:srgbClr val="FFFFFF"/>
              </a:solidFill>
              <a:ln>
                <a:noFill/>
              </a:ln>
            </p:spPr>
            <p:style>
              <a:lnRef idx="1">
                <a:schemeClr val="accent1"/>
              </a:lnRef>
              <a:fillRef idx="0">
                <a:schemeClr val="accent1"/>
              </a:fillRef>
              <a:effectRef idx="0">
                <a:schemeClr val="accent1"/>
              </a:effectRef>
              <a:fontRef idx="minor">
                <a:schemeClr val="tx1"/>
              </a:fontRef>
            </p:style>
            <p:txBody>
              <a:bodyPr vert="eaVert" wrap="none" rtlCol="0" anchor="ctr" anchorCtr="0"/>
              <a:lstStyle/>
              <a:p>
                <a:pPr algn="ctr"/>
                <a:r>
                  <a:rPr kumimoji="1" lang="ja-JP" altLang="en-US" sz="1400" b="1">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社会</a:t>
                </a:r>
              </a:p>
            </p:txBody>
          </p:sp>
          <p:cxnSp>
            <p:nvCxnSpPr>
              <p:cNvPr id="89" name="Straight Connector 88">
                <a:extLst>
                  <a:ext uri="{FF2B5EF4-FFF2-40B4-BE49-F238E27FC236}">
                    <a16:creationId xmlns:a16="http://schemas.microsoft.com/office/drawing/2014/main" id="{C3726946-8565-37C8-84A2-2B2FD887D1F3}"/>
                  </a:ext>
                </a:extLst>
              </p:cNvPr>
              <p:cNvCxnSpPr/>
              <p:nvPr/>
            </p:nvCxnSpPr>
            <p:spPr>
              <a:xfrm>
                <a:off x="1720803" y="2278804"/>
                <a:ext cx="0" cy="720001"/>
              </a:xfrm>
              <a:prstGeom prst="line">
                <a:avLst/>
              </a:prstGeom>
              <a:ln w="12700">
                <a:solidFill>
                  <a:srgbClr val="000F78"/>
                </a:solidFill>
              </a:ln>
            </p:spPr>
            <p:style>
              <a:lnRef idx="1">
                <a:schemeClr val="accent1"/>
              </a:lnRef>
              <a:fillRef idx="0">
                <a:schemeClr val="accent1"/>
              </a:fillRef>
              <a:effectRef idx="0">
                <a:schemeClr val="accent1"/>
              </a:effectRef>
              <a:fontRef idx="minor">
                <a:schemeClr val="tx1"/>
              </a:fontRef>
            </p:style>
          </p:cxnSp>
        </p:grpSp>
        <p:grpSp>
          <p:nvGrpSpPr>
            <p:cNvPr id="85" name="RectangleWithVerticalLineGroup">
              <a:extLst>
                <a:ext uri="{FF2B5EF4-FFF2-40B4-BE49-F238E27FC236}">
                  <a16:creationId xmlns:a16="http://schemas.microsoft.com/office/drawing/2014/main" id="{D4B7124A-72E3-3991-B7B6-F5A679FA3E54}"/>
                </a:ext>
              </a:extLst>
            </p:cNvPr>
            <p:cNvGrpSpPr/>
            <p:nvPr/>
          </p:nvGrpSpPr>
          <p:grpSpPr>
            <a:xfrm>
              <a:off x="457200" y="5255873"/>
              <a:ext cx="457200" cy="1197312"/>
              <a:chOff x="640801" y="2278804"/>
              <a:chExt cx="1080002" cy="720001"/>
            </a:xfrm>
          </p:grpSpPr>
          <p:sp>
            <p:nvSpPr>
              <p:cNvPr id="86" name="Rectangle 85">
                <a:extLst>
                  <a:ext uri="{FF2B5EF4-FFF2-40B4-BE49-F238E27FC236}">
                    <a16:creationId xmlns:a16="http://schemas.microsoft.com/office/drawing/2014/main" id="{8E632540-631B-3463-F0C6-05B7FCD782F3}"/>
                  </a:ext>
                </a:extLst>
              </p:cNvPr>
              <p:cNvSpPr/>
              <p:nvPr/>
            </p:nvSpPr>
            <p:spPr>
              <a:xfrm>
                <a:off x="640801" y="2278804"/>
                <a:ext cx="1080002" cy="720001"/>
              </a:xfrm>
              <a:prstGeom prst="rect">
                <a:avLst/>
              </a:prstGeom>
              <a:solidFill>
                <a:srgbClr val="FFFFFF"/>
              </a:solidFill>
              <a:ln>
                <a:noFill/>
              </a:ln>
            </p:spPr>
            <p:style>
              <a:lnRef idx="1">
                <a:schemeClr val="accent1"/>
              </a:lnRef>
              <a:fillRef idx="0">
                <a:schemeClr val="accent1"/>
              </a:fillRef>
              <a:effectRef idx="0">
                <a:schemeClr val="accent1"/>
              </a:effectRef>
              <a:fontRef idx="minor">
                <a:schemeClr val="tx1"/>
              </a:fontRef>
            </p:style>
            <p:txBody>
              <a:bodyPr vert="eaVert" wrap="none" rtlCol="0" anchor="ctr" anchorCtr="0"/>
              <a:lstStyle/>
              <a:p>
                <a:pPr algn="ctr"/>
                <a:r>
                  <a:rPr kumimoji="1" lang="ja-JP" altLang="en-US" sz="1400" b="1">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技術</a:t>
                </a:r>
              </a:p>
            </p:txBody>
          </p:sp>
          <p:cxnSp>
            <p:nvCxnSpPr>
              <p:cNvPr id="87" name="Straight Connector 86">
                <a:extLst>
                  <a:ext uri="{FF2B5EF4-FFF2-40B4-BE49-F238E27FC236}">
                    <a16:creationId xmlns:a16="http://schemas.microsoft.com/office/drawing/2014/main" id="{7D0C23A0-66BE-20BB-38B5-14E8B22BBDED}"/>
                  </a:ext>
                </a:extLst>
              </p:cNvPr>
              <p:cNvCxnSpPr/>
              <p:nvPr/>
            </p:nvCxnSpPr>
            <p:spPr>
              <a:xfrm>
                <a:off x="1720803" y="2278804"/>
                <a:ext cx="0" cy="720001"/>
              </a:xfrm>
              <a:prstGeom prst="line">
                <a:avLst/>
              </a:prstGeom>
              <a:ln w="12700">
                <a:solidFill>
                  <a:srgbClr val="000F78"/>
                </a:solidFill>
              </a:ln>
            </p:spPr>
            <p:style>
              <a:lnRef idx="1">
                <a:schemeClr val="accent1"/>
              </a:lnRef>
              <a:fillRef idx="0">
                <a:schemeClr val="accent1"/>
              </a:fillRef>
              <a:effectRef idx="0">
                <a:schemeClr val="accent1"/>
              </a:effectRef>
              <a:fontRef idx="minor">
                <a:schemeClr val="tx1"/>
              </a:fontRef>
            </p:style>
          </p:cxnSp>
        </p:grpSp>
      </p:grpSp>
      <p:sp>
        <p:nvSpPr>
          <p:cNvPr id="11" name="四角形: メモ 1">
            <a:extLst>
              <a:ext uri="{FF2B5EF4-FFF2-40B4-BE49-F238E27FC236}">
                <a16:creationId xmlns:a16="http://schemas.microsoft.com/office/drawing/2014/main" id="{13B8587B-E773-CE00-265C-64EB320D7AB4}"/>
              </a:ext>
            </a:extLst>
          </p:cNvPr>
          <p:cNvSpPr/>
          <p:nvPr/>
        </p:nvSpPr>
        <p:spPr>
          <a:xfrm>
            <a:off x="-1488524" y="259200"/>
            <a:ext cx="1412324" cy="534370"/>
          </a:xfrm>
          <a:prstGeom prst="foldedCorner">
            <a:avLst/>
          </a:prstGeom>
          <a:solidFill>
            <a:srgbClr val="FFFF00"/>
          </a:solidFill>
          <a:ln w="9525" cap="rnd" cmpd="sng" algn="ctr">
            <a:noFill/>
            <a:prstDash val="solid"/>
            <a:round/>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algn="ctr" defTabSz="742950"/>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当スライドは作成必須</a:t>
            </a:r>
          </a:p>
        </p:txBody>
      </p:sp>
      <p:sp>
        <p:nvSpPr>
          <p:cNvPr id="14" name="四角形: メモ 1">
            <a:extLst>
              <a:ext uri="{FF2B5EF4-FFF2-40B4-BE49-F238E27FC236}">
                <a16:creationId xmlns:a16="http://schemas.microsoft.com/office/drawing/2014/main" id="{A947958B-2261-FD4E-5829-360D3C14D899}"/>
              </a:ext>
            </a:extLst>
          </p:cNvPr>
          <p:cNvSpPr/>
          <p:nvPr/>
        </p:nvSpPr>
        <p:spPr>
          <a:xfrm>
            <a:off x="8061141" y="259200"/>
            <a:ext cx="1651634" cy="530966"/>
          </a:xfrm>
          <a:prstGeom prst="foldedCorner">
            <a:avLst/>
          </a:prstGeom>
          <a:solidFill>
            <a:srgbClr val="FF9900"/>
          </a:solidFill>
          <a:ln w="9525" cap="rnd" cmpd="sng" algn="ctr">
            <a:noFill/>
            <a:prstDash val="solid"/>
            <a:round/>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algn="ctr" defTabSz="742950"/>
            <a:r>
              <a:rPr kumimoji="1" lang="ja-JP" altLang="en-US" sz="1050" b="1">
                <a:solidFill>
                  <a:srgbClr val="575757"/>
                </a:solidFill>
                <a:latin typeface="Yu Gothic UI"/>
                <a:ea typeface="Yu Gothic UI"/>
                <a:sym typeface="Yu Gothic UI" panose="020B0500000000000000" pitchFamily="50" charset="-128"/>
              </a:rPr>
              <a:t>コンソーシアム</a:t>
            </a:r>
            <a:r>
              <a:rPr lang="ja-JP" altLang="en-US" sz="1050" b="1">
                <a:solidFill>
                  <a:srgbClr val="575757"/>
                </a:solidFill>
                <a:latin typeface="Yu Gothic UI"/>
                <a:ea typeface="Yu Gothic UI"/>
                <a:sym typeface="Yu Gothic UI" panose="020B0500000000000000" pitchFamily="50" charset="-128"/>
              </a:rPr>
              <a:t>形式</a:t>
            </a:r>
            <a:r>
              <a:rPr kumimoji="1" lang="ja-JP" altLang="en-US" sz="1050" b="1">
                <a:solidFill>
                  <a:srgbClr val="575757"/>
                </a:solidFill>
                <a:latin typeface="Yu Gothic UI"/>
                <a:ea typeface="Yu Gothic UI"/>
                <a:sym typeface="Yu Gothic UI" panose="020B0500000000000000" pitchFamily="50" charset="-128"/>
              </a:rPr>
              <a:t>の場合、事業者ごとにスライド作成</a:t>
            </a:r>
            <a:endParaRPr kumimoji="1" lang="en-US" altLang="ja-JP" sz="1050" b="1">
              <a:solidFill>
                <a:srgbClr val="575757"/>
              </a:solidFill>
              <a:latin typeface="Yu Gothic UI"/>
              <a:ea typeface="Yu Gothic UI"/>
              <a:sym typeface="Yu Gothic UI" panose="020B0500000000000000" pitchFamily="50" charset="-128"/>
            </a:endParaRPr>
          </a:p>
          <a:p>
            <a:pPr algn="ctr" defTabSz="742950"/>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（株式会社</a:t>
            </a:r>
            <a:r>
              <a:rPr kumimoji="1" lang="en-US" altLang="ja-JP"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XXXX</a:t>
            </a:r>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a:t>
            </a:r>
          </a:p>
        </p:txBody>
      </p:sp>
    </p:spTree>
    <p:extLst>
      <p:ext uri="{BB962C8B-B14F-4D97-AF65-F5344CB8AC3E}">
        <p14:creationId xmlns:p14="http://schemas.microsoft.com/office/powerpoint/2010/main" val="74668151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hink-cell data - do not delete" hidden="1">
            <a:extLst>
              <a:ext uri="{FF2B5EF4-FFF2-40B4-BE49-F238E27FC236}">
                <a16:creationId xmlns:a16="http://schemas.microsoft.com/office/drawing/2014/main" id="{000B0DE0-757F-1E5A-0AF6-35820014B1D1}"/>
              </a:ext>
            </a:extLst>
          </p:cNvPr>
          <p:cNvGraphicFramePr>
            <a:graphicFrameLocks/>
          </p:cNvGraphicFramePr>
          <p:nvPr>
            <p:custDataLst>
              <p:tags r:id="rId1"/>
            </p:custDataLst>
            <p:extLst>
              <p:ext uri="{D42A27DB-BD31-4B8C-83A1-F6EECF244321}">
                <p14:modId xmlns:p14="http://schemas.microsoft.com/office/powerpoint/2010/main" val="1674813375"/>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277" imgH="277" progId="TCLayout.ActiveDocument.1">
                  <p:embed/>
                </p:oleObj>
              </mc:Choice>
              <mc:Fallback>
                <p:oleObj name="think-cellスライド" r:id="rId4" imgW="277" imgH="277" progId="TCLayout.ActiveDocument.1">
                  <p:embed/>
                  <p:pic>
                    <p:nvPicPr>
                      <p:cNvPr id="4" name="think-cell data - do not delete" hidden="1">
                        <a:extLst>
                          <a:ext uri="{FF2B5EF4-FFF2-40B4-BE49-F238E27FC236}">
                            <a16:creationId xmlns:a16="http://schemas.microsoft.com/office/drawing/2014/main" id="{000B0DE0-757F-1E5A-0AF6-35820014B1D1}"/>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10B72E4A-3932-6B05-6AE5-22C8F1006631}"/>
              </a:ext>
            </a:extLst>
          </p:cNvPr>
          <p:cNvSpPr>
            <a:spLocks noGrp="1"/>
          </p:cNvSpPr>
          <p:nvPr>
            <p:ph type="title"/>
          </p:nvPr>
        </p:nvSpPr>
        <p:spPr/>
        <p:txBody>
          <a:bodyPr vert="horz"/>
          <a:lstStyle/>
          <a:p>
            <a:endParaRPr kumimoji="1" lang="ja-JP" altLang="en-US"/>
          </a:p>
        </p:txBody>
      </p:sp>
      <p:sp>
        <p:nvSpPr>
          <p:cNvPr id="9" name="Text Placeholder 8">
            <a:extLst>
              <a:ext uri="{FF2B5EF4-FFF2-40B4-BE49-F238E27FC236}">
                <a16:creationId xmlns:a16="http://schemas.microsoft.com/office/drawing/2014/main" id="{D6C12B3F-18C3-CA66-B80A-5AB2B3537158}"/>
              </a:ext>
            </a:extLst>
          </p:cNvPr>
          <p:cNvSpPr>
            <a:spLocks noGrp="1"/>
          </p:cNvSpPr>
          <p:nvPr>
            <p:ph type="body" sz="quarter" idx="12"/>
          </p:nvPr>
        </p:nvSpPr>
        <p:spPr/>
        <p:txBody>
          <a:bodyPr/>
          <a:lstStyle/>
          <a:p>
            <a:r>
              <a:rPr lang="ja-JP" altLang="en-US"/>
              <a:t>①経営力（イ）事業戦略</a:t>
            </a:r>
          </a:p>
        </p:txBody>
      </p:sp>
      <p:sp>
        <p:nvSpPr>
          <p:cNvPr id="6" name="正方形/長方形 4">
            <a:extLst>
              <a:ext uri="{FF2B5EF4-FFF2-40B4-BE49-F238E27FC236}">
                <a16:creationId xmlns:a16="http://schemas.microsoft.com/office/drawing/2014/main" id="{BE08AC9B-FB14-ADE6-E344-0F2F2F8A9B91}"/>
              </a:ext>
            </a:extLst>
          </p:cNvPr>
          <p:cNvSpPr/>
          <p:nvPr/>
        </p:nvSpPr>
        <p:spPr>
          <a:xfrm>
            <a:off x="1104275" y="1371600"/>
            <a:ext cx="4140000" cy="291726"/>
          </a:xfrm>
          <a:prstGeom prst="rect">
            <a:avLst/>
          </a:prstGeom>
          <a:solidFill>
            <a:schemeClr val="accent2"/>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defTabSz="742950"/>
            <a:r>
              <a:rPr kumimoji="1" lang="ja-JP" altLang="en-US" sz="1400" b="1">
                <a:solidFill>
                  <a:schemeClr val="bg1"/>
                </a:solidFill>
                <a:latin typeface="Yu Gothic UI" panose="020B0500000000000000" pitchFamily="50" charset="-128"/>
                <a:ea typeface="Yu Gothic UI" panose="020B0500000000000000" pitchFamily="50" charset="-128"/>
                <a:sym typeface="Yu Gothic UI" panose="020B0500000000000000" pitchFamily="50" charset="-128"/>
              </a:rPr>
              <a:t>強み</a:t>
            </a:r>
          </a:p>
        </p:txBody>
      </p:sp>
      <p:sp>
        <p:nvSpPr>
          <p:cNvPr id="7" name="正方形/長方形 5">
            <a:extLst>
              <a:ext uri="{FF2B5EF4-FFF2-40B4-BE49-F238E27FC236}">
                <a16:creationId xmlns:a16="http://schemas.microsoft.com/office/drawing/2014/main" id="{ED6258C7-7B4C-D3EF-3FFA-5B7FDDDC71C4}"/>
              </a:ext>
            </a:extLst>
          </p:cNvPr>
          <p:cNvSpPr/>
          <p:nvPr/>
        </p:nvSpPr>
        <p:spPr>
          <a:xfrm>
            <a:off x="5282012" y="1371600"/>
            <a:ext cx="4140000" cy="291726"/>
          </a:xfrm>
          <a:prstGeom prst="rect">
            <a:avLst/>
          </a:prstGeom>
          <a:solidFill>
            <a:schemeClr val="accent2"/>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defTabSz="742950"/>
            <a:r>
              <a:rPr lang="ja-JP" altLang="en-US" sz="1400" b="1">
                <a:solidFill>
                  <a:schemeClr val="bg1"/>
                </a:solidFill>
                <a:latin typeface="Yu Gothic UI" panose="020B0500000000000000" pitchFamily="50" charset="-128"/>
                <a:ea typeface="Yu Gothic UI" panose="020B0500000000000000" pitchFamily="50" charset="-128"/>
                <a:sym typeface="Yu Gothic UI" panose="020B0500000000000000" pitchFamily="50" charset="-128"/>
              </a:rPr>
              <a:t>弱み</a:t>
            </a:r>
            <a:endParaRPr kumimoji="1" lang="ja-JP" altLang="en-US" sz="1400" b="1">
              <a:solidFill>
                <a:schemeClr val="bg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12" name="正方形/長方形 19">
            <a:extLst>
              <a:ext uri="{FF2B5EF4-FFF2-40B4-BE49-F238E27FC236}">
                <a16:creationId xmlns:a16="http://schemas.microsoft.com/office/drawing/2014/main" id="{4DCD2FBF-1F03-EBE4-B384-F1154DA3798B}"/>
              </a:ext>
            </a:extLst>
          </p:cNvPr>
          <p:cNvSpPr/>
          <p:nvPr/>
        </p:nvSpPr>
        <p:spPr>
          <a:xfrm>
            <a:off x="1104276" y="1749118"/>
            <a:ext cx="4139999" cy="1153211"/>
          </a:xfrm>
          <a:prstGeom prst="rect">
            <a:avLst/>
          </a:prstGeom>
          <a:noFill/>
          <a:ln w="9525" cap="rnd" cmpd="sng" algn="ctr">
            <a:solidFill>
              <a:schemeClr val="accent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171450" indent="-171450" defTabSz="742950">
              <a:buFont typeface="EYInterstate" panose="02000503020000020004" pitchFamily="2" charset="0"/>
              <a:buChar char="•"/>
            </a:pPr>
            <a:r>
              <a:rPr kumimoji="1" lang="en-US" altLang="ja-JP"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XXX</a:t>
            </a:r>
          </a:p>
        </p:txBody>
      </p:sp>
      <p:sp>
        <p:nvSpPr>
          <p:cNvPr id="13" name="正方形/長方形 20">
            <a:extLst>
              <a:ext uri="{FF2B5EF4-FFF2-40B4-BE49-F238E27FC236}">
                <a16:creationId xmlns:a16="http://schemas.microsoft.com/office/drawing/2014/main" id="{2B374FD4-8FEF-44F7-2837-390B412FA1EA}"/>
              </a:ext>
            </a:extLst>
          </p:cNvPr>
          <p:cNvSpPr/>
          <p:nvPr/>
        </p:nvSpPr>
        <p:spPr>
          <a:xfrm>
            <a:off x="1104276" y="2934449"/>
            <a:ext cx="4139999" cy="1153211"/>
          </a:xfrm>
          <a:prstGeom prst="rect">
            <a:avLst/>
          </a:prstGeom>
          <a:noFill/>
          <a:ln w="9525" cap="rnd" cmpd="sng" algn="ctr">
            <a:solidFill>
              <a:schemeClr val="accent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171450" indent="-171450" defTabSz="742950">
              <a:buFont typeface="EYInterstate" panose="02000503020000020004" pitchFamily="2" charset="0"/>
              <a:buChar char="•"/>
            </a:pPr>
            <a:r>
              <a:rPr kumimoji="1" lang="en-US" altLang="ja-JP"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XXX</a:t>
            </a:r>
            <a:endParaRPr kumimoji="1"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14" name="正方形/長方形 21">
            <a:extLst>
              <a:ext uri="{FF2B5EF4-FFF2-40B4-BE49-F238E27FC236}">
                <a16:creationId xmlns:a16="http://schemas.microsoft.com/office/drawing/2014/main" id="{17B1C040-C491-2422-D248-BA38568418B8}"/>
              </a:ext>
            </a:extLst>
          </p:cNvPr>
          <p:cNvSpPr/>
          <p:nvPr/>
        </p:nvSpPr>
        <p:spPr>
          <a:xfrm>
            <a:off x="1104276" y="4117212"/>
            <a:ext cx="4139999" cy="1153211"/>
          </a:xfrm>
          <a:prstGeom prst="rect">
            <a:avLst/>
          </a:prstGeom>
          <a:noFill/>
          <a:ln w="9525" cap="rnd" cmpd="sng" algn="ctr">
            <a:solidFill>
              <a:schemeClr val="accent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171450" indent="-171450" defTabSz="742950">
              <a:buFont typeface="EYInterstate" panose="02000503020000020004" pitchFamily="2" charset="0"/>
              <a:buChar char="•"/>
            </a:pPr>
            <a:r>
              <a:rPr kumimoji="1" lang="en-US" altLang="ja-JP"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XXX</a:t>
            </a:r>
            <a:endParaRPr kumimoji="1"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15" name="正方形/長方形 22">
            <a:extLst>
              <a:ext uri="{FF2B5EF4-FFF2-40B4-BE49-F238E27FC236}">
                <a16:creationId xmlns:a16="http://schemas.microsoft.com/office/drawing/2014/main" id="{A84352AF-EDAE-3321-C45C-F73D3699A7A0}"/>
              </a:ext>
            </a:extLst>
          </p:cNvPr>
          <p:cNvSpPr/>
          <p:nvPr/>
        </p:nvSpPr>
        <p:spPr>
          <a:xfrm>
            <a:off x="1104276" y="5299977"/>
            <a:ext cx="4139999" cy="1153211"/>
          </a:xfrm>
          <a:prstGeom prst="rect">
            <a:avLst/>
          </a:prstGeom>
          <a:noFill/>
          <a:ln w="9525" cap="rnd" cmpd="sng" algn="ctr">
            <a:solidFill>
              <a:schemeClr val="accent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171450" indent="-171450" defTabSz="742950">
              <a:buFont typeface="EYInterstate" panose="02000503020000020004" pitchFamily="2" charset="0"/>
              <a:buChar char="•"/>
            </a:pPr>
            <a:r>
              <a:rPr kumimoji="1" lang="en-US" altLang="ja-JP"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XXX</a:t>
            </a:r>
            <a:endParaRPr kumimoji="1"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16" name="正方形/長方形 23">
            <a:extLst>
              <a:ext uri="{FF2B5EF4-FFF2-40B4-BE49-F238E27FC236}">
                <a16:creationId xmlns:a16="http://schemas.microsoft.com/office/drawing/2014/main" id="{37317571-E0DF-7AE1-175E-13304111349C}"/>
              </a:ext>
            </a:extLst>
          </p:cNvPr>
          <p:cNvSpPr/>
          <p:nvPr/>
        </p:nvSpPr>
        <p:spPr>
          <a:xfrm>
            <a:off x="5282013" y="1751685"/>
            <a:ext cx="4139999" cy="1153211"/>
          </a:xfrm>
          <a:prstGeom prst="rect">
            <a:avLst/>
          </a:prstGeom>
          <a:noFill/>
          <a:ln w="9525" cap="rnd" cmpd="sng" algn="ctr">
            <a:solidFill>
              <a:schemeClr val="accent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171450" indent="-171450" defTabSz="742950">
              <a:buFont typeface="EYInterstate" panose="02000503020000020004" pitchFamily="2" charset="0"/>
              <a:buChar char="•"/>
            </a:pPr>
            <a:r>
              <a:rPr kumimoji="1" lang="en-US" altLang="ja-JP"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XXX</a:t>
            </a:r>
          </a:p>
        </p:txBody>
      </p:sp>
      <p:sp>
        <p:nvSpPr>
          <p:cNvPr id="17" name="正方形/長方形 24">
            <a:extLst>
              <a:ext uri="{FF2B5EF4-FFF2-40B4-BE49-F238E27FC236}">
                <a16:creationId xmlns:a16="http://schemas.microsoft.com/office/drawing/2014/main" id="{A390D56F-6C9F-5E13-CDBA-0CABBE0D671D}"/>
              </a:ext>
            </a:extLst>
          </p:cNvPr>
          <p:cNvSpPr/>
          <p:nvPr/>
        </p:nvSpPr>
        <p:spPr>
          <a:xfrm>
            <a:off x="5282013" y="2934449"/>
            <a:ext cx="4139999" cy="1153211"/>
          </a:xfrm>
          <a:prstGeom prst="rect">
            <a:avLst/>
          </a:prstGeom>
          <a:noFill/>
          <a:ln w="9525" cap="rnd" cmpd="sng" algn="ctr">
            <a:solidFill>
              <a:schemeClr val="accent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171450" indent="-171450" defTabSz="742950">
              <a:buFont typeface="EYInterstate" panose="02000503020000020004" pitchFamily="2" charset="0"/>
              <a:buChar char="•"/>
            </a:pPr>
            <a:r>
              <a:rPr kumimoji="1" lang="en-US" altLang="ja-JP"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XXX</a:t>
            </a:r>
            <a:endParaRPr kumimoji="1"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18" name="正方形/長方形 25">
            <a:extLst>
              <a:ext uri="{FF2B5EF4-FFF2-40B4-BE49-F238E27FC236}">
                <a16:creationId xmlns:a16="http://schemas.microsoft.com/office/drawing/2014/main" id="{5B2B6D35-B001-1CC6-79EB-D0539F7F1CD0}"/>
              </a:ext>
            </a:extLst>
          </p:cNvPr>
          <p:cNvSpPr/>
          <p:nvPr/>
        </p:nvSpPr>
        <p:spPr>
          <a:xfrm>
            <a:off x="5282013" y="4117212"/>
            <a:ext cx="4139999" cy="1153211"/>
          </a:xfrm>
          <a:prstGeom prst="rect">
            <a:avLst/>
          </a:prstGeom>
          <a:noFill/>
          <a:ln w="9525" cap="rnd" cmpd="sng" algn="ctr">
            <a:solidFill>
              <a:schemeClr val="accent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171450" indent="-171450" defTabSz="742950">
              <a:buFont typeface="EYInterstate" panose="02000503020000020004" pitchFamily="2" charset="0"/>
              <a:buChar char="•"/>
            </a:pPr>
            <a:r>
              <a:rPr kumimoji="1" lang="en-US" altLang="ja-JP"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XXX</a:t>
            </a:r>
            <a:endParaRPr kumimoji="1"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19" name="正方形/長方形 26">
            <a:extLst>
              <a:ext uri="{FF2B5EF4-FFF2-40B4-BE49-F238E27FC236}">
                <a16:creationId xmlns:a16="http://schemas.microsoft.com/office/drawing/2014/main" id="{B75554DE-5B51-654C-34E9-7DA03DAB5B95}"/>
              </a:ext>
            </a:extLst>
          </p:cNvPr>
          <p:cNvSpPr/>
          <p:nvPr/>
        </p:nvSpPr>
        <p:spPr>
          <a:xfrm>
            <a:off x="5282013" y="5299977"/>
            <a:ext cx="4139999" cy="1153211"/>
          </a:xfrm>
          <a:prstGeom prst="rect">
            <a:avLst/>
          </a:prstGeom>
          <a:noFill/>
          <a:ln w="9525" cap="rnd" cmpd="sng" algn="ctr">
            <a:solidFill>
              <a:schemeClr val="accent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171450" indent="-171450" defTabSz="742950">
              <a:buFont typeface="EYInterstate" panose="02000503020000020004" pitchFamily="2" charset="0"/>
              <a:buChar char="•"/>
            </a:pPr>
            <a:r>
              <a:rPr kumimoji="1" lang="en-US" altLang="ja-JP"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XXX</a:t>
            </a:r>
            <a:endParaRPr kumimoji="1"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grpSp>
        <p:nvGrpSpPr>
          <p:cNvPr id="33" name="Group 32">
            <a:extLst>
              <a:ext uri="{FF2B5EF4-FFF2-40B4-BE49-F238E27FC236}">
                <a16:creationId xmlns:a16="http://schemas.microsoft.com/office/drawing/2014/main" id="{95C827BB-E33C-DD29-A3BE-C1D7FAD20827}"/>
              </a:ext>
            </a:extLst>
          </p:cNvPr>
          <p:cNvGrpSpPr/>
          <p:nvPr/>
        </p:nvGrpSpPr>
        <p:grpSpPr>
          <a:xfrm>
            <a:off x="483989" y="1751685"/>
            <a:ext cx="457200" cy="4701503"/>
            <a:chOff x="457200" y="1371600"/>
            <a:chExt cx="457200" cy="5081585"/>
          </a:xfrm>
        </p:grpSpPr>
        <p:grpSp>
          <p:nvGrpSpPr>
            <p:cNvPr id="21" name="RectangleWithVerticalLineGroup">
              <a:extLst>
                <a:ext uri="{FF2B5EF4-FFF2-40B4-BE49-F238E27FC236}">
                  <a16:creationId xmlns:a16="http://schemas.microsoft.com/office/drawing/2014/main" id="{EA1F2521-54CA-8C5E-2A51-B2BCDA6F7EF1}"/>
                </a:ext>
              </a:extLst>
            </p:cNvPr>
            <p:cNvGrpSpPr/>
            <p:nvPr/>
          </p:nvGrpSpPr>
          <p:grpSpPr>
            <a:xfrm>
              <a:off x="457200" y="1371600"/>
              <a:ext cx="457200" cy="1197312"/>
              <a:chOff x="640801" y="2278804"/>
              <a:chExt cx="1080002" cy="720001"/>
            </a:xfrm>
          </p:grpSpPr>
          <p:sp>
            <p:nvSpPr>
              <p:cNvPr id="22" name="Rectangle 21">
                <a:extLst>
                  <a:ext uri="{FF2B5EF4-FFF2-40B4-BE49-F238E27FC236}">
                    <a16:creationId xmlns:a16="http://schemas.microsoft.com/office/drawing/2014/main" id="{8C99754D-E577-07FA-B189-21F6B157B623}"/>
                  </a:ext>
                </a:extLst>
              </p:cNvPr>
              <p:cNvSpPr/>
              <p:nvPr/>
            </p:nvSpPr>
            <p:spPr>
              <a:xfrm>
                <a:off x="640801" y="2278804"/>
                <a:ext cx="1080002" cy="720001"/>
              </a:xfrm>
              <a:prstGeom prst="rect">
                <a:avLst/>
              </a:prstGeom>
              <a:solidFill>
                <a:srgbClr val="FFFFFF"/>
              </a:solidFill>
              <a:ln>
                <a:noFill/>
              </a:ln>
            </p:spPr>
            <p:style>
              <a:lnRef idx="1">
                <a:schemeClr val="accent1"/>
              </a:lnRef>
              <a:fillRef idx="0">
                <a:schemeClr val="accent1"/>
              </a:fillRef>
              <a:effectRef idx="0">
                <a:schemeClr val="accent1"/>
              </a:effectRef>
              <a:fontRef idx="minor">
                <a:schemeClr val="tx1"/>
              </a:fontRef>
            </p:style>
            <p:txBody>
              <a:bodyPr vert="eaVert" wrap="none" rtlCol="0" anchor="ctr" anchorCtr="0"/>
              <a:lstStyle/>
              <a:p>
                <a:pPr algn="ctr"/>
                <a:r>
                  <a:rPr kumimoji="1" lang="ja-JP" altLang="en-US" sz="1400" b="1">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ヒト</a:t>
                </a:r>
              </a:p>
            </p:txBody>
          </p:sp>
          <p:cxnSp>
            <p:nvCxnSpPr>
              <p:cNvPr id="23" name="Straight Connector 22">
                <a:extLst>
                  <a:ext uri="{FF2B5EF4-FFF2-40B4-BE49-F238E27FC236}">
                    <a16:creationId xmlns:a16="http://schemas.microsoft.com/office/drawing/2014/main" id="{8771DCA6-7073-F1CB-4600-8DE5301492A2}"/>
                  </a:ext>
                </a:extLst>
              </p:cNvPr>
              <p:cNvCxnSpPr/>
              <p:nvPr/>
            </p:nvCxnSpPr>
            <p:spPr>
              <a:xfrm>
                <a:off x="1720803" y="2278804"/>
                <a:ext cx="0" cy="720001"/>
              </a:xfrm>
              <a:prstGeom prst="line">
                <a:avLst/>
              </a:prstGeom>
              <a:ln w="12700">
                <a:solidFill>
                  <a:srgbClr val="000F78"/>
                </a:solidFill>
              </a:ln>
            </p:spPr>
            <p:style>
              <a:lnRef idx="1">
                <a:schemeClr val="accent1"/>
              </a:lnRef>
              <a:fillRef idx="0">
                <a:schemeClr val="accent1"/>
              </a:fillRef>
              <a:effectRef idx="0">
                <a:schemeClr val="accent1"/>
              </a:effectRef>
              <a:fontRef idx="minor">
                <a:schemeClr val="tx1"/>
              </a:fontRef>
            </p:style>
          </p:cxnSp>
        </p:grpSp>
        <p:grpSp>
          <p:nvGrpSpPr>
            <p:cNvPr id="24" name="RectangleWithVerticalLineGroup">
              <a:extLst>
                <a:ext uri="{FF2B5EF4-FFF2-40B4-BE49-F238E27FC236}">
                  <a16:creationId xmlns:a16="http://schemas.microsoft.com/office/drawing/2014/main" id="{A8A9017B-CB35-84E9-6899-2269273AE0E0}"/>
                </a:ext>
              </a:extLst>
            </p:cNvPr>
            <p:cNvGrpSpPr/>
            <p:nvPr/>
          </p:nvGrpSpPr>
          <p:grpSpPr>
            <a:xfrm>
              <a:off x="457200" y="2629702"/>
              <a:ext cx="457200" cy="1197312"/>
              <a:chOff x="640801" y="2278804"/>
              <a:chExt cx="1080002" cy="720001"/>
            </a:xfrm>
          </p:grpSpPr>
          <p:sp>
            <p:nvSpPr>
              <p:cNvPr id="25" name="Rectangle 24">
                <a:extLst>
                  <a:ext uri="{FF2B5EF4-FFF2-40B4-BE49-F238E27FC236}">
                    <a16:creationId xmlns:a16="http://schemas.microsoft.com/office/drawing/2014/main" id="{B290D817-8A84-6635-2A80-24805B83767F}"/>
                  </a:ext>
                </a:extLst>
              </p:cNvPr>
              <p:cNvSpPr/>
              <p:nvPr/>
            </p:nvSpPr>
            <p:spPr>
              <a:xfrm>
                <a:off x="640801" y="2278804"/>
                <a:ext cx="1080002" cy="720001"/>
              </a:xfrm>
              <a:prstGeom prst="rect">
                <a:avLst/>
              </a:prstGeom>
              <a:solidFill>
                <a:srgbClr val="FFFFFF"/>
              </a:solidFill>
              <a:ln>
                <a:noFill/>
              </a:ln>
            </p:spPr>
            <p:style>
              <a:lnRef idx="1">
                <a:schemeClr val="accent1"/>
              </a:lnRef>
              <a:fillRef idx="0">
                <a:schemeClr val="accent1"/>
              </a:fillRef>
              <a:effectRef idx="0">
                <a:schemeClr val="accent1"/>
              </a:effectRef>
              <a:fontRef idx="minor">
                <a:schemeClr val="tx1"/>
              </a:fontRef>
            </p:style>
            <p:txBody>
              <a:bodyPr vert="eaVert" wrap="none" rtlCol="0" anchor="ctr" anchorCtr="0"/>
              <a:lstStyle/>
              <a:p>
                <a:pPr algn="ctr"/>
                <a:r>
                  <a:rPr kumimoji="1" lang="ja-JP" altLang="en-US" sz="1400" b="1">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モノ</a:t>
                </a:r>
              </a:p>
            </p:txBody>
          </p:sp>
          <p:cxnSp>
            <p:nvCxnSpPr>
              <p:cNvPr id="26" name="Straight Connector 25">
                <a:extLst>
                  <a:ext uri="{FF2B5EF4-FFF2-40B4-BE49-F238E27FC236}">
                    <a16:creationId xmlns:a16="http://schemas.microsoft.com/office/drawing/2014/main" id="{D25547C1-12C8-D319-5F55-B386444229A6}"/>
                  </a:ext>
                </a:extLst>
              </p:cNvPr>
              <p:cNvCxnSpPr/>
              <p:nvPr/>
            </p:nvCxnSpPr>
            <p:spPr>
              <a:xfrm>
                <a:off x="1720803" y="2278804"/>
                <a:ext cx="0" cy="720001"/>
              </a:xfrm>
              <a:prstGeom prst="line">
                <a:avLst/>
              </a:prstGeom>
              <a:ln w="12700">
                <a:solidFill>
                  <a:srgbClr val="000F78"/>
                </a:solidFill>
              </a:ln>
            </p:spPr>
            <p:style>
              <a:lnRef idx="1">
                <a:schemeClr val="accent1"/>
              </a:lnRef>
              <a:fillRef idx="0">
                <a:schemeClr val="accent1"/>
              </a:fillRef>
              <a:effectRef idx="0">
                <a:schemeClr val="accent1"/>
              </a:effectRef>
              <a:fontRef idx="minor">
                <a:schemeClr val="tx1"/>
              </a:fontRef>
            </p:style>
          </p:cxnSp>
        </p:grpSp>
        <p:grpSp>
          <p:nvGrpSpPr>
            <p:cNvPr id="27" name="RectangleWithVerticalLineGroup">
              <a:extLst>
                <a:ext uri="{FF2B5EF4-FFF2-40B4-BE49-F238E27FC236}">
                  <a16:creationId xmlns:a16="http://schemas.microsoft.com/office/drawing/2014/main" id="{58CD4388-9F4A-5FB8-A9EC-2414C570DF07}"/>
                </a:ext>
              </a:extLst>
            </p:cNvPr>
            <p:cNvGrpSpPr/>
            <p:nvPr/>
          </p:nvGrpSpPr>
          <p:grpSpPr>
            <a:xfrm>
              <a:off x="457200" y="3893993"/>
              <a:ext cx="457200" cy="1197312"/>
              <a:chOff x="640801" y="2278804"/>
              <a:chExt cx="1080002" cy="720001"/>
            </a:xfrm>
          </p:grpSpPr>
          <p:sp>
            <p:nvSpPr>
              <p:cNvPr id="28" name="Rectangle 27">
                <a:extLst>
                  <a:ext uri="{FF2B5EF4-FFF2-40B4-BE49-F238E27FC236}">
                    <a16:creationId xmlns:a16="http://schemas.microsoft.com/office/drawing/2014/main" id="{C0942C7B-4E00-5E26-C9B7-A6EFBA22946A}"/>
                  </a:ext>
                </a:extLst>
              </p:cNvPr>
              <p:cNvSpPr/>
              <p:nvPr/>
            </p:nvSpPr>
            <p:spPr>
              <a:xfrm>
                <a:off x="640801" y="2278804"/>
                <a:ext cx="1080002" cy="720001"/>
              </a:xfrm>
              <a:prstGeom prst="rect">
                <a:avLst/>
              </a:prstGeom>
              <a:solidFill>
                <a:srgbClr val="FFFFFF"/>
              </a:solidFill>
              <a:ln>
                <a:noFill/>
              </a:ln>
            </p:spPr>
            <p:style>
              <a:lnRef idx="1">
                <a:schemeClr val="accent1"/>
              </a:lnRef>
              <a:fillRef idx="0">
                <a:schemeClr val="accent1"/>
              </a:fillRef>
              <a:effectRef idx="0">
                <a:schemeClr val="accent1"/>
              </a:effectRef>
              <a:fontRef idx="minor">
                <a:schemeClr val="tx1"/>
              </a:fontRef>
            </p:style>
            <p:txBody>
              <a:bodyPr vert="eaVert" wrap="none" rtlCol="0" anchor="ctr" anchorCtr="0"/>
              <a:lstStyle/>
              <a:p>
                <a:pPr algn="ctr"/>
                <a:r>
                  <a:rPr kumimoji="1" lang="ja-JP" altLang="en-US" sz="1400" b="1">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カネ</a:t>
                </a:r>
              </a:p>
            </p:txBody>
          </p:sp>
          <p:cxnSp>
            <p:nvCxnSpPr>
              <p:cNvPr id="29" name="Straight Connector 28">
                <a:extLst>
                  <a:ext uri="{FF2B5EF4-FFF2-40B4-BE49-F238E27FC236}">
                    <a16:creationId xmlns:a16="http://schemas.microsoft.com/office/drawing/2014/main" id="{49CA123C-8309-1E42-3298-72CF3FF9B721}"/>
                  </a:ext>
                </a:extLst>
              </p:cNvPr>
              <p:cNvCxnSpPr/>
              <p:nvPr/>
            </p:nvCxnSpPr>
            <p:spPr>
              <a:xfrm>
                <a:off x="1720803" y="2278804"/>
                <a:ext cx="0" cy="720001"/>
              </a:xfrm>
              <a:prstGeom prst="line">
                <a:avLst/>
              </a:prstGeom>
              <a:ln w="12700">
                <a:solidFill>
                  <a:srgbClr val="000F78"/>
                </a:solidFill>
              </a:ln>
            </p:spPr>
            <p:style>
              <a:lnRef idx="1">
                <a:schemeClr val="accent1"/>
              </a:lnRef>
              <a:fillRef idx="0">
                <a:schemeClr val="accent1"/>
              </a:fillRef>
              <a:effectRef idx="0">
                <a:schemeClr val="accent1"/>
              </a:effectRef>
              <a:fontRef idx="minor">
                <a:schemeClr val="tx1"/>
              </a:fontRef>
            </p:style>
          </p:cxnSp>
        </p:grpSp>
        <p:grpSp>
          <p:nvGrpSpPr>
            <p:cNvPr id="30" name="RectangleWithVerticalLineGroup">
              <a:extLst>
                <a:ext uri="{FF2B5EF4-FFF2-40B4-BE49-F238E27FC236}">
                  <a16:creationId xmlns:a16="http://schemas.microsoft.com/office/drawing/2014/main" id="{51E2BB87-71A9-E7C1-13D9-9C2144B4CD87}"/>
                </a:ext>
              </a:extLst>
            </p:cNvPr>
            <p:cNvGrpSpPr/>
            <p:nvPr/>
          </p:nvGrpSpPr>
          <p:grpSpPr>
            <a:xfrm>
              <a:off x="457200" y="5255873"/>
              <a:ext cx="457200" cy="1197312"/>
              <a:chOff x="640801" y="2278804"/>
              <a:chExt cx="1080002" cy="720001"/>
            </a:xfrm>
          </p:grpSpPr>
          <p:sp>
            <p:nvSpPr>
              <p:cNvPr id="31" name="Rectangle 30">
                <a:extLst>
                  <a:ext uri="{FF2B5EF4-FFF2-40B4-BE49-F238E27FC236}">
                    <a16:creationId xmlns:a16="http://schemas.microsoft.com/office/drawing/2014/main" id="{464B09AC-0E49-2BB1-4C29-8F778C7F9683}"/>
                  </a:ext>
                </a:extLst>
              </p:cNvPr>
              <p:cNvSpPr/>
              <p:nvPr/>
            </p:nvSpPr>
            <p:spPr>
              <a:xfrm>
                <a:off x="640801" y="2278804"/>
                <a:ext cx="1080002" cy="720001"/>
              </a:xfrm>
              <a:prstGeom prst="rect">
                <a:avLst/>
              </a:prstGeom>
              <a:solidFill>
                <a:srgbClr val="FFFFFF"/>
              </a:solidFill>
              <a:ln>
                <a:noFill/>
              </a:ln>
            </p:spPr>
            <p:style>
              <a:lnRef idx="1">
                <a:schemeClr val="accent1"/>
              </a:lnRef>
              <a:fillRef idx="0">
                <a:schemeClr val="accent1"/>
              </a:fillRef>
              <a:effectRef idx="0">
                <a:schemeClr val="accent1"/>
              </a:effectRef>
              <a:fontRef idx="minor">
                <a:schemeClr val="tx1"/>
              </a:fontRef>
            </p:style>
            <p:txBody>
              <a:bodyPr vert="eaVert" wrap="none" rtlCol="0" anchor="ctr" anchorCtr="0"/>
              <a:lstStyle/>
              <a:p>
                <a:pPr algn="ctr"/>
                <a:r>
                  <a:rPr kumimoji="1" lang="ja-JP" altLang="en-US" sz="1400" b="1">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情報</a:t>
                </a:r>
              </a:p>
            </p:txBody>
          </p:sp>
          <p:cxnSp>
            <p:nvCxnSpPr>
              <p:cNvPr id="32" name="Straight Connector 31">
                <a:extLst>
                  <a:ext uri="{FF2B5EF4-FFF2-40B4-BE49-F238E27FC236}">
                    <a16:creationId xmlns:a16="http://schemas.microsoft.com/office/drawing/2014/main" id="{4805D6CE-B2A0-2692-C158-4E67152A5B23}"/>
                  </a:ext>
                </a:extLst>
              </p:cNvPr>
              <p:cNvCxnSpPr/>
              <p:nvPr/>
            </p:nvCxnSpPr>
            <p:spPr>
              <a:xfrm>
                <a:off x="1720803" y="2278804"/>
                <a:ext cx="0" cy="720001"/>
              </a:xfrm>
              <a:prstGeom prst="line">
                <a:avLst/>
              </a:prstGeom>
              <a:ln w="12700">
                <a:solidFill>
                  <a:srgbClr val="000F78"/>
                </a:solidFill>
              </a:ln>
            </p:spPr>
            <p:style>
              <a:lnRef idx="1">
                <a:schemeClr val="accent1"/>
              </a:lnRef>
              <a:fillRef idx="0">
                <a:schemeClr val="accent1"/>
              </a:fillRef>
              <a:effectRef idx="0">
                <a:schemeClr val="accent1"/>
              </a:effectRef>
              <a:fontRef idx="minor">
                <a:schemeClr val="tx1"/>
              </a:fontRef>
            </p:style>
          </p:cxnSp>
        </p:grpSp>
      </p:grpSp>
      <p:grpSp>
        <p:nvGrpSpPr>
          <p:cNvPr id="35" name="RectangleWithLineGroup">
            <a:extLst>
              <a:ext uri="{FF2B5EF4-FFF2-40B4-BE49-F238E27FC236}">
                <a16:creationId xmlns:a16="http://schemas.microsoft.com/office/drawing/2014/main" id="{1B5943C2-1B4A-219C-4F7F-794FE902F2F8}"/>
              </a:ext>
            </a:extLst>
          </p:cNvPr>
          <p:cNvGrpSpPr/>
          <p:nvPr/>
        </p:nvGrpSpPr>
        <p:grpSpPr>
          <a:xfrm>
            <a:off x="381000" y="914400"/>
            <a:ext cx="9144000" cy="380480"/>
            <a:chOff x="2073603" y="1702803"/>
            <a:chExt cx="2160003" cy="360000"/>
          </a:xfrm>
          <a:noFill/>
        </p:grpSpPr>
        <p:sp>
          <p:nvSpPr>
            <p:cNvPr id="36" name="Rectangle 35">
              <a:extLst>
                <a:ext uri="{FF2B5EF4-FFF2-40B4-BE49-F238E27FC236}">
                  <a16:creationId xmlns:a16="http://schemas.microsoft.com/office/drawing/2014/main" id="{A2696155-C6AE-2929-84BA-170E234C2D1B}"/>
                </a:ext>
              </a:extLst>
            </p:cNvPr>
            <p:cNvSpPr/>
            <p:nvPr/>
          </p:nvSpPr>
          <p:spPr>
            <a:xfrm>
              <a:off x="2073603" y="1702803"/>
              <a:ext cx="2160003" cy="360000"/>
            </a:xfrm>
            <a:prstGeom prst="rect">
              <a:avLst/>
            </a:prstGeom>
            <a:grpFill/>
            <a:ln>
              <a:noFill/>
            </a:ln>
          </p:spPr>
          <p:style>
            <a:lnRef idx="1">
              <a:schemeClr val="accent1"/>
            </a:lnRef>
            <a:fillRef idx="0">
              <a:schemeClr val="accent1"/>
            </a:fillRef>
            <a:effectRef idx="0">
              <a:schemeClr val="accent1"/>
            </a:effectRef>
            <a:fontRef idx="minor">
              <a:schemeClr val="tx1"/>
            </a:fontRef>
          </p:style>
          <p:txBody>
            <a:bodyPr wrap="none" rtlCol="0" anchor="ctr" anchorCtr="0"/>
            <a:lstStyle/>
            <a:p>
              <a:r>
                <a:rPr lang="ja-JP" altLang="en-US" sz="1400" b="1">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内部</a:t>
              </a:r>
              <a:r>
                <a:rPr kumimoji="1" lang="ja-JP" altLang="en-US" sz="1400" b="1">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環境変化が当社に与える影響</a:t>
              </a:r>
            </a:p>
          </p:txBody>
        </p:sp>
        <p:cxnSp>
          <p:nvCxnSpPr>
            <p:cNvPr id="37" name="Straight Connector 36">
              <a:extLst>
                <a:ext uri="{FF2B5EF4-FFF2-40B4-BE49-F238E27FC236}">
                  <a16:creationId xmlns:a16="http://schemas.microsoft.com/office/drawing/2014/main" id="{0F95AB7A-5D6B-F09C-73B4-1F6AA56FB8D2}"/>
                </a:ext>
              </a:extLst>
            </p:cNvPr>
            <p:cNvCxnSpPr/>
            <p:nvPr/>
          </p:nvCxnSpPr>
          <p:spPr>
            <a:xfrm>
              <a:off x="2073603" y="2062803"/>
              <a:ext cx="2160003" cy="0"/>
            </a:xfrm>
            <a:prstGeom prst="line">
              <a:avLst/>
            </a:prstGeom>
            <a:grpFill/>
            <a:ln w="12700">
              <a:solidFill>
                <a:srgbClr val="000F78"/>
              </a:solidFill>
            </a:ln>
          </p:spPr>
          <p:style>
            <a:lnRef idx="1">
              <a:schemeClr val="accent1"/>
            </a:lnRef>
            <a:fillRef idx="0">
              <a:schemeClr val="accent1"/>
            </a:fillRef>
            <a:effectRef idx="0">
              <a:schemeClr val="accent1"/>
            </a:effectRef>
            <a:fontRef idx="minor">
              <a:schemeClr val="tx1"/>
            </a:fontRef>
          </p:style>
        </p:cxnSp>
      </p:grpSp>
      <p:sp>
        <p:nvSpPr>
          <p:cNvPr id="10" name="四角形: メモ 1">
            <a:extLst>
              <a:ext uri="{FF2B5EF4-FFF2-40B4-BE49-F238E27FC236}">
                <a16:creationId xmlns:a16="http://schemas.microsoft.com/office/drawing/2014/main" id="{74E0630D-A5AE-9EBC-33A2-C716D5C5304F}"/>
              </a:ext>
            </a:extLst>
          </p:cNvPr>
          <p:cNvSpPr/>
          <p:nvPr/>
        </p:nvSpPr>
        <p:spPr>
          <a:xfrm>
            <a:off x="-1488524" y="259200"/>
            <a:ext cx="1412324" cy="534370"/>
          </a:xfrm>
          <a:prstGeom prst="foldedCorner">
            <a:avLst/>
          </a:prstGeom>
          <a:solidFill>
            <a:srgbClr val="FFFF00"/>
          </a:solidFill>
          <a:ln w="9525" cap="rnd" cmpd="sng" algn="ctr">
            <a:noFill/>
            <a:prstDash val="solid"/>
            <a:round/>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algn="ctr" defTabSz="742950"/>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当スライドは作成必須</a:t>
            </a:r>
          </a:p>
        </p:txBody>
      </p:sp>
      <p:sp>
        <p:nvSpPr>
          <p:cNvPr id="34" name="四角形: メモ 1">
            <a:extLst>
              <a:ext uri="{FF2B5EF4-FFF2-40B4-BE49-F238E27FC236}">
                <a16:creationId xmlns:a16="http://schemas.microsoft.com/office/drawing/2014/main" id="{BC9A6817-0598-9B79-6C33-F711908C0393}"/>
              </a:ext>
            </a:extLst>
          </p:cNvPr>
          <p:cNvSpPr/>
          <p:nvPr/>
        </p:nvSpPr>
        <p:spPr>
          <a:xfrm>
            <a:off x="8061141" y="259200"/>
            <a:ext cx="1651634" cy="530966"/>
          </a:xfrm>
          <a:prstGeom prst="foldedCorner">
            <a:avLst/>
          </a:prstGeom>
          <a:solidFill>
            <a:srgbClr val="FF9900"/>
          </a:solidFill>
          <a:ln w="9525" cap="rnd" cmpd="sng" algn="ctr">
            <a:noFill/>
            <a:prstDash val="solid"/>
            <a:round/>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algn="ctr" defTabSz="742950"/>
            <a:r>
              <a:rPr kumimoji="1" lang="ja-JP" altLang="en-US" sz="1050" b="1">
                <a:solidFill>
                  <a:srgbClr val="575757"/>
                </a:solidFill>
                <a:latin typeface="Yu Gothic UI"/>
                <a:ea typeface="Yu Gothic UI"/>
                <a:sym typeface="Yu Gothic UI" panose="020B0500000000000000" pitchFamily="50" charset="-128"/>
              </a:rPr>
              <a:t>コンソーシアム</a:t>
            </a:r>
            <a:r>
              <a:rPr lang="ja-JP" altLang="en-US" sz="1050" b="1">
                <a:solidFill>
                  <a:srgbClr val="575757"/>
                </a:solidFill>
                <a:latin typeface="Yu Gothic UI"/>
                <a:ea typeface="Yu Gothic UI"/>
                <a:sym typeface="Yu Gothic UI" panose="020B0500000000000000" pitchFamily="50" charset="-128"/>
              </a:rPr>
              <a:t>形式</a:t>
            </a:r>
            <a:r>
              <a:rPr kumimoji="1" lang="ja-JP" altLang="en-US" sz="1050" b="1">
                <a:solidFill>
                  <a:srgbClr val="575757"/>
                </a:solidFill>
                <a:latin typeface="Yu Gothic UI"/>
                <a:ea typeface="Yu Gothic UI"/>
                <a:sym typeface="Yu Gothic UI" panose="020B0500000000000000" pitchFamily="50" charset="-128"/>
              </a:rPr>
              <a:t>の場合、事業者ごとにスライド作成</a:t>
            </a:r>
            <a:endParaRPr kumimoji="1" lang="en-US" altLang="ja-JP" sz="1050" b="1">
              <a:solidFill>
                <a:srgbClr val="575757"/>
              </a:solidFill>
              <a:latin typeface="Yu Gothic UI"/>
              <a:ea typeface="Yu Gothic UI"/>
              <a:sym typeface="Yu Gothic UI" panose="020B0500000000000000" pitchFamily="50" charset="-128"/>
            </a:endParaRPr>
          </a:p>
          <a:p>
            <a:pPr algn="ctr" defTabSz="742950"/>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（株式会社</a:t>
            </a:r>
            <a:r>
              <a:rPr kumimoji="1" lang="en-US" altLang="ja-JP"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XXXX</a:t>
            </a:r>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a:t>
            </a:r>
          </a:p>
        </p:txBody>
      </p:sp>
    </p:spTree>
    <p:extLst>
      <p:ext uri="{BB962C8B-B14F-4D97-AF65-F5344CB8AC3E}">
        <p14:creationId xmlns:p14="http://schemas.microsoft.com/office/powerpoint/2010/main" val="263327788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hink-cell data - do not delete" hidden="1">
            <a:extLst>
              <a:ext uri="{FF2B5EF4-FFF2-40B4-BE49-F238E27FC236}">
                <a16:creationId xmlns:a16="http://schemas.microsoft.com/office/drawing/2014/main" id="{33CBD815-16C0-20CD-98DF-97D502360CB6}"/>
              </a:ext>
            </a:extLst>
          </p:cNvPr>
          <p:cNvGraphicFramePr>
            <a:graphicFrameLocks/>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14" imgW="277" imgH="277" progId="TCLayout.ActiveDocument.1">
                  <p:embed/>
                </p:oleObj>
              </mc:Choice>
              <mc:Fallback>
                <p:oleObj name="think-cellスライド" r:id="rId14" imgW="277" imgH="277" progId="TCLayout.ActiveDocument.1">
                  <p:embed/>
                  <p:pic>
                    <p:nvPicPr>
                      <p:cNvPr id="6" name="think-cell data - do not delete" hidden="1">
                        <a:extLst>
                          <a:ext uri="{FF2B5EF4-FFF2-40B4-BE49-F238E27FC236}">
                            <a16:creationId xmlns:a16="http://schemas.microsoft.com/office/drawing/2014/main" id="{33CBD815-16C0-20CD-98DF-97D502360CB6}"/>
                          </a:ext>
                        </a:extLst>
                      </p:cNvPr>
                      <p:cNvPicPr/>
                      <p:nvPr/>
                    </p:nvPicPr>
                    <p:blipFill>
                      <a:blip r:embed="rId15"/>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2330FEC4-384B-E885-FC46-B4F3E3EC6091}"/>
              </a:ext>
            </a:extLst>
          </p:cNvPr>
          <p:cNvSpPr>
            <a:spLocks noGrp="1"/>
          </p:cNvSpPr>
          <p:nvPr>
            <p:ph type="title"/>
          </p:nvPr>
        </p:nvSpPr>
        <p:spPr/>
        <p:txBody>
          <a:bodyPr vert="horz"/>
          <a:lstStyle/>
          <a:p>
            <a:r>
              <a:rPr kumimoji="1" lang="ja-JP" altLang="en-US"/>
              <a:t>目次</a:t>
            </a:r>
          </a:p>
        </p:txBody>
      </p:sp>
      <p:sp>
        <p:nvSpPr>
          <p:cNvPr id="34" name="Text Placeholder 2">
            <a:hlinkClick r:id="rId16" action="ppaction://hlinksldjump"/>
            <a:extLst>
              <a:ext uri="{FF2B5EF4-FFF2-40B4-BE49-F238E27FC236}">
                <a16:creationId xmlns:a16="http://schemas.microsoft.com/office/drawing/2014/main" id="{E5CAA2F4-1FC1-1799-5BA8-5F255F45556C}"/>
              </a:ext>
            </a:extLst>
          </p:cNvPr>
          <p:cNvSpPr>
            <a:spLocks/>
          </p:cNvSpPr>
          <p:nvPr>
            <p:custDataLst>
              <p:tags r:id="rId2"/>
            </p:custDataLst>
          </p:nvPr>
        </p:nvSpPr>
        <p:spPr bwMode="auto">
          <a:xfrm>
            <a:off x="1752600" y="1935163"/>
            <a:ext cx="6477000" cy="406400"/>
          </a:xfrm>
          <a:prstGeom prst="rect">
            <a:avLst/>
          </a:prstGeom>
          <a:noFill/>
          <a:ln w="12700" cmpd="sng" algn="ctr">
            <a:solidFill>
              <a:schemeClr val="accent1"/>
            </a:solidFill>
          </a:ln>
          <a:effectLst/>
          <a:extLst>
            <a:ext uri="{909E8E84-426E-40DD-AFC4-6F175D3DCCD1}">
              <a14:hiddenFill xmlns:a14="http://schemas.microsoft.com/office/drawing/2010/main">
                <a:solidFill>
                  <a:schemeClr val="accent1"/>
                </a:solidFill>
              </a14:hiddenFill>
            </a:ext>
          </a:extLst>
        </p:spPr>
        <p:txBody>
          <a:bodyPr vert="horz" wrap="none" lIns="80963" tIns="80963" rIns="0" bIns="80963"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spcBef>
                <a:spcPct val="0"/>
              </a:spcBef>
              <a:spcAft>
                <a:spcPct val="0"/>
              </a:spcAft>
              <a:buNone/>
            </a:pPr>
            <a:r>
              <a:rPr kumimoji="1" lang="ja-JP" altLang="en-US"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①経営力</a:t>
            </a:r>
          </a:p>
        </p:txBody>
      </p:sp>
      <p:sp>
        <p:nvSpPr>
          <p:cNvPr id="43" name="Text Placeholder 2">
            <a:hlinkClick r:id="rId17" action="ppaction://hlinksldjump"/>
            <a:extLst>
              <a:ext uri="{FF2B5EF4-FFF2-40B4-BE49-F238E27FC236}">
                <a16:creationId xmlns:a16="http://schemas.microsoft.com/office/drawing/2014/main" id="{0693254B-0BCE-400B-AAC0-E4351EE80021}"/>
              </a:ext>
            </a:extLst>
          </p:cNvPr>
          <p:cNvSpPr>
            <a:spLocks/>
          </p:cNvSpPr>
          <p:nvPr>
            <p:custDataLst>
              <p:tags r:id="rId3"/>
            </p:custDataLst>
          </p:nvPr>
        </p:nvSpPr>
        <p:spPr bwMode="auto">
          <a:xfrm>
            <a:off x="1752600" y="2341564"/>
            <a:ext cx="6477000" cy="320675"/>
          </a:xfrm>
          <a:prstGeom prst="rect">
            <a:avLst/>
          </a:prstGeom>
          <a:noFill/>
          <a:ln w="127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sng" algn="ctr">
                <a:solidFill>
                  <a:schemeClr val="bg1"/>
                </a:solidFill>
              </a14:hiddenLine>
            </a:ext>
          </a:extLst>
        </p:spPr>
        <p:txBody>
          <a:bodyPr vert="horz" wrap="none" lIns="80963" tIns="71438" rIns="0" bIns="36513"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379412" lvl="1" indent="0">
              <a:spcBef>
                <a:spcPct val="0"/>
              </a:spcBef>
              <a:spcAft>
                <a:spcPct val="0"/>
              </a:spcAft>
              <a:buNone/>
            </a:pPr>
            <a:r>
              <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（ア）長期成長ビジョン</a:t>
            </a:r>
          </a:p>
        </p:txBody>
      </p:sp>
      <p:sp>
        <p:nvSpPr>
          <p:cNvPr id="9" name="Text Placeholder 2">
            <a:hlinkClick r:id="rId18" action="ppaction://hlinksldjump"/>
            <a:extLst>
              <a:ext uri="{FF2B5EF4-FFF2-40B4-BE49-F238E27FC236}">
                <a16:creationId xmlns:a16="http://schemas.microsoft.com/office/drawing/2014/main" id="{4E702DE5-3F0D-6D33-8CCB-664505DA6F59}"/>
              </a:ext>
            </a:extLst>
          </p:cNvPr>
          <p:cNvSpPr>
            <a:spLocks/>
          </p:cNvSpPr>
          <p:nvPr>
            <p:custDataLst>
              <p:tags r:id="rId4"/>
            </p:custDataLst>
          </p:nvPr>
        </p:nvSpPr>
        <p:spPr bwMode="auto">
          <a:xfrm>
            <a:off x="1752600" y="2662237"/>
            <a:ext cx="6477000" cy="319088"/>
          </a:xfrm>
          <a:prstGeom prst="rect">
            <a:avLst/>
          </a:prstGeom>
          <a:noFill/>
          <a:ln w="127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sng" algn="ctr">
                <a:solidFill>
                  <a:schemeClr val="bg1"/>
                </a:solidFill>
              </a14:hiddenLine>
            </a:ext>
          </a:extLst>
        </p:spPr>
        <p:txBody>
          <a:bodyPr vert="horz" wrap="none" lIns="80963" tIns="34925" rIns="0" bIns="71438"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379412" lvl="1" indent="0">
              <a:spcBef>
                <a:spcPct val="0"/>
              </a:spcBef>
              <a:spcAft>
                <a:spcPct val="0"/>
              </a:spcAft>
              <a:buNone/>
            </a:pPr>
            <a:r>
              <a:rPr lang="ja-JP" altLang="en-US">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（イ）事業戦略</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10" name="Text Placeholder 2">
            <a:extLst>
              <a:ext uri="{FF2B5EF4-FFF2-40B4-BE49-F238E27FC236}">
                <a16:creationId xmlns:a16="http://schemas.microsoft.com/office/drawing/2014/main" id="{9D497FE4-CC0E-D2EF-0487-DC95620C24BE}"/>
              </a:ext>
            </a:extLst>
          </p:cNvPr>
          <p:cNvSpPr>
            <a:spLocks/>
          </p:cNvSpPr>
          <p:nvPr>
            <p:custDataLst>
              <p:tags r:id="rId5"/>
            </p:custDataLst>
          </p:nvPr>
        </p:nvSpPr>
        <p:spPr bwMode="auto">
          <a:xfrm>
            <a:off x="1752600" y="2981325"/>
            <a:ext cx="6477000" cy="354013"/>
          </a:xfrm>
          <a:prstGeom prst="rect">
            <a:avLst/>
          </a:prstGeom>
          <a:solidFill>
            <a:schemeClr val="accent1"/>
          </a:solidFill>
          <a:ln w="12700" cmpd="sng" algn="ctr">
            <a:solidFill>
              <a:schemeClr val="bg1"/>
            </a:solidFill>
          </a:ln>
          <a:effectLst/>
        </p:spPr>
        <p:txBody>
          <a:bodyPr vert="horz" wrap="none" lIns="80963" tIns="71438" rIns="0" bIns="69850"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379412" lvl="1" indent="0">
              <a:spcBef>
                <a:spcPct val="0"/>
              </a:spcBef>
              <a:spcAft>
                <a:spcPct val="0"/>
              </a:spcAft>
              <a:buNone/>
            </a:pPr>
            <a:r>
              <a:rPr lang="ja-JP" altLang="en-US" b="1">
                <a:solidFill>
                  <a:schemeClr val="bg1"/>
                </a:solidFill>
                <a:effectLst/>
                <a:latin typeface="Yu Gothic UI" panose="020B0500000000000000" pitchFamily="50" charset="-128"/>
                <a:ea typeface="Yu Gothic UI" panose="020B0500000000000000" pitchFamily="50" charset="-128"/>
                <a:sym typeface="Yu Gothic UI" panose="020B0500000000000000" pitchFamily="50" charset="-128"/>
              </a:rPr>
              <a:t>（ウ）管理体制の構築</a:t>
            </a:r>
            <a:endParaRPr kumimoji="1" lang="ja-JP" altLang="en-US" b="1">
              <a:solidFill>
                <a:schemeClr val="bg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37" name="Text Placeholder 2">
            <a:hlinkClick r:id="rId19" action="ppaction://hlinksldjump"/>
            <a:extLst>
              <a:ext uri="{FF2B5EF4-FFF2-40B4-BE49-F238E27FC236}">
                <a16:creationId xmlns:a16="http://schemas.microsoft.com/office/drawing/2014/main" id="{1C8EDE79-6531-0901-30AA-EBEA503A0559}"/>
              </a:ext>
            </a:extLst>
          </p:cNvPr>
          <p:cNvSpPr>
            <a:spLocks/>
          </p:cNvSpPr>
          <p:nvPr>
            <p:custDataLst>
              <p:tags r:id="rId6"/>
            </p:custDataLst>
          </p:nvPr>
        </p:nvSpPr>
        <p:spPr bwMode="auto">
          <a:xfrm>
            <a:off x="1752600" y="3335337"/>
            <a:ext cx="6477000" cy="325438"/>
          </a:xfrm>
          <a:prstGeom prst="rect">
            <a:avLst/>
          </a:prstGeom>
          <a:noFill/>
          <a:ln w="127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sng" algn="ctr">
                <a:solidFill>
                  <a:schemeClr val="bg1"/>
                </a:solidFill>
              </a14:hiddenLine>
            </a:ext>
          </a:extLst>
        </p:spPr>
        <p:txBody>
          <a:bodyPr vert="horz" wrap="none" lIns="80963" tIns="71438" rIns="0" bIns="41275"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379412" lvl="1" indent="0">
              <a:spcBef>
                <a:spcPct val="0"/>
              </a:spcBef>
              <a:spcAft>
                <a:spcPct val="0"/>
              </a:spcAft>
              <a:buNone/>
            </a:pPr>
            <a:r>
              <a:rPr lang="ja-JP" altLang="en-US">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（エ）資金計画</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4" name="Text Placeholder 2">
            <a:hlinkClick r:id="rId20" action="ppaction://hlinksldjump"/>
            <a:extLst>
              <a:ext uri="{FF2B5EF4-FFF2-40B4-BE49-F238E27FC236}">
                <a16:creationId xmlns:a16="http://schemas.microsoft.com/office/drawing/2014/main" id="{C91A5746-7AE6-F7FF-DE77-0992BB07CE30}"/>
              </a:ext>
            </a:extLst>
          </p:cNvPr>
          <p:cNvSpPr>
            <a:spLocks/>
          </p:cNvSpPr>
          <p:nvPr>
            <p:custDataLst>
              <p:tags r:id="rId7"/>
            </p:custDataLst>
          </p:nvPr>
        </p:nvSpPr>
        <p:spPr bwMode="auto">
          <a:xfrm>
            <a:off x="1752600" y="3660775"/>
            <a:ext cx="6477000" cy="325438"/>
          </a:xfrm>
          <a:prstGeom prst="rect">
            <a:avLst/>
          </a:prstGeom>
          <a:noFill/>
          <a:ln w="12700" cmpd="sng" algn="ctr">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39688" rIns="0" bIns="41275"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②先進性・成長性</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5" name="Text Placeholder 2">
            <a:hlinkClick r:id="rId21" action="ppaction://hlinksldjump"/>
            <a:extLst>
              <a:ext uri="{FF2B5EF4-FFF2-40B4-BE49-F238E27FC236}">
                <a16:creationId xmlns:a16="http://schemas.microsoft.com/office/drawing/2014/main" id="{F370A16D-9A9E-43D9-7EEB-76160C6AE4EB}"/>
              </a:ext>
            </a:extLst>
          </p:cNvPr>
          <p:cNvSpPr>
            <a:spLocks/>
          </p:cNvSpPr>
          <p:nvPr>
            <p:custDataLst>
              <p:tags r:id="rId8"/>
            </p:custDataLst>
          </p:nvPr>
        </p:nvSpPr>
        <p:spPr bwMode="auto">
          <a:xfrm>
            <a:off x="1752600" y="3986213"/>
            <a:ext cx="6477000" cy="325438"/>
          </a:xfrm>
          <a:prstGeom prst="rect">
            <a:avLst/>
          </a:prstGeom>
          <a:noFill/>
          <a:ln w="127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41275" rIns="0" bIns="39688"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③地域への波及効果</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7" name="Text Placeholder 2">
            <a:hlinkClick r:id="" action="ppaction://noaction"/>
            <a:extLst>
              <a:ext uri="{FF2B5EF4-FFF2-40B4-BE49-F238E27FC236}">
                <a16:creationId xmlns:a16="http://schemas.microsoft.com/office/drawing/2014/main" id="{142624BA-8EDD-481F-2914-0D72E5068BD9}"/>
              </a:ext>
            </a:extLst>
          </p:cNvPr>
          <p:cNvSpPr>
            <a:spLocks/>
          </p:cNvSpPr>
          <p:nvPr>
            <p:custDataLst>
              <p:tags r:id="rId9"/>
            </p:custDataLst>
          </p:nvPr>
        </p:nvSpPr>
        <p:spPr bwMode="auto">
          <a:xfrm>
            <a:off x="1752600" y="4311650"/>
            <a:ext cx="6477000" cy="325438"/>
          </a:xfrm>
          <a:prstGeom prst="rect">
            <a:avLst/>
          </a:prstGeom>
          <a:noFill/>
          <a:ln w="12700" cmpd="sng" algn="ctr">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41275" rIns="0" bIns="39688"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④</a:t>
            </a:r>
            <a:r>
              <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大規模投資・費用対効果</a:t>
            </a:r>
          </a:p>
        </p:txBody>
      </p:sp>
      <p:sp>
        <p:nvSpPr>
          <p:cNvPr id="8" name="Text Placeholder 2">
            <a:hlinkClick r:id="rId22" action="ppaction://hlinksldjump"/>
            <a:extLst>
              <a:ext uri="{FF2B5EF4-FFF2-40B4-BE49-F238E27FC236}">
                <a16:creationId xmlns:a16="http://schemas.microsoft.com/office/drawing/2014/main" id="{41F14066-837B-AAD8-8CF4-522CBC253FD8}"/>
              </a:ext>
            </a:extLst>
          </p:cNvPr>
          <p:cNvSpPr>
            <a:spLocks/>
          </p:cNvSpPr>
          <p:nvPr>
            <p:custDataLst>
              <p:tags r:id="rId10"/>
            </p:custDataLst>
          </p:nvPr>
        </p:nvSpPr>
        <p:spPr bwMode="auto">
          <a:xfrm>
            <a:off x="1752600" y="4609380"/>
            <a:ext cx="6477000" cy="285750"/>
          </a:xfrm>
          <a:prstGeom prst="rect">
            <a:avLst/>
          </a:prstGeom>
          <a:noFill/>
          <a:ln w="12700" cmpd="sng" algn="ctr">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41275" rIns="0" bIns="0"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⑤</a:t>
            </a:r>
            <a:r>
              <a:rPr lang="ja-JP" altLang="en-US">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実現可能性</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12" name="Text Placeholder 2">
            <a:hlinkClick r:id="rId22" action="ppaction://hlinksldjump"/>
            <a:extLst>
              <a:ext uri="{FF2B5EF4-FFF2-40B4-BE49-F238E27FC236}">
                <a16:creationId xmlns:a16="http://schemas.microsoft.com/office/drawing/2014/main" id="{5CAAAB88-21F2-FC60-6561-FE2C79A548B9}"/>
              </a:ext>
            </a:extLst>
          </p:cNvPr>
          <p:cNvSpPr>
            <a:spLocks/>
          </p:cNvSpPr>
          <p:nvPr>
            <p:custDataLst>
              <p:tags r:id="rId11"/>
            </p:custDataLst>
          </p:nvPr>
        </p:nvSpPr>
        <p:spPr bwMode="auto">
          <a:xfrm>
            <a:off x="1752600" y="4941310"/>
            <a:ext cx="6477000" cy="285750"/>
          </a:xfrm>
          <a:prstGeom prst="rect">
            <a:avLst/>
          </a:prstGeom>
          <a:noFill/>
          <a:ln w="12700" cmpd="sng" algn="ctr">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41275" rIns="0" bIns="0"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⑥補助金の必要性</a:t>
            </a:r>
          </a:p>
        </p:txBody>
      </p:sp>
    </p:spTree>
    <p:extLst>
      <p:ext uri="{BB962C8B-B14F-4D97-AF65-F5344CB8AC3E}">
        <p14:creationId xmlns:p14="http://schemas.microsoft.com/office/powerpoint/2010/main" val="83890910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hink-cell data - do not delete" hidden="1">
            <a:extLst>
              <a:ext uri="{FF2B5EF4-FFF2-40B4-BE49-F238E27FC236}">
                <a16:creationId xmlns:a16="http://schemas.microsoft.com/office/drawing/2014/main" id="{2BEE7FF2-1656-2C90-60E9-0F6E9C46D712}"/>
              </a:ext>
            </a:extLst>
          </p:cNvPr>
          <p:cNvGraphicFramePr>
            <a:graphicFrameLocks/>
          </p:cNvGraphicFramePr>
          <p:nvPr>
            <p:custDataLst>
              <p:tags r:id="rId1"/>
            </p:custDataLst>
            <p:extLst>
              <p:ext uri="{D42A27DB-BD31-4B8C-83A1-F6EECF244321}">
                <p14:modId xmlns:p14="http://schemas.microsoft.com/office/powerpoint/2010/main" val="2555935420"/>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277" imgH="277" progId="TCLayout.ActiveDocument.1">
                  <p:embed/>
                </p:oleObj>
              </mc:Choice>
              <mc:Fallback>
                <p:oleObj name="think-cellスライド" r:id="rId4" imgW="277" imgH="277" progId="TCLayout.ActiveDocument.1">
                  <p:embed/>
                  <p:pic>
                    <p:nvPicPr>
                      <p:cNvPr id="5" name="think-cell data - do not delete" hidden="1">
                        <a:extLst>
                          <a:ext uri="{FF2B5EF4-FFF2-40B4-BE49-F238E27FC236}">
                            <a16:creationId xmlns:a16="http://schemas.microsoft.com/office/drawing/2014/main" id="{2BEE7FF2-1656-2C90-60E9-0F6E9C46D712}"/>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 name="Title 3">
            <a:extLst>
              <a:ext uri="{FF2B5EF4-FFF2-40B4-BE49-F238E27FC236}">
                <a16:creationId xmlns:a16="http://schemas.microsoft.com/office/drawing/2014/main" id="{77FEB46E-0C20-8EB7-0DDF-D8C38DC73E82}"/>
              </a:ext>
            </a:extLst>
          </p:cNvPr>
          <p:cNvSpPr>
            <a:spLocks noGrp="1"/>
          </p:cNvSpPr>
          <p:nvPr>
            <p:ph type="title"/>
          </p:nvPr>
        </p:nvSpPr>
        <p:spPr/>
        <p:txBody>
          <a:bodyPr vert="horz"/>
          <a:lstStyle/>
          <a:p>
            <a:endParaRPr lang="ja-JP" altLang="en-US"/>
          </a:p>
        </p:txBody>
      </p:sp>
      <p:sp>
        <p:nvSpPr>
          <p:cNvPr id="9" name="Text Placeholder 8">
            <a:extLst>
              <a:ext uri="{FF2B5EF4-FFF2-40B4-BE49-F238E27FC236}">
                <a16:creationId xmlns:a16="http://schemas.microsoft.com/office/drawing/2014/main" id="{31104CDB-5482-5FDD-5E04-6AE020536C85}"/>
              </a:ext>
            </a:extLst>
          </p:cNvPr>
          <p:cNvSpPr>
            <a:spLocks noGrp="1"/>
          </p:cNvSpPr>
          <p:nvPr>
            <p:ph type="body" sz="quarter" idx="12"/>
          </p:nvPr>
        </p:nvSpPr>
        <p:spPr/>
        <p:txBody>
          <a:bodyPr/>
          <a:lstStyle/>
          <a:p>
            <a:r>
              <a:rPr lang="ja-JP" altLang="en-US"/>
              <a:t>①経営力（ウ）管理体制の構築</a:t>
            </a:r>
          </a:p>
        </p:txBody>
      </p:sp>
      <p:sp>
        <p:nvSpPr>
          <p:cNvPr id="6" name="正方形/長方形 6">
            <a:extLst>
              <a:ext uri="{FF2B5EF4-FFF2-40B4-BE49-F238E27FC236}">
                <a16:creationId xmlns:a16="http://schemas.microsoft.com/office/drawing/2014/main" id="{588FC95B-F34B-BD3E-BF2A-22122D670596}"/>
              </a:ext>
            </a:extLst>
          </p:cNvPr>
          <p:cNvSpPr/>
          <p:nvPr/>
        </p:nvSpPr>
        <p:spPr>
          <a:xfrm>
            <a:off x="381000" y="1447804"/>
            <a:ext cx="4114800" cy="5005379"/>
          </a:xfrm>
          <a:prstGeom prst="foldedCorner">
            <a:avLst/>
          </a:prstGeom>
          <a:solidFill>
            <a:schemeClr val="accent3">
              <a:lumMod val="20000"/>
              <a:lumOff val="8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108000" rIns="74295" bIns="37148" numCol="1" spcCol="0" rtlCol="0" fromWordArt="0" anchor="t" anchorCtr="0" forceAA="0" compatLnSpc="1">
            <a:prstTxWarp prst="textNoShape">
              <a:avLst/>
            </a:prstTxWarp>
            <a:noAutofit/>
          </a:bodyPr>
          <a:lstStyle/>
          <a:p>
            <a:r>
              <a:rPr kumimoji="1" lang="ja-JP" altLang="en-US" sz="1200" b="1">
                <a:solidFill>
                  <a:schemeClr val="accent1"/>
                </a:solidFill>
                <a:latin typeface="Yu Gothic UI"/>
                <a:ea typeface="Yu Gothic UI"/>
                <a:sym typeface="Yu Gothic UI" panose="020B0500000000000000" pitchFamily="50" charset="-128"/>
              </a:rPr>
              <a:t>下記の項目例等について、</a:t>
            </a:r>
            <a:br>
              <a:rPr lang="en-US" altLang="ja-JP" sz="1200" b="1">
                <a:latin typeface="Yu Gothic UI" panose="020B0500000000000000" pitchFamily="50" charset="-128"/>
                <a:ea typeface="Yu Gothic UI" panose="020B0500000000000000" pitchFamily="50" charset="-128"/>
              </a:rPr>
            </a:br>
            <a:r>
              <a:rPr kumimoji="1" lang="ja-JP" altLang="en-US" sz="1200" b="1">
                <a:solidFill>
                  <a:schemeClr val="accent1"/>
                </a:solidFill>
                <a:latin typeface="Yu Gothic UI"/>
                <a:ea typeface="Yu Gothic UI"/>
                <a:sym typeface="Yu Gothic UI" panose="020B0500000000000000" pitchFamily="50" charset="-128"/>
              </a:rPr>
              <a:t>社内におけるガバナンス強化の取組を記載してください。</a:t>
            </a:r>
            <a:endParaRPr kumimoji="1" lang="en-US" altLang="ja-JP" sz="1200" b="1">
              <a:solidFill>
                <a:schemeClr val="accent1"/>
              </a:solidFill>
              <a:latin typeface="Yu Gothic UI"/>
              <a:ea typeface="Yu Gothic UI"/>
              <a:sym typeface="Yu Gothic UI" panose="020B0500000000000000" pitchFamily="50" charset="-128"/>
            </a:endParaRPr>
          </a:p>
          <a:p>
            <a:pPr marL="171450" indent="-171450">
              <a:buFont typeface="Arial" panose="020B0604020202020204" pitchFamily="34" charset="0"/>
              <a:buChar char="•"/>
            </a:pPr>
            <a:r>
              <a:rPr kumimoji="1" lang="ja-JP" altLang="en-US" sz="1200">
                <a:solidFill>
                  <a:schemeClr val="accent1"/>
                </a:solidFill>
                <a:latin typeface="Yu Gothic UI"/>
                <a:ea typeface="Yu Gothic UI"/>
                <a:sym typeface="Yu Gothic UI" panose="020B0500000000000000" pitchFamily="50" charset="-128"/>
              </a:rPr>
              <a:t>補助事業における意思決定や進捗確認</a:t>
            </a:r>
            <a:r>
              <a:rPr lang="ja-JP" altLang="en-US" sz="1200">
                <a:solidFill>
                  <a:schemeClr val="accent1"/>
                </a:solidFill>
                <a:latin typeface="Yu Gothic UI"/>
                <a:ea typeface="Yu Gothic UI"/>
                <a:sym typeface="Yu Gothic UI" panose="020B0500000000000000" pitchFamily="50" charset="-128"/>
              </a:rPr>
              <a:t>への</a:t>
            </a:r>
            <a:br>
              <a:rPr lang="en-US" altLang="ja-JP" sz="1200">
                <a:latin typeface="Yu Gothic UI" panose="020B0500000000000000" pitchFamily="50" charset="-128"/>
                <a:ea typeface="Yu Gothic UI" panose="020B0500000000000000" pitchFamily="50" charset="-128"/>
              </a:rPr>
            </a:br>
            <a:r>
              <a:rPr kumimoji="1" lang="ja-JP" altLang="en-US" sz="1200">
                <a:solidFill>
                  <a:schemeClr val="accent1"/>
                </a:solidFill>
                <a:latin typeface="Yu Gothic UI"/>
                <a:ea typeface="Yu Gothic UI"/>
                <a:sym typeface="Yu Gothic UI" panose="020B0500000000000000" pitchFamily="50" charset="-128"/>
              </a:rPr>
              <a:t>経営者や責任者</a:t>
            </a:r>
            <a:r>
              <a:rPr lang="ja-JP" altLang="en-US" sz="1200">
                <a:solidFill>
                  <a:schemeClr val="accent1"/>
                </a:solidFill>
                <a:latin typeface="Yu Gothic UI"/>
                <a:ea typeface="Yu Gothic UI"/>
                <a:sym typeface="Yu Gothic UI" panose="020B0500000000000000" pitchFamily="50" charset="-128"/>
              </a:rPr>
              <a:t>の</a:t>
            </a:r>
            <a:r>
              <a:rPr kumimoji="1" lang="ja-JP" altLang="en-US" sz="1200">
                <a:solidFill>
                  <a:schemeClr val="accent1"/>
                </a:solidFill>
                <a:latin typeface="Yu Gothic UI"/>
                <a:ea typeface="Yu Gothic UI"/>
                <a:sym typeface="Yu Gothic UI" panose="020B0500000000000000" pitchFamily="50" charset="-128"/>
              </a:rPr>
              <a:t>関与状況</a:t>
            </a:r>
            <a:endParaRPr lang="ja-JP" altLang="en-US" sz="1200">
              <a:solidFill>
                <a:schemeClr val="accent1"/>
              </a:solidFill>
              <a:latin typeface="Yu Gothic UI"/>
              <a:ea typeface="Yu Gothic UI"/>
            </a:endParaRPr>
          </a:p>
          <a:p>
            <a:pPr marL="171450" indent="-171450">
              <a:buFont typeface="Arial" panose="020B0604020202020204" pitchFamily="34" charset="0"/>
              <a:buChar char="•"/>
            </a:pPr>
            <a:r>
              <a:rPr kumimoji="1"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補助事業を円滑に進めるための人員配置や資金投入の方針</a:t>
            </a:r>
          </a:p>
          <a:p>
            <a:pPr marL="171450" indent="-171450">
              <a:buFont typeface="Arial" panose="020B0604020202020204" pitchFamily="34" charset="0"/>
              <a:buChar char="•"/>
            </a:pPr>
            <a:r>
              <a:rPr kumimoji="1"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補助事業の進捗状況に対する社内でのモニタリング方法・頻度</a:t>
            </a:r>
          </a:p>
        </p:txBody>
      </p:sp>
      <p:grpSp>
        <p:nvGrpSpPr>
          <p:cNvPr id="17" name="RectangleWithLineGroup">
            <a:extLst>
              <a:ext uri="{FF2B5EF4-FFF2-40B4-BE49-F238E27FC236}">
                <a16:creationId xmlns:a16="http://schemas.microsoft.com/office/drawing/2014/main" id="{C3D7CFAE-F1A0-8DB5-4EBB-29AB1F66EB98}"/>
              </a:ext>
            </a:extLst>
          </p:cNvPr>
          <p:cNvGrpSpPr/>
          <p:nvPr/>
        </p:nvGrpSpPr>
        <p:grpSpPr>
          <a:xfrm>
            <a:off x="5410200" y="914400"/>
            <a:ext cx="4114800" cy="380480"/>
            <a:chOff x="2073603" y="1702803"/>
            <a:chExt cx="2160003" cy="360000"/>
          </a:xfrm>
          <a:noFill/>
        </p:grpSpPr>
        <p:sp>
          <p:nvSpPr>
            <p:cNvPr id="18" name="Rectangle 17">
              <a:extLst>
                <a:ext uri="{FF2B5EF4-FFF2-40B4-BE49-F238E27FC236}">
                  <a16:creationId xmlns:a16="http://schemas.microsoft.com/office/drawing/2014/main" id="{6896F4CD-8EE1-F529-AF2C-A2D0AE0B5838}"/>
                </a:ext>
              </a:extLst>
            </p:cNvPr>
            <p:cNvSpPr/>
            <p:nvPr/>
          </p:nvSpPr>
          <p:spPr>
            <a:xfrm>
              <a:off x="2073603" y="1702803"/>
              <a:ext cx="2160003" cy="360000"/>
            </a:xfrm>
            <a:prstGeom prst="rect">
              <a:avLst/>
            </a:prstGeom>
            <a:grpFill/>
            <a:ln>
              <a:noFill/>
            </a:ln>
          </p:spPr>
          <p:style>
            <a:lnRef idx="1">
              <a:schemeClr val="accent1"/>
            </a:lnRef>
            <a:fillRef idx="0">
              <a:schemeClr val="accent1"/>
            </a:fillRef>
            <a:effectRef idx="0">
              <a:schemeClr val="accent1"/>
            </a:effectRef>
            <a:fontRef idx="minor">
              <a:schemeClr val="tx1"/>
            </a:fontRef>
          </p:style>
          <p:txBody>
            <a:bodyPr wrap="none" lIns="91440" tIns="45720" rIns="91440" bIns="45720" rtlCol="0" anchor="ctr" anchorCtr="0"/>
            <a:lstStyle/>
            <a:p>
              <a:r>
                <a:rPr kumimoji="1" lang="ja-JP" altLang="en-US" sz="1400" b="1">
                  <a:solidFill>
                    <a:srgbClr val="000F78"/>
                  </a:solidFill>
                  <a:latin typeface="Yu Gothic UI"/>
                  <a:ea typeface="Yu Gothic UI"/>
                  <a:sym typeface="Yu Gothic UI" panose="020B0500000000000000" pitchFamily="50" charset="-128"/>
                </a:rPr>
                <a:t>社外ガバナンスの取組</a:t>
              </a:r>
            </a:p>
          </p:txBody>
        </p:sp>
        <p:cxnSp>
          <p:nvCxnSpPr>
            <p:cNvPr id="19" name="Straight Connector 18">
              <a:extLst>
                <a:ext uri="{FF2B5EF4-FFF2-40B4-BE49-F238E27FC236}">
                  <a16:creationId xmlns:a16="http://schemas.microsoft.com/office/drawing/2014/main" id="{7955F5EC-55D1-2654-BC97-F3B6DCC7563B}"/>
                </a:ext>
              </a:extLst>
            </p:cNvPr>
            <p:cNvCxnSpPr/>
            <p:nvPr/>
          </p:nvCxnSpPr>
          <p:spPr>
            <a:xfrm>
              <a:off x="2073603" y="2062803"/>
              <a:ext cx="2160003" cy="0"/>
            </a:xfrm>
            <a:prstGeom prst="line">
              <a:avLst/>
            </a:prstGeom>
            <a:grpFill/>
            <a:ln w="12700">
              <a:solidFill>
                <a:srgbClr val="000F78"/>
              </a:solidFill>
            </a:ln>
          </p:spPr>
          <p:style>
            <a:lnRef idx="1">
              <a:schemeClr val="accent1"/>
            </a:lnRef>
            <a:fillRef idx="0">
              <a:schemeClr val="accent1"/>
            </a:fillRef>
            <a:effectRef idx="0">
              <a:schemeClr val="accent1"/>
            </a:effectRef>
            <a:fontRef idx="minor">
              <a:schemeClr val="tx1"/>
            </a:fontRef>
          </p:style>
        </p:cxnSp>
      </p:grpSp>
      <p:grpSp>
        <p:nvGrpSpPr>
          <p:cNvPr id="20" name="RectangleWithLineGroup">
            <a:extLst>
              <a:ext uri="{FF2B5EF4-FFF2-40B4-BE49-F238E27FC236}">
                <a16:creationId xmlns:a16="http://schemas.microsoft.com/office/drawing/2014/main" id="{A7947AC5-85B8-2038-ECBE-B17E4040AB7A}"/>
              </a:ext>
            </a:extLst>
          </p:cNvPr>
          <p:cNvGrpSpPr/>
          <p:nvPr/>
        </p:nvGrpSpPr>
        <p:grpSpPr>
          <a:xfrm>
            <a:off x="381000" y="914400"/>
            <a:ext cx="4114800" cy="380480"/>
            <a:chOff x="2073603" y="1702803"/>
            <a:chExt cx="2160003" cy="360000"/>
          </a:xfrm>
          <a:noFill/>
        </p:grpSpPr>
        <p:sp>
          <p:nvSpPr>
            <p:cNvPr id="21" name="Rectangle 20">
              <a:extLst>
                <a:ext uri="{FF2B5EF4-FFF2-40B4-BE49-F238E27FC236}">
                  <a16:creationId xmlns:a16="http://schemas.microsoft.com/office/drawing/2014/main" id="{7AF13FF9-BD88-6B51-C456-2BC2AF7FBC6F}"/>
                </a:ext>
              </a:extLst>
            </p:cNvPr>
            <p:cNvSpPr/>
            <p:nvPr/>
          </p:nvSpPr>
          <p:spPr>
            <a:xfrm>
              <a:off x="2073603" y="1702803"/>
              <a:ext cx="2160003" cy="360000"/>
            </a:xfrm>
            <a:prstGeom prst="rect">
              <a:avLst/>
            </a:prstGeom>
            <a:grpFill/>
            <a:ln>
              <a:noFill/>
            </a:ln>
          </p:spPr>
          <p:style>
            <a:lnRef idx="1">
              <a:schemeClr val="accent1"/>
            </a:lnRef>
            <a:fillRef idx="0">
              <a:schemeClr val="accent1"/>
            </a:fillRef>
            <a:effectRef idx="0">
              <a:schemeClr val="accent1"/>
            </a:effectRef>
            <a:fontRef idx="minor">
              <a:schemeClr val="tx1"/>
            </a:fontRef>
          </p:style>
          <p:txBody>
            <a:bodyPr wrap="none" lIns="91440" tIns="45720" rIns="91440" bIns="45720" rtlCol="0" anchor="ctr" anchorCtr="0"/>
            <a:lstStyle/>
            <a:p>
              <a:r>
                <a:rPr lang="ja-JP" altLang="en-US" sz="1400" b="1">
                  <a:solidFill>
                    <a:srgbClr val="000F78"/>
                  </a:solidFill>
                  <a:latin typeface="Yu Gothic UI"/>
                  <a:ea typeface="Yu Gothic UI"/>
                  <a:sym typeface="Yu Gothic UI" panose="020B0500000000000000" pitchFamily="50" charset="-128"/>
                </a:rPr>
                <a:t>社内ガバナンスの取組</a:t>
              </a:r>
              <a:endParaRPr kumimoji="1" lang="ja-JP" altLang="en-US" sz="1400" b="1">
                <a:solidFill>
                  <a:srgbClr val="000F78"/>
                </a:solidFill>
                <a:latin typeface="Yu Gothic UI"/>
                <a:ea typeface="Yu Gothic UI"/>
                <a:sym typeface="Yu Gothic UI" panose="020B0500000000000000" pitchFamily="50" charset="-128"/>
              </a:endParaRPr>
            </a:p>
          </p:txBody>
        </p:sp>
        <p:cxnSp>
          <p:nvCxnSpPr>
            <p:cNvPr id="22" name="Straight Connector 21">
              <a:extLst>
                <a:ext uri="{FF2B5EF4-FFF2-40B4-BE49-F238E27FC236}">
                  <a16:creationId xmlns:a16="http://schemas.microsoft.com/office/drawing/2014/main" id="{B759FC7A-5291-8BB9-C46B-F9C45FF26F9D}"/>
                </a:ext>
              </a:extLst>
            </p:cNvPr>
            <p:cNvCxnSpPr/>
            <p:nvPr/>
          </p:nvCxnSpPr>
          <p:spPr>
            <a:xfrm>
              <a:off x="2073603" y="2062803"/>
              <a:ext cx="2160003" cy="0"/>
            </a:xfrm>
            <a:prstGeom prst="line">
              <a:avLst/>
            </a:prstGeom>
            <a:grpFill/>
            <a:ln w="12700">
              <a:solidFill>
                <a:srgbClr val="000F78"/>
              </a:solidFill>
            </a:ln>
          </p:spPr>
          <p:style>
            <a:lnRef idx="1">
              <a:schemeClr val="accent1"/>
            </a:lnRef>
            <a:fillRef idx="0">
              <a:schemeClr val="accent1"/>
            </a:fillRef>
            <a:effectRef idx="0">
              <a:schemeClr val="accent1"/>
            </a:effectRef>
            <a:fontRef idx="minor">
              <a:schemeClr val="tx1"/>
            </a:fontRef>
          </p:style>
        </p:cxnSp>
      </p:grpSp>
      <p:sp>
        <p:nvSpPr>
          <p:cNvPr id="24" name="正方形/長方形 6">
            <a:extLst>
              <a:ext uri="{FF2B5EF4-FFF2-40B4-BE49-F238E27FC236}">
                <a16:creationId xmlns:a16="http://schemas.microsoft.com/office/drawing/2014/main" id="{3BFDD7CC-4942-D1F0-6005-7FC669E71A71}"/>
              </a:ext>
            </a:extLst>
          </p:cNvPr>
          <p:cNvSpPr/>
          <p:nvPr/>
        </p:nvSpPr>
        <p:spPr>
          <a:xfrm>
            <a:off x="5410200" y="1447804"/>
            <a:ext cx="4114800" cy="5005379"/>
          </a:xfrm>
          <a:prstGeom prst="foldedCorner">
            <a:avLst/>
          </a:prstGeom>
          <a:solidFill>
            <a:schemeClr val="accent3">
              <a:lumMod val="20000"/>
              <a:lumOff val="8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108000" rIns="74295" bIns="37148" numCol="1" spcCol="0" rtlCol="0" fromWordArt="0" anchor="t" anchorCtr="0" forceAA="0" compatLnSpc="1">
            <a:prstTxWarp prst="textNoShape">
              <a:avLst/>
            </a:prstTxWarp>
            <a:noAutofit/>
          </a:bodyPr>
          <a:lstStyle/>
          <a:p>
            <a:r>
              <a:rPr kumimoji="1" lang="ja-JP" altLang="en-US" sz="1200" b="1">
                <a:solidFill>
                  <a:schemeClr val="accent1"/>
                </a:solidFill>
                <a:latin typeface="Yu Gothic UI"/>
                <a:ea typeface="Yu Gothic UI"/>
                <a:sym typeface="Yu Gothic UI" panose="020B0500000000000000" pitchFamily="50" charset="-128"/>
              </a:rPr>
              <a:t>下記の項目例等について、</a:t>
            </a:r>
            <a:br>
              <a:rPr lang="en-US" altLang="ja-JP" sz="1200" b="1">
                <a:latin typeface="Yu Gothic UI" panose="020B0500000000000000" pitchFamily="50" charset="-128"/>
                <a:ea typeface="Yu Gothic UI" panose="020B0500000000000000" pitchFamily="50" charset="-128"/>
              </a:rPr>
            </a:br>
            <a:r>
              <a:rPr kumimoji="1" lang="ja-JP" altLang="en-US" sz="1200" b="1">
                <a:solidFill>
                  <a:schemeClr val="accent1"/>
                </a:solidFill>
                <a:latin typeface="Yu Gothic UI"/>
                <a:ea typeface="Yu Gothic UI"/>
                <a:sym typeface="Yu Gothic UI" panose="020B0500000000000000" pitchFamily="50" charset="-128"/>
              </a:rPr>
              <a:t>社外を巻き込んだガバナンス強化の取組を記載してください。</a:t>
            </a:r>
            <a:endParaRPr kumimoji="1" lang="en-US" altLang="ja-JP" sz="1200" b="1">
              <a:solidFill>
                <a:schemeClr val="accent1"/>
              </a:solidFill>
              <a:latin typeface="Yu Gothic UI"/>
              <a:ea typeface="Yu Gothic UI"/>
              <a:sym typeface="Yu Gothic UI" panose="020B0500000000000000" pitchFamily="50" charset="-128"/>
            </a:endParaRPr>
          </a:p>
          <a:p>
            <a:pPr marL="171450" indent="-171450">
              <a:buFont typeface="Arial" panose="020B0604020202020204" pitchFamily="34" charset="0"/>
              <a:buChar char="•"/>
            </a:pPr>
            <a:r>
              <a:rPr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金融機関への定期的な試算表提出と対話</a:t>
            </a:r>
          </a:p>
          <a:p>
            <a:pPr marL="171450" indent="-171450">
              <a:buFont typeface="Arial" panose="020B0604020202020204" pitchFamily="34" charset="0"/>
              <a:buChar char="•"/>
            </a:pPr>
            <a:r>
              <a:rPr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外部専門家（顧問税理士、コンサル等）による第三者チェック</a:t>
            </a:r>
          </a:p>
          <a:p>
            <a:pPr marL="171450" indent="-171450">
              <a:buFont typeface="Arial" panose="020B0604020202020204" pitchFamily="34" charset="0"/>
              <a:buChar char="•"/>
            </a:pPr>
            <a:r>
              <a:rPr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地域住民や自治体への事業説明・環境配慮の報告</a:t>
            </a:r>
          </a:p>
        </p:txBody>
      </p:sp>
      <p:sp>
        <p:nvSpPr>
          <p:cNvPr id="3" name="四角形: メモ 1">
            <a:extLst>
              <a:ext uri="{FF2B5EF4-FFF2-40B4-BE49-F238E27FC236}">
                <a16:creationId xmlns:a16="http://schemas.microsoft.com/office/drawing/2014/main" id="{348DD8A8-4F54-C862-F84A-4839E321A4DF}"/>
              </a:ext>
            </a:extLst>
          </p:cNvPr>
          <p:cNvSpPr/>
          <p:nvPr/>
        </p:nvSpPr>
        <p:spPr>
          <a:xfrm>
            <a:off x="-1488524" y="259200"/>
            <a:ext cx="1412324" cy="534370"/>
          </a:xfrm>
          <a:prstGeom prst="foldedCorner">
            <a:avLst/>
          </a:prstGeom>
          <a:solidFill>
            <a:srgbClr val="FFFF00"/>
          </a:solidFill>
          <a:ln w="9525" cap="rnd" cmpd="sng" algn="ctr">
            <a:noFill/>
            <a:prstDash val="solid"/>
            <a:round/>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algn="ctr" defTabSz="742950"/>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当スライドは作成必須</a:t>
            </a:r>
          </a:p>
        </p:txBody>
      </p:sp>
      <p:sp>
        <p:nvSpPr>
          <p:cNvPr id="12" name="四角形: メモ 1">
            <a:extLst>
              <a:ext uri="{FF2B5EF4-FFF2-40B4-BE49-F238E27FC236}">
                <a16:creationId xmlns:a16="http://schemas.microsoft.com/office/drawing/2014/main" id="{7376CEB0-20DC-0BDC-8A0D-ABCA1BEED9F5}"/>
              </a:ext>
            </a:extLst>
          </p:cNvPr>
          <p:cNvSpPr/>
          <p:nvPr/>
        </p:nvSpPr>
        <p:spPr>
          <a:xfrm>
            <a:off x="8061141" y="259200"/>
            <a:ext cx="1651634" cy="530966"/>
          </a:xfrm>
          <a:prstGeom prst="foldedCorner">
            <a:avLst/>
          </a:prstGeom>
          <a:solidFill>
            <a:srgbClr val="FF9900"/>
          </a:solidFill>
          <a:ln w="9525" cap="rnd" cmpd="sng" algn="ctr">
            <a:noFill/>
            <a:prstDash val="solid"/>
            <a:round/>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algn="ctr" defTabSz="742950"/>
            <a:r>
              <a:rPr kumimoji="1" lang="ja-JP" altLang="en-US" sz="1050" b="1" dirty="0">
                <a:solidFill>
                  <a:srgbClr val="575757"/>
                </a:solidFill>
                <a:latin typeface="Yu Gothic UI"/>
                <a:ea typeface="Yu Gothic UI"/>
                <a:sym typeface="Yu Gothic UI" panose="020B0500000000000000" pitchFamily="50" charset="-128"/>
              </a:rPr>
              <a:t>コンソーシアム</a:t>
            </a:r>
            <a:r>
              <a:rPr lang="ja-JP" altLang="en-US" sz="1050" b="1" dirty="0">
                <a:solidFill>
                  <a:srgbClr val="575757"/>
                </a:solidFill>
                <a:latin typeface="Yu Gothic UI"/>
                <a:ea typeface="Yu Gothic UI"/>
                <a:sym typeface="Yu Gothic UI" panose="020B0500000000000000" pitchFamily="50" charset="-128"/>
              </a:rPr>
              <a:t>形式</a:t>
            </a:r>
            <a:r>
              <a:rPr kumimoji="1" lang="ja-JP" altLang="en-US" sz="1050" b="1" dirty="0">
                <a:solidFill>
                  <a:srgbClr val="575757"/>
                </a:solidFill>
                <a:latin typeface="Yu Gothic UI"/>
                <a:ea typeface="Yu Gothic UI"/>
                <a:sym typeface="Yu Gothic UI" panose="020B0500000000000000" pitchFamily="50" charset="-128"/>
              </a:rPr>
              <a:t>の場合、事業者ごとにスライド作成</a:t>
            </a:r>
            <a:endParaRPr kumimoji="1" lang="en-US" altLang="ja-JP" sz="1050" b="1" dirty="0">
              <a:solidFill>
                <a:srgbClr val="575757"/>
              </a:solidFill>
              <a:latin typeface="Yu Gothic UI"/>
              <a:ea typeface="Yu Gothic UI"/>
              <a:sym typeface="Yu Gothic UI" panose="020B0500000000000000" pitchFamily="50" charset="-128"/>
            </a:endParaRPr>
          </a:p>
          <a:p>
            <a:pPr algn="ctr" defTabSz="742950"/>
            <a:r>
              <a:rPr kumimoji="1" lang="ja-JP" altLang="en-US" sz="1050" b="1" dirty="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（株式会社</a:t>
            </a:r>
            <a:r>
              <a:rPr kumimoji="1" lang="en-US" altLang="ja-JP" sz="1050" b="1" dirty="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XXXX</a:t>
            </a:r>
            <a:r>
              <a:rPr kumimoji="1" lang="ja-JP" altLang="en-US" sz="1050" b="1" dirty="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a:t>
            </a:r>
          </a:p>
        </p:txBody>
      </p:sp>
    </p:spTree>
    <p:extLst>
      <p:ext uri="{BB962C8B-B14F-4D97-AF65-F5344CB8AC3E}">
        <p14:creationId xmlns:p14="http://schemas.microsoft.com/office/powerpoint/2010/main" val="293150905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図 14">
            <a:extLst>
              <a:ext uri="{FF2B5EF4-FFF2-40B4-BE49-F238E27FC236}">
                <a16:creationId xmlns:a16="http://schemas.microsoft.com/office/drawing/2014/main" id="{889DB8FD-2EF2-F4CA-BF05-2644B5EB724F}"/>
              </a:ext>
            </a:extLst>
          </p:cNvPr>
          <p:cNvPicPr>
            <a:picLocks noChangeAspect="1"/>
          </p:cNvPicPr>
          <p:nvPr/>
        </p:nvPicPr>
        <p:blipFill>
          <a:blip r:embed="rId4"/>
          <a:stretch>
            <a:fillRect/>
          </a:stretch>
        </p:blipFill>
        <p:spPr>
          <a:xfrm>
            <a:off x="558223" y="1450465"/>
            <a:ext cx="8789554" cy="5286832"/>
          </a:xfrm>
          <a:prstGeom prst="rect">
            <a:avLst/>
          </a:prstGeom>
        </p:spPr>
      </p:pic>
      <p:graphicFrame>
        <p:nvGraphicFramePr>
          <p:cNvPr id="10" name="think-cell data - do not delete" hidden="1">
            <a:extLst>
              <a:ext uri="{FF2B5EF4-FFF2-40B4-BE49-F238E27FC236}">
                <a16:creationId xmlns:a16="http://schemas.microsoft.com/office/drawing/2014/main" id="{3C97FE3F-929B-B58B-AD97-EEFB35A2278D}"/>
              </a:ext>
            </a:extLst>
          </p:cNvPr>
          <p:cNvGraphicFramePr>
            <a:graphicFrameLocks/>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5" imgW="277" imgH="277" progId="TCLayout.ActiveDocument.1">
                  <p:embed/>
                </p:oleObj>
              </mc:Choice>
              <mc:Fallback>
                <p:oleObj name="think-cellスライド" r:id="rId5" imgW="277" imgH="277" progId="TCLayout.ActiveDocument.1">
                  <p:embed/>
                  <p:pic>
                    <p:nvPicPr>
                      <p:cNvPr id="10" name="think-cell data - do not delete" hidden="1">
                        <a:extLst>
                          <a:ext uri="{FF2B5EF4-FFF2-40B4-BE49-F238E27FC236}">
                            <a16:creationId xmlns:a16="http://schemas.microsoft.com/office/drawing/2014/main" id="{3C97FE3F-929B-B58B-AD97-EEFB35A2278D}"/>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5A4E8A78-EEE3-FEF3-3B7A-F496444D1180}"/>
              </a:ext>
            </a:extLst>
          </p:cNvPr>
          <p:cNvSpPr>
            <a:spLocks noGrp="1"/>
          </p:cNvSpPr>
          <p:nvPr>
            <p:ph type="title"/>
          </p:nvPr>
        </p:nvSpPr>
        <p:spPr/>
        <p:txBody>
          <a:bodyPr/>
          <a:lstStyle/>
          <a:p>
            <a:endParaRPr kumimoji="1" lang="ja-JP" altLang="en-US"/>
          </a:p>
        </p:txBody>
      </p:sp>
      <p:sp>
        <p:nvSpPr>
          <p:cNvPr id="3" name="Text Placeholder 2">
            <a:extLst>
              <a:ext uri="{FF2B5EF4-FFF2-40B4-BE49-F238E27FC236}">
                <a16:creationId xmlns:a16="http://schemas.microsoft.com/office/drawing/2014/main" id="{557DAF05-5D6C-DBE2-E357-B8356E8F9336}"/>
              </a:ext>
            </a:extLst>
          </p:cNvPr>
          <p:cNvSpPr>
            <a:spLocks noGrp="1"/>
          </p:cNvSpPr>
          <p:nvPr>
            <p:ph type="body" sz="quarter" idx="12"/>
          </p:nvPr>
        </p:nvSpPr>
        <p:spPr/>
        <p:txBody>
          <a:bodyPr/>
          <a:lstStyle/>
          <a:p>
            <a:r>
              <a:rPr lang="ja-JP" altLang="en-US"/>
              <a:t>①経営力（ウ）管理体制の構築</a:t>
            </a:r>
          </a:p>
        </p:txBody>
      </p:sp>
      <p:grpSp>
        <p:nvGrpSpPr>
          <p:cNvPr id="4" name="RectangleWithLineGroup">
            <a:extLst>
              <a:ext uri="{FF2B5EF4-FFF2-40B4-BE49-F238E27FC236}">
                <a16:creationId xmlns:a16="http://schemas.microsoft.com/office/drawing/2014/main" id="{E0877CD7-8076-B3D3-3C0C-0F7E27A8E503}"/>
              </a:ext>
            </a:extLst>
          </p:cNvPr>
          <p:cNvGrpSpPr/>
          <p:nvPr/>
        </p:nvGrpSpPr>
        <p:grpSpPr>
          <a:xfrm>
            <a:off x="381000" y="932156"/>
            <a:ext cx="9144000" cy="380480"/>
            <a:chOff x="2073603" y="1702803"/>
            <a:chExt cx="2160003" cy="360000"/>
          </a:xfrm>
          <a:noFill/>
        </p:grpSpPr>
        <p:sp>
          <p:nvSpPr>
            <p:cNvPr id="5" name="Rectangle 4">
              <a:extLst>
                <a:ext uri="{FF2B5EF4-FFF2-40B4-BE49-F238E27FC236}">
                  <a16:creationId xmlns:a16="http://schemas.microsoft.com/office/drawing/2014/main" id="{1555A491-9FEE-0FD8-2AD5-098AD18624CA}"/>
                </a:ext>
              </a:extLst>
            </p:cNvPr>
            <p:cNvSpPr/>
            <p:nvPr/>
          </p:nvSpPr>
          <p:spPr>
            <a:xfrm>
              <a:off x="2073603" y="1702803"/>
              <a:ext cx="2160003" cy="360000"/>
            </a:xfrm>
            <a:prstGeom prst="rect">
              <a:avLst/>
            </a:prstGeom>
            <a:grpFill/>
            <a:ln>
              <a:noFill/>
            </a:ln>
          </p:spPr>
          <p:style>
            <a:lnRef idx="1">
              <a:schemeClr val="accent1"/>
            </a:lnRef>
            <a:fillRef idx="0">
              <a:schemeClr val="accent1"/>
            </a:fillRef>
            <a:effectRef idx="0">
              <a:schemeClr val="accent1"/>
            </a:effectRef>
            <a:fontRef idx="minor">
              <a:schemeClr val="tx1"/>
            </a:fontRef>
          </p:style>
          <p:txBody>
            <a:bodyPr wrap="none" rtlCol="0" anchor="ctr" anchorCtr="0"/>
            <a:lstStyle/>
            <a:p>
              <a:r>
                <a:rPr lang="en-US" altLang="ja-JP" sz="1400" b="1">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P/L</a:t>
              </a:r>
              <a:endParaRPr kumimoji="1" lang="ja-JP" altLang="en-US" sz="1400" b="1">
                <a:solidFill>
                  <a:srgbClr val="000F78"/>
                </a:solidFill>
                <a:latin typeface="Yu Gothic UI" panose="020B0500000000000000" pitchFamily="50" charset="-128"/>
                <a:ea typeface="Yu Gothic UI" panose="020B0500000000000000" pitchFamily="50" charset="-128"/>
                <a:sym typeface="Yu Gothic UI" panose="020B0500000000000000" pitchFamily="50" charset="-128"/>
              </a:endParaRPr>
            </a:p>
          </p:txBody>
        </p:sp>
        <p:cxnSp>
          <p:nvCxnSpPr>
            <p:cNvPr id="6" name="Straight Connector 5">
              <a:extLst>
                <a:ext uri="{FF2B5EF4-FFF2-40B4-BE49-F238E27FC236}">
                  <a16:creationId xmlns:a16="http://schemas.microsoft.com/office/drawing/2014/main" id="{30C3F70A-D382-79C3-C832-9F13804515A2}"/>
                </a:ext>
              </a:extLst>
            </p:cNvPr>
            <p:cNvCxnSpPr/>
            <p:nvPr/>
          </p:nvCxnSpPr>
          <p:spPr>
            <a:xfrm>
              <a:off x="2073603" y="2062803"/>
              <a:ext cx="2160003" cy="0"/>
            </a:xfrm>
            <a:prstGeom prst="line">
              <a:avLst/>
            </a:prstGeom>
            <a:grpFill/>
            <a:ln w="12700">
              <a:solidFill>
                <a:srgbClr val="000F78"/>
              </a:solidFill>
            </a:ln>
          </p:spPr>
          <p:style>
            <a:lnRef idx="1">
              <a:schemeClr val="accent1"/>
            </a:lnRef>
            <a:fillRef idx="0">
              <a:schemeClr val="accent1"/>
            </a:fillRef>
            <a:effectRef idx="0">
              <a:schemeClr val="accent1"/>
            </a:effectRef>
            <a:fontRef idx="minor">
              <a:schemeClr val="tx1"/>
            </a:fontRef>
          </p:style>
        </p:cxnSp>
      </p:grpSp>
      <p:sp>
        <p:nvSpPr>
          <p:cNvPr id="9" name="四角形: メモ 1">
            <a:extLst>
              <a:ext uri="{FF2B5EF4-FFF2-40B4-BE49-F238E27FC236}">
                <a16:creationId xmlns:a16="http://schemas.microsoft.com/office/drawing/2014/main" id="{77FF2F24-2557-7F5C-9405-572FD4D5874E}"/>
              </a:ext>
            </a:extLst>
          </p:cNvPr>
          <p:cNvSpPr/>
          <p:nvPr/>
        </p:nvSpPr>
        <p:spPr>
          <a:xfrm>
            <a:off x="-1488524" y="259200"/>
            <a:ext cx="1412324" cy="534370"/>
          </a:xfrm>
          <a:prstGeom prst="foldedCorner">
            <a:avLst/>
          </a:prstGeom>
          <a:solidFill>
            <a:srgbClr val="FFFF00"/>
          </a:solidFill>
          <a:ln w="9525" cap="rnd" cmpd="sng" algn="ctr">
            <a:noFill/>
            <a:prstDash val="solid"/>
            <a:round/>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algn="ctr" defTabSz="742950"/>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当スライドは作成必須</a:t>
            </a:r>
          </a:p>
        </p:txBody>
      </p:sp>
      <p:sp>
        <p:nvSpPr>
          <p:cNvPr id="8" name="四角形: メモ 1">
            <a:extLst>
              <a:ext uri="{FF2B5EF4-FFF2-40B4-BE49-F238E27FC236}">
                <a16:creationId xmlns:a16="http://schemas.microsoft.com/office/drawing/2014/main" id="{4684450F-2139-47D1-11CB-BA5CA1EA4CCB}"/>
              </a:ext>
            </a:extLst>
          </p:cNvPr>
          <p:cNvSpPr/>
          <p:nvPr/>
        </p:nvSpPr>
        <p:spPr>
          <a:xfrm>
            <a:off x="6864096" y="259200"/>
            <a:ext cx="2840904" cy="1173340"/>
          </a:xfrm>
          <a:prstGeom prst="foldedCorner">
            <a:avLst/>
          </a:prstGeom>
          <a:solidFill>
            <a:srgbClr val="FFFF00"/>
          </a:solidFill>
          <a:ln w="9525" cap="rnd" cmpd="sng" algn="ctr">
            <a:noFill/>
            <a:prstDash val="solid"/>
            <a:round/>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algn="ctr" defTabSz="742950"/>
            <a:r>
              <a:rPr kumimoji="1" lang="ja-JP" altLang="en-US" sz="1050">
                <a:solidFill>
                  <a:srgbClr val="575757"/>
                </a:solidFill>
                <a:latin typeface="Yu Gothic UI"/>
                <a:ea typeface="Yu Gothic UI"/>
                <a:sym typeface="Yu Gothic UI" panose="020B0500000000000000" pitchFamily="50" charset="-128"/>
              </a:rPr>
              <a:t>コンソーシアム</a:t>
            </a:r>
            <a:r>
              <a:rPr lang="ja-JP" altLang="en-US" sz="1050">
                <a:solidFill>
                  <a:srgbClr val="575757"/>
                </a:solidFill>
                <a:latin typeface="Yu Gothic UI"/>
                <a:ea typeface="Yu Gothic UI"/>
                <a:sym typeface="Yu Gothic UI" panose="020B0500000000000000" pitchFamily="50" charset="-128"/>
              </a:rPr>
              <a:t>形式</a:t>
            </a:r>
            <a:r>
              <a:rPr kumimoji="1" lang="ja-JP" altLang="en-US" sz="1050">
                <a:solidFill>
                  <a:srgbClr val="575757"/>
                </a:solidFill>
                <a:latin typeface="Yu Gothic UI"/>
                <a:ea typeface="Yu Gothic UI"/>
                <a:sym typeface="Yu Gothic UI" panose="020B0500000000000000" pitchFamily="50" charset="-128"/>
              </a:rPr>
              <a:t>の場合、</a:t>
            </a:r>
            <a:br>
              <a:rPr lang="en-US" altLang="ja-JP" sz="1050">
                <a:latin typeface="Yu Gothic UI" panose="020B0500000000000000" pitchFamily="50" charset="-128"/>
                <a:ea typeface="Yu Gothic UI" panose="020B0500000000000000" pitchFamily="50" charset="-128"/>
              </a:rPr>
            </a:br>
            <a:r>
              <a:rPr kumimoji="1" lang="ja-JP" altLang="en-US" sz="1050">
                <a:solidFill>
                  <a:srgbClr val="575757"/>
                </a:solidFill>
                <a:latin typeface="Yu Gothic UI"/>
                <a:ea typeface="Yu Gothic UI"/>
                <a:sym typeface="Yu Gothic UI" panose="020B0500000000000000" pitchFamily="50" charset="-128"/>
              </a:rPr>
              <a:t>原則として幹事企業の表を貼り付けてください。</a:t>
            </a:r>
            <a:endParaRPr kumimoji="1" lang="en-US" altLang="ja-JP" sz="1050">
              <a:solidFill>
                <a:srgbClr val="575757"/>
              </a:solidFill>
              <a:latin typeface="Yu Gothic UI"/>
              <a:ea typeface="Yu Gothic UI"/>
              <a:sym typeface="Yu Gothic UI" panose="020B0500000000000000" pitchFamily="50" charset="-128"/>
            </a:endParaRPr>
          </a:p>
          <a:p>
            <a:pPr algn="ctr" defTabSz="742950"/>
            <a:endParaRPr kumimoji="1" lang="en-US" altLang="ja-JP" sz="1050">
              <a:solidFill>
                <a:srgbClr val="575757"/>
              </a:solidFill>
              <a:latin typeface="Yu Gothic UI" panose="020B0500000000000000" pitchFamily="50" charset="-128"/>
              <a:ea typeface="Yu Gothic UI" panose="020B0500000000000000" pitchFamily="50" charset="-128"/>
              <a:sym typeface="Yu Gothic UI" panose="020B0500000000000000" pitchFamily="50" charset="-128"/>
            </a:endParaRPr>
          </a:p>
          <a:p>
            <a:pPr algn="ctr" defTabSz="742950"/>
            <a:r>
              <a:rPr kumimoji="1" lang="ja-JP" altLang="en-US" sz="105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説明上不可欠な場合には適宜スライドを追加のうえ、複数社分貼り付けていただくことも可能とします。</a:t>
            </a:r>
            <a:endParaRPr kumimoji="1" lang="en-US" altLang="ja-JP" sz="1050">
              <a:solidFill>
                <a:srgbClr val="575757"/>
              </a:solidFill>
              <a:latin typeface="Yu Gothic UI" panose="020B0500000000000000" pitchFamily="50" charset="-128"/>
              <a:ea typeface="Yu Gothic UI" panose="020B0500000000000000" pitchFamily="50" charset="-128"/>
              <a:sym typeface="Yu Gothic UI" panose="020B0500000000000000" pitchFamily="50" charset="-128"/>
            </a:endParaRPr>
          </a:p>
          <a:p>
            <a:pPr algn="ctr" defTabSz="742950"/>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（株式会社</a:t>
            </a:r>
            <a:r>
              <a:rPr kumimoji="1" lang="en-US" altLang="ja-JP"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XXXX</a:t>
            </a:r>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a:t>
            </a:r>
          </a:p>
        </p:txBody>
      </p:sp>
    </p:spTree>
    <p:extLst>
      <p:ext uri="{BB962C8B-B14F-4D97-AF65-F5344CB8AC3E}">
        <p14:creationId xmlns:p14="http://schemas.microsoft.com/office/powerpoint/2010/main" val="371405851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99D7B8-2316-61E7-CB9F-1A153D047D3B}"/>
            </a:ext>
          </a:extLst>
        </p:cNvPr>
        <p:cNvGrpSpPr/>
        <p:nvPr/>
      </p:nvGrpSpPr>
      <p:grpSpPr>
        <a:xfrm>
          <a:off x="0" y="0"/>
          <a:ext cx="0" cy="0"/>
          <a:chOff x="0" y="0"/>
          <a:chExt cx="0" cy="0"/>
        </a:xfrm>
      </p:grpSpPr>
      <p:pic>
        <p:nvPicPr>
          <p:cNvPr id="10" name="図 9">
            <a:extLst>
              <a:ext uri="{FF2B5EF4-FFF2-40B4-BE49-F238E27FC236}">
                <a16:creationId xmlns:a16="http://schemas.microsoft.com/office/drawing/2014/main" id="{5287B3D4-41A1-ABCD-9910-4697598D9D98}"/>
              </a:ext>
            </a:extLst>
          </p:cNvPr>
          <p:cNvPicPr>
            <a:picLocks noChangeAspect="1"/>
          </p:cNvPicPr>
          <p:nvPr/>
        </p:nvPicPr>
        <p:blipFill>
          <a:blip r:embed="rId4"/>
          <a:stretch>
            <a:fillRect/>
          </a:stretch>
        </p:blipFill>
        <p:spPr>
          <a:xfrm>
            <a:off x="294189" y="1440963"/>
            <a:ext cx="9317622" cy="4738166"/>
          </a:xfrm>
          <a:prstGeom prst="rect">
            <a:avLst/>
          </a:prstGeom>
        </p:spPr>
      </p:pic>
      <p:graphicFrame>
        <p:nvGraphicFramePr>
          <p:cNvPr id="8" name="think-cell data - do not delete" hidden="1">
            <a:extLst>
              <a:ext uri="{FF2B5EF4-FFF2-40B4-BE49-F238E27FC236}">
                <a16:creationId xmlns:a16="http://schemas.microsoft.com/office/drawing/2014/main" id="{426CEDAE-9485-6549-1F98-7B32D3919157}"/>
              </a:ext>
            </a:extLst>
          </p:cNvPr>
          <p:cNvGraphicFramePr>
            <a:graphicFrameLocks/>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5" imgW="277" imgH="277" progId="TCLayout.ActiveDocument.1">
                  <p:embed/>
                </p:oleObj>
              </mc:Choice>
              <mc:Fallback>
                <p:oleObj name="think-cellスライド" r:id="rId5" imgW="277" imgH="277" progId="TCLayout.ActiveDocument.1">
                  <p:embed/>
                  <p:pic>
                    <p:nvPicPr>
                      <p:cNvPr id="8" name="think-cell data - do not delete" hidden="1">
                        <a:extLst>
                          <a:ext uri="{FF2B5EF4-FFF2-40B4-BE49-F238E27FC236}">
                            <a16:creationId xmlns:a16="http://schemas.microsoft.com/office/drawing/2014/main" id="{426CEDAE-9485-6549-1F98-7B32D3919157}"/>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EF2A6E9F-1444-0BFA-F449-1B11C6544A8A}"/>
              </a:ext>
            </a:extLst>
          </p:cNvPr>
          <p:cNvSpPr>
            <a:spLocks noGrp="1"/>
          </p:cNvSpPr>
          <p:nvPr>
            <p:ph type="title"/>
          </p:nvPr>
        </p:nvSpPr>
        <p:spPr/>
        <p:txBody>
          <a:bodyPr/>
          <a:lstStyle/>
          <a:p>
            <a:endParaRPr kumimoji="1" lang="ja-JP" altLang="en-US"/>
          </a:p>
        </p:txBody>
      </p:sp>
      <p:sp>
        <p:nvSpPr>
          <p:cNvPr id="3" name="Text Placeholder 2">
            <a:extLst>
              <a:ext uri="{FF2B5EF4-FFF2-40B4-BE49-F238E27FC236}">
                <a16:creationId xmlns:a16="http://schemas.microsoft.com/office/drawing/2014/main" id="{361D7488-C4A9-F7D3-29F3-B94D0B7CB060}"/>
              </a:ext>
            </a:extLst>
          </p:cNvPr>
          <p:cNvSpPr>
            <a:spLocks noGrp="1"/>
          </p:cNvSpPr>
          <p:nvPr>
            <p:ph type="body" sz="quarter" idx="12"/>
          </p:nvPr>
        </p:nvSpPr>
        <p:spPr/>
        <p:txBody>
          <a:bodyPr/>
          <a:lstStyle/>
          <a:p>
            <a:r>
              <a:rPr lang="ja-JP" altLang="en-US"/>
              <a:t>①経営力（ウ）管理体制の構築</a:t>
            </a:r>
          </a:p>
        </p:txBody>
      </p:sp>
      <p:grpSp>
        <p:nvGrpSpPr>
          <p:cNvPr id="4" name="RectangleWithLineGroup">
            <a:extLst>
              <a:ext uri="{FF2B5EF4-FFF2-40B4-BE49-F238E27FC236}">
                <a16:creationId xmlns:a16="http://schemas.microsoft.com/office/drawing/2014/main" id="{BFBAE344-36A1-7A2B-F5B0-9268279CD3FD}"/>
              </a:ext>
            </a:extLst>
          </p:cNvPr>
          <p:cNvGrpSpPr/>
          <p:nvPr/>
        </p:nvGrpSpPr>
        <p:grpSpPr>
          <a:xfrm>
            <a:off x="381000" y="914400"/>
            <a:ext cx="9144000" cy="380480"/>
            <a:chOff x="2073603" y="1702803"/>
            <a:chExt cx="2160003" cy="360000"/>
          </a:xfrm>
          <a:noFill/>
        </p:grpSpPr>
        <p:sp>
          <p:nvSpPr>
            <p:cNvPr id="5" name="Rectangle 4">
              <a:extLst>
                <a:ext uri="{FF2B5EF4-FFF2-40B4-BE49-F238E27FC236}">
                  <a16:creationId xmlns:a16="http://schemas.microsoft.com/office/drawing/2014/main" id="{DF6E5CEA-B502-8BBB-FCB4-620D9E8C085E}"/>
                </a:ext>
              </a:extLst>
            </p:cNvPr>
            <p:cNvSpPr/>
            <p:nvPr/>
          </p:nvSpPr>
          <p:spPr>
            <a:xfrm>
              <a:off x="2073603" y="1702803"/>
              <a:ext cx="2160003" cy="360000"/>
            </a:xfrm>
            <a:prstGeom prst="rect">
              <a:avLst/>
            </a:prstGeom>
            <a:grpFill/>
            <a:ln>
              <a:noFill/>
            </a:ln>
          </p:spPr>
          <p:style>
            <a:lnRef idx="1">
              <a:schemeClr val="accent1"/>
            </a:lnRef>
            <a:fillRef idx="0">
              <a:schemeClr val="accent1"/>
            </a:fillRef>
            <a:effectRef idx="0">
              <a:schemeClr val="accent1"/>
            </a:effectRef>
            <a:fontRef idx="minor">
              <a:schemeClr val="tx1"/>
            </a:fontRef>
          </p:style>
          <p:txBody>
            <a:bodyPr wrap="none" rtlCol="0" anchor="ctr" anchorCtr="0"/>
            <a:lstStyle/>
            <a:p>
              <a:r>
                <a:rPr kumimoji="1" lang="en-US" altLang="ja-JP" sz="1400" b="1">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B/S</a:t>
              </a:r>
              <a:endParaRPr kumimoji="1" lang="ja-JP" altLang="en-US" sz="1400" b="1">
                <a:solidFill>
                  <a:srgbClr val="000F78"/>
                </a:solidFill>
                <a:latin typeface="Yu Gothic UI" panose="020B0500000000000000" pitchFamily="50" charset="-128"/>
                <a:ea typeface="Yu Gothic UI" panose="020B0500000000000000" pitchFamily="50" charset="-128"/>
                <a:sym typeface="Yu Gothic UI" panose="020B0500000000000000" pitchFamily="50" charset="-128"/>
              </a:endParaRPr>
            </a:p>
          </p:txBody>
        </p:sp>
        <p:cxnSp>
          <p:nvCxnSpPr>
            <p:cNvPr id="6" name="Straight Connector 5">
              <a:extLst>
                <a:ext uri="{FF2B5EF4-FFF2-40B4-BE49-F238E27FC236}">
                  <a16:creationId xmlns:a16="http://schemas.microsoft.com/office/drawing/2014/main" id="{185C087C-8A15-6B22-4A9C-8C71BC00F425}"/>
                </a:ext>
              </a:extLst>
            </p:cNvPr>
            <p:cNvCxnSpPr/>
            <p:nvPr/>
          </p:nvCxnSpPr>
          <p:spPr>
            <a:xfrm>
              <a:off x="2073603" y="2062803"/>
              <a:ext cx="2160003" cy="0"/>
            </a:xfrm>
            <a:prstGeom prst="line">
              <a:avLst/>
            </a:prstGeom>
            <a:grpFill/>
            <a:ln w="12700">
              <a:solidFill>
                <a:srgbClr val="000F78"/>
              </a:solidFill>
            </a:ln>
          </p:spPr>
          <p:style>
            <a:lnRef idx="1">
              <a:schemeClr val="accent1"/>
            </a:lnRef>
            <a:fillRef idx="0">
              <a:schemeClr val="accent1"/>
            </a:fillRef>
            <a:effectRef idx="0">
              <a:schemeClr val="accent1"/>
            </a:effectRef>
            <a:fontRef idx="minor">
              <a:schemeClr val="tx1"/>
            </a:fontRef>
          </p:style>
        </p:cxnSp>
      </p:grpSp>
      <p:sp>
        <p:nvSpPr>
          <p:cNvPr id="11" name="四角形: メモ 1">
            <a:extLst>
              <a:ext uri="{FF2B5EF4-FFF2-40B4-BE49-F238E27FC236}">
                <a16:creationId xmlns:a16="http://schemas.microsoft.com/office/drawing/2014/main" id="{A0882E03-018B-B9D7-9801-84CC00BE3A12}"/>
              </a:ext>
            </a:extLst>
          </p:cNvPr>
          <p:cNvSpPr/>
          <p:nvPr/>
        </p:nvSpPr>
        <p:spPr>
          <a:xfrm>
            <a:off x="-1488524" y="259200"/>
            <a:ext cx="1412324" cy="534370"/>
          </a:xfrm>
          <a:prstGeom prst="foldedCorner">
            <a:avLst/>
          </a:prstGeom>
          <a:solidFill>
            <a:srgbClr val="FFFF00"/>
          </a:solidFill>
          <a:ln w="9525" cap="rnd" cmpd="sng" algn="ctr">
            <a:noFill/>
            <a:prstDash val="solid"/>
            <a:round/>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algn="ctr" defTabSz="742950"/>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当スライドは作成必須</a:t>
            </a:r>
          </a:p>
        </p:txBody>
      </p:sp>
      <p:sp>
        <p:nvSpPr>
          <p:cNvPr id="7" name="四角形: メモ 1">
            <a:extLst>
              <a:ext uri="{FF2B5EF4-FFF2-40B4-BE49-F238E27FC236}">
                <a16:creationId xmlns:a16="http://schemas.microsoft.com/office/drawing/2014/main" id="{E8DB39D3-3AFE-5EE9-51F1-1B656C156081}"/>
              </a:ext>
            </a:extLst>
          </p:cNvPr>
          <p:cNvSpPr/>
          <p:nvPr/>
        </p:nvSpPr>
        <p:spPr>
          <a:xfrm>
            <a:off x="6864096" y="259200"/>
            <a:ext cx="2840904" cy="1173340"/>
          </a:xfrm>
          <a:prstGeom prst="foldedCorner">
            <a:avLst/>
          </a:prstGeom>
          <a:solidFill>
            <a:srgbClr val="FFFF00"/>
          </a:solidFill>
          <a:ln w="9525" cap="rnd" cmpd="sng" algn="ctr">
            <a:noFill/>
            <a:prstDash val="solid"/>
            <a:round/>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algn="ctr" defTabSz="742950"/>
            <a:r>
              <a:rPr kumimoji="1" lang="ja-JP" altLang="en-US" sz="1050">
                <a:solidFill>
                  <a:srgbClr val="575757"/>
                </a:solidFill>
                <a:latin typeface="Yu Gothic UI"/>
                <a:ea typeface="Yu Gothic UI"/>
                <a:sym typeface="Yu Gothic UI" panose="020B0500000000000000" pitchFamily="50" charset="-128"/>
              </a:rPr>
              <a:t>コンソーシアム</a:t>
            </a:r>
            <a:r>
              <a:rPr lang="ja-JP" altLang="en-US" sz="1050">
                <a:solidFill>
                  <a:srgbClr val="575757"/>
                </a:solidFill>
                <a:latin typeface="Yu Gothic UI"/>
                <a:ea typeface="Yu Gothic UI"/>
                <a:sym typeface="Yu Gothic UI" panose="020B0500000000000000" pitchFamily="50" charset="-128"/>
              </a:rPr>
              <a:t>形式</a:t>
            </a:r>
            <a:r>
              <a:rPr kumimoji="1" lang="ja-JP" altLang="en-US" sz="1050">
                <a:solidFill>
                  <a:srgbClr val="575757"/>
                </a:solidFill>
                <a:latin typeface="Yu Gothic UI"/>
                <a:ea typeface="Yu Gothic UI"/>
                <a:sym typeface="Yu Gothic UI" panose="020B0500000000000000" pitchFamily="50" charset="-128"/>
              </a:rPr>
              <a:t>の場合、</a:t>
            </a:r>
            <a:br>
              <a:rPr lang="en-US" altLang="ja-JP" sz="1050">
                <a:latin typeface="Yu Gothic UI" panose="020B0500000000000000" pitchFamily="50" charset="-128"/>
                <a:ea typeface="Yu Gothic UI" panose="020B0500000000000000" pitchFamily="50" charset="-128"/>
              </a:rPr>
            </a:br>
            <a:r>
              <a:rPr kumimoji="1" lang="ja-JP" altLang="en-US" sz="1050">
                <a:solidFill>
                  <a:srgbClr val="575757"/>
                </a:solidFill>
                <a:latin typeface="Yu Gothic UI"/>
                <a:ea typeface="Yu Gothic UI"/>
                <a:sym typeface="Yu Gothic UI" panose="020B0500000000000000" pitchFamily="50" charset="-128"/>
              </a:rPr>
              <a:t>原則として幹事企業の表を貼り付けてください。</a:t>
            </a:r>
            <a:endParaRPr kumimoji="1" lang="en-US" altLang="ja-JP" sz="1050">
              <a:solidFill>
                <a:srgbClr val="575757"/>
              </a:solidFill>
              <a:latin typeface="Yu Gothic UI"/>
              <a:ea typeface="Yu Gothic UI"/>
              <a:sym typeface="Yu Gothic UI" panose="020B0500000000000000" pitchFamily="50" charset="-128"/>
            </a:endParaRPr>
          </a:p>
          <a:p>
            <a:pPr algn="ctr" defTabSz="742950"/>
            <a:endParaRPr kumimoji="1" lang="en-US" altLang="ja-JP" sz="1050">
              <a:solidFill>
                <a:srgbClr val="575757"/>
              </a:solidFill>
              <a:latin typeface="Yu Gothic UI" panose="020B0500000000000000" pitchFamily="50" charset="-128"/>
              <a:ea typeface="Yu Gothic UI" panose="020B0500000000000000" pitchFamily="50" charset="-128"/>
              <a:sym typeface="Yu Gothic UI" panose="020B0500000000000000" pitchFamily="50" charset="-128"/>
            </a:endParaRPr>
          </a:p>
          <a:p>
            <a:pPr algn="ctr" defTabSz="742950"/>
            <a:r>
              <a:rPr kumimoji="1" lang="ja-JP" altLang="en-US" sz="105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説明上不可欠な場合には適宜スライドを追加のうえ、複数社分貼り付けていただくことも可能とします。</a:t>
            </a:r>
            <a:endParaRPr kumimoji="1" lang="en-US" altLang="ja-JP" sz="1050">
              <a:solidFill>
                <a:srgbClr val="575757"/>
              </a:solidFill>
              <a:latin typeface="Yu Gothic UI" panose="020B0500000000000000" pitchFamily="50" charset="-128"/>
              <a:ea typeface="Yu Gothic UI" panose="020B0500000000000000" pitchFamily="50" charset="-128"/>
              <a:sym typeface="Yu Gothic UI" panose="020B0500000000000000" pitchFamily="50" charset="-128"/>
            </a:endParaRPr>
          </a:p>
          <a:p>
            <a:pPr algn="ctr" defTabSz="742950"/>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（株式会社</a:t>
            </a:r>
            <a:r>
              <a:rPr kumimoji="1" lang="en-US" altLang="ja-JP"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XXXX</a:t>
            </a:r>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a:t>
            </a:r>
          </a:p>
        </p:txBody>
      </p:sp>
    </p:spTree>
    <p:extLst>
      <p:ext uri="{BB962C8B-B14F-4D97-AF65-F5344CB8AC3E}">
        <p14:creationId xmlns:p14="http://schemas.microsoft.com/office/powerpoint/2010/main" val="303464414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705543-2EF2-9C19-B816-E9E5FE800765}"/>
            </a:ext>
          </a:extLst>
        </p:cNvPr>
        <p:cNvGrpSpPr/>
        <p:nvPr/>
      </p:nvGrpSpPr>
      <p:grpSpPr>
        <a:xfrm>
          <a:off x="0" y="0"/>
          <a:ext cx="0" cy="0"/>
          <a:chOff x="0" y="0"/>
          <a:chExt cx="0" cy="0"/>
        </a:xfrm>
      </p:grpSpPr>
      <p:graphicFrame>
        <p:nvGraphicFramePr>
          <p:cNvPr id="8" name="think-cell data - do not delete" hidden="1">
            <a:extLst>
              <a:ext uri="{FF2B5EF4-FFF2-40B4-BE49-F238E27FC236}">
                <a16:creationId xmlns:a16="http://schemas.microsoft.com/office/drawing/2014/main" id="{4655CE78-FADD-E128-58AF-046810FB2B42}"/>
              </a:ext>
            </a:extLst>
          </p:cNvPr>
          <p:cNvGraphicFramePr>
            <a:graphicFrameLocks/>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277" imgH="277" progId="TCLayout.ActiveDocument.1">
                  <p:embed/>
                </p:oleObj>
              </mc:Choice>
              <mc:Fallback>
                <p:oleObj name="think-cellスライド" r:id="rId4" imgW="277" imgH="277" progId="TCLayout.ActiveDocument.1">
                  <p:embed/>
                  <p:pic>
                    <p:nvPicPr>
                      <p:cNvPr id="8" name="think-cell data - do not delete" hidden="1">
                        <a:extLst>
                          <a:ext uri="{FF2B5EF4-FFF2-40B4-BE49-F238E27FC236}">
                            <a16:creationId xmlns:a16="http://schemas.microsoft.com/office/drawing/2014/main" id="{4655CE78-FADD-E128-58AF-046810FB2B42}"/>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E7F96AE3-BB4A-7BA9-9A5A-2521ADB23583}"/>
              </a:ext>
            </a:extLst>
          </p:cNvPr>
          <p:cNvSpPr>
            <a:spLocks noGrp="1"/>
          </p:cNvSpPr>
          <p:nvPr>
            <p:ph type="title"/>
          </p:nvPr>
        </p:nvSpPr>
        <p:spPr/>
        <p:txBody>
          <a:bodyPr vert="horz"/>
          <a:lstStyle/>
          <a:p>
            <a:endParaRPr kumimoji="1" lang="ja-JP" altLang="en-US"/>
          </a:p>
        </p:txBody>
      </p:sp>
      <p:sp>
        <p:nvSpPr>
          <p:cNvPr id="3" name="Text Placeholder 2">
            <a:extLst>
              <a:ext uri="{FF2B5EF4-FFF2-40B4-BE49-F238E27FC236}">
                <a16:creationId xmlns:a16="http://schemas.microsoft.com/office/drawing/2014/main" id="{6D485459-3A7D-217B-CCD5-97BEC4702B59}"/>
              </a:ext>
            </a:extLst>
          </p:cNvPr>
          <p:cNvSpPr>
            <a:spLocks noGrp="1"/>
          </p:cNvSpPr>
          <p:nvPr>
            <p:ph type="body" sz="quarter" idx="12"/>
          </p:nvPr>
        </p:nvSpPr>
        <p:spPr/>
        <p:txBody>
          <a:bodyPr/>
          <a:lstStyle/>
          <a:p>
            <a:r>
              <a:rPr lang="ja-JP" altLang="en-US"/>
              <a:t>①経営力（ウ）管理体制の構築</a:t>
            </a:r>
          </a:p>
        </p:txBody>
      </p:sp>
      <p:sp>
        <p:nvSpPr>
          <p:cNvPr id="39" name="Rectangle 38">
            <a:extLst>
              <a:ext uri="{FF2B5EF4-FFF2-40B4-BE49-F238E27FC236}">
                <a16:creationId xmlns:a16="http://schemas.microsoft.com/office/drawing/2014/main" id="{15A9985A-BF35-8598-2284-3B5CA6DF1EC2}"/>
              </a:ext>
            </a:extLst>
          </p:cNvPr>
          <p:cNvSpPr/>
          <p:nvPr/>
        </p:nvSpPr>
        <p:spPr>
          <a:xfrm>
            <a:off x="381000" y="3786715"/>
            <a:ext cx="5150370" cy="2878715"/>
          </a:xfrm>
          <a:prstGeom prst="rect">
            <a:avLst/>
          </a:prstGeom>
          <a:noFill/>
          <a:ln>
            <a:solidFill>
              <a:schemeClr val="accent1"/>
            </a:solidFill>
          </a:ln>
        </p:spPr>
        <p:style>
          <a:lnRef idx="1">
            <a:schemeClr val="accent1"/>
          </a:lnRef>
          <a:fillRef idx="0">
            <a:schemeClr val="accent1"/>
          </a:fillRef>
          <a:effectRef idx="0">
            <a:schemeClr val="accent1"/>
          </a:effectRef>
          <a:fontRef idx="minor">
            <a:schemeClr val="tx1"/>
          </a:fontRef>
        </p:style>
        <p:txBody>
          <a:bodyPr rtlCol="0" anchor="t"/>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000F78"/>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上記の分野に該当する根拠を具体的に記載ください。</a:t>
            </a:r>
            <a:endParaRPr kumimoji="1" lang="en-US" altLang="ja-JP" sz="1200" b="1" i="0" u="none" strike="noStrike" kern="1200" cap="none" spc="0" normalizeH="0" baseline="0" noProof="0" dirty="0">
              <a:ln>
                <a:noFill/>
              </a:ln>
              <a:solidFill>
                <a:srgbClr val="000F78"/>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lvl="0">
              <a:defRPr/>
            </a:pPr>
            <a:r>
              <a:rPr lang="en-US" altLang="ja-JP" sz="1200" dirty="0">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a:t>
            </a:r>
            <a:r>
              <a:rPr lang="ja-JP" altLang="en-US" sz="1200" dirty="0">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記入例は入力ガイドをご参照ください。</a:t>
            </a:r>
            <a:endParaRPr kumimoji="1" lang="en-US" altLang="ja-JP" sz="1200" b="1" i="0" u="none" strike="noStrike" kern="1200" cap="none" spc="0" normalizeH="0" baseline="0" noProof="0" dirty="0">
              <a:ln>
                <a:noFill/>
              </a:ln>
              <a:solidFill>
                <a:srgbClr val="000F78"/>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40" name="Isosceles Triangle 39">
            <a:extLst>
              <a:ext uri="{FF2B5EF4-FFF2-40B4-BE49-F238E27FC236}">
                <a16:creationId xmlns:a16="http://schemas.microsoft.com/office/drawing/2014/main" id="{9DF0EB5E-C12B-4D59-FEF9-DAB8B50B2B60}"/>
              </a:ext>
            </a:extLst>
          </p:cNvPr>
          <p:cNvSpPr/>
          <p:nvPr/>
        </p:nvSpPr>
        <p:spPr>
          <a:xfrm>
            <a:off x="4015736" y="3480172"/>
            <a:ext cx="1708274" cy="199000"/>
          </a:xfrm>
          <a:prstGeom prst="triangle">
            <a:avLst/>
          </a:prstGeom>
          <a:solidFill>
            <a:schemeClr val="accent1"/>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1" lang="ja-JP" altLang="en-US" sz="1200" b="1" i="0" u="none" strike="noStrike" kern="1200" cap="none" spc="0" normalizeH="0" baseline="0" noProof="0">
              <a:ln>
                <a:noFill/>
              </a:ln>
              <a:solidFill>
                <a:srgbClr val="00000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7" name="正方形/長方形 2058">
            <a:extLst>
              <a:ext uri="{FF2B5EF4-FFF2-40B4-BE49-F238E27FC236}">
                <a16:creationId xmlns:a16="http://schemas.microsoft.com/office/drawing/2014/main" id="{21DC4F6B-782A-24FF-1781-5B545AFD532A}"/>
              </a:ext>
            </a:extLst>
          </p:cNvPr>
          <p:cNvSpPr/>
          <p:nvPr/>
        </p:nvSpPr>
        <p:spPr>
          <a:xfrm>
            <a:off x="5666282" y="3786714"/>
            <a:ext cx="3858718" cy="2878715"/>
          </a:xfrm>
          <a:prstGeom prst="rect">
            <a:avLst/>
          </a:prstGeom>
          <a:solidFill>
            <a:schemeClr val="bg1">
              <a:lumMod val="95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0" marR="0" lvl="0" indent="0" algn="ctr" defTabSz="74295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srgbClr val="575757"/>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写真又は</a:t>
            </a:r>
            <a:r>
              <a:rPr kumimoji="1" lang="en-US" altLang="ja-JP" sz="1200" b="0" i="0" u="none" strike="noStrike" kern="1200" cap="none" spc="0" normalizeH="0" baseline="0" noProof="0" dirty="0">
                <a:ln>
                  <a:noFill/>
                </a:ln>
                <a:solidFill>
                  <a:srgbClr val="575757"/>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HP</a:t>
            </a:r>
            <a:r>
              <a:rPr kumimoji="1" lang="ja-JP" altLang="en-US" sz="1200" dirty="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への</a:t>
            </a:r>
            <a:r>
              <a:rPr kumimoji="1" lang="en-US" altLang="ja-JP" sz="1200" dirty="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URL</a:t>
            </a:r>
            <a:r>
              <a:rPr kumimoji="1" lang="ja-JP" altLang="en-US" sz="1200" b="0" i="0" u="none" strike="noStrike" kern="1200" cap="none" spc="0" normalizeH="0" baseline="0" noProof="0" dirty="0">
                <a:ln>
                  <a:noFill/>
                </a:ln>
                <a:solidFill>
                  <a:srgbClr val="575757"/>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等を活用し、</a:t>
            </a:r>
            <a:br>
              <a:rPr kumimoji="1" lang="en-US" altLang="ja-JP" sz="1200" b="0" i="0" u="none" strike="noStrike" kern="1200" cap="none" spc="0" normalizeH="0" baseline="0" noProof="0" dirty="0">
                <a:ln>
                  <a:noFill/>
                </a:ln>
                <a:solidFill>
                  <a:srgbClr val="575757"/>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br>
            <a:r>
              <a:rPr kumimoji="1" lang="ja-JP" altLang="en-US" sz="1200" b="0" i="0" u="none" strike="noStrike" kern="1200" cap="none" spc="0" normalizeH="0" baseline="0" noProof="0" dirty="0">
                <a:ln>
                  <a:noFill/>
                </a:ln>
                <a:solidFill>
                  <a:srgbClr val="575757"/>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伝わりやすいよう工夫ください。</a:t>
            </a:r>
          </a:p>
        </p:txBody>
      </p:sp>
      <p:grpSp>
        <p:nvGrpSpPr>
          <p:cNvPr id="12" name="RectangleWithLineGroup">
            <a:extLst>
              <a:ext uri="{FF2B5EF4-FFF2-40B4-BE49-F238E27FC236}">
                <a16:creationId xmlns:a16="http://schemas.microsoft.com/office/drawing/2014/main" id="{C25D02E8-61B4-F5C4-E646-14D19607AF86}"/>
              </a:ext>
            </a:extLst>
          </p:cNvPr>
          <p:cNvGrpSpPr/>
          <p:nvPr/>
        </p:nvGrpSpPr>
        <p:grpSpPr>
          <a:xfrm>
            <a:off x="381000" y="914400"/>
            <a:ext cx="9144000" cy="380480"/>
            <a:chOff x="2073603" y="1702803"/>
            <a:chExt cx="2160003" cy="360000"/>
          </a:xfrm>
          <a:noFill/>
        </p:grpSpPr>
        <p:sp>
          <p:nvSpPr>
            <p:cNvPr id="13" name="Rectangle 12">
              <a:extLst>
                <a:ext uri="{FF2B5EF4-FFF2-40B4-BE49-F238E27FC236}">
                  <a16:creationId xmlns:a16="http://schemas.microsoft.com/office/drawing/2014/main" id="{CC7D6F45-8D8C-241A-98AE-76B9756EDE15}"/>
                </a:ext>
              </a:extLst>
            </p:cNvPr>
            <p:cNvSpPr/>
            <p:nvPr/>
          </p:nvSpPr>
          <p:spPr>
            <a:xfrm>
              <a:off x="2073603" y="1702803"/>
              <a:ext cx="2160003" cy="360000"/>
            </a:xfrm>
            <a:prstGeom prst="rect">
              <a:avLst/>
            </a:prstGeom>
            <a:grpFill/>
            <a:ln>
              <a:noFill/>
            </a:ln>
          </p:spPr>
          <p:style>
            <a:lnRef idx="1">
              <a:schemeClr val="accent1"/>
            </a:lnRef>
            <a:fillRef idx="0">
              <a:schemeClr val="accent1"/>
            </a:fillRef>
            <a:effectRef idx="0">
              <a:schemeClr val="accent1"/>
            </a:effectRef>
            <a:fontRef idx="minor">
              <a:schemeClr val="tx1"/>
            </a:fontRef>
          </p:style>
          <p:txBody>
            <a:bodyPr wrap="none" rtlCol="0" anchor="ctr" anchorCtr="0"/>
            <a:lstStyle/>
            <a:p>
              <a:pPr>
                <a:defRPr/>
              </a:pPr>
              <a:r>
                <a:rPr kumimoji="1" lang="ja-JP" altLang="en-US" sz="1400" b="1" dirty="0">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ファミリーガバナンスへの取組　</a:t>
              </a:r>
              <a:r>
                <a:rPr lang="en-US" altLang="ja-JP" sz="1400" dirty="0">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a:t>
              </a:r>
              <a:r>
                <a:rPr lang="ja-JP" altLang="en-US" sz="1400" dirty="0">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記入例は入力ガイドをご参照ください。</a:t>
              </a:r>
            </a:p>
          </p:txBody>
        </p:sp>
        <p:cxnSp>
          <p:nvCxnSpPr>
            <p:cNvPr id="14" name="Straight Connector 13">
              <a:extLst>
                <a:ext uri="{FF2B5EF4-FFF2-40B4-BE49-F238E27FC236}">
                  <a16:creationId xmlns:a16="http://schemas.microsoft.com/office/drawing/2014/main" id="{4404244C-270C-B469-5E4D-C857AF2716AE}"/>
                </a:ext>
              </a:extLst>
            </p:cNvPr>
            <p:cNvCxnSpPr/>
            <p:nvPr/>
          </p:nvCxnSpPr>
          <p:spPr>
            <a:xfrm>
              <a:off x="2073603" y="2062803"/>
              <a:ext cx="2160003" cy="0"/>
            </a:xfrm>
            <a:prstGeom prst="line">
              <a:avLst/>
            </a:prstGeom>
            <a:grpFill/>
            <a:ln w="12700">
              <a:solidFill>
                <a:srgbClr val="000F78"/>
              </a:solidFill>
            </a:ln>
          </p:spPr>
          <p:style>
            <a:lnRef idx="1">
              <a:schemeClr val="accent1"/>
            </a:lnRef>
            <a:fillRef idx="0">
              <a:schemeClr val="accent1"/>
            </a:fillRef>
            <a:effectRef idx="0">
              <a:schemeClr val="accent1"/>
            </a:effectRef>
            <a:fontRef idx="minor">
              <a:schemeClr val="tx1"/>
            </a:fontRef>
          </p:style>
        </p:cxnSp>
      </p:grpSp>
      <p:graphicFrame>
        <p:nvGraphicFramePr>
          <p:cNvPr id="6" name="表 5">
            <a:extLst>
              <a:ext uri="{FF2B5EF4-FFF2-40B4-BE49-F238E27FC236}">
                <a16:creationId xmlns:a16="http://schemas.microsoft.com/office/drawing/2014/main" id="{C8270F8E-006E-96BE-25DD-301EA8857B1B}"/>
              </a:ext>
            </a:extLst>
          </p:cNvPr>
          <p:cNvGraphicFramePr>
            <a:graphicFrameLocks noGrp="1"/>
          </p:cNvGraphicFramePr>
          <p:nvPr>
            <p:extLst>
              <p:ext uri="{D42A27DB-BD31-4B8C-83A1-F6EECF244321}">
                <p14:modId xmlns:p14="http://schemas.microsoft.com/office/powerpoint/2010/main" val="2487047931"/>
              </p:ext>
            </p:extLst>
          </p:nvPr>
        </p:nvGraphicFramePr>
        <p:xfrm>
          <a:off x="337622" y="1356629"/>
          <a:ext cx="9230756" cy="2016000"/>
        </p:xfrm>
        <a:graphic>
          <a:graphicData uri="http://schemas.openxmlformats.org/drawingml/2006/table">
            <a:tbl>
              <a:tblPr firstRow="1" firstCol="1" bandRow="1">
                <a:tableStyleId>{5C22544A-7EE6-4342-B048-85BDC9FD1C3A}</a:tableStyleId>
              </a:tblPr>
              <a:tblGrid>
                <a:gridCol w="341182">
                  <a:extLst>
                    <a:ext uri="{9D8B030D-6E8A-4147-A177-3AD203B41FA5}">
                      <a16:colId xmlns:a16="http://schemas.microsoft.com/office/drawing/2014/main" val="347082596"/>
                    </a:ext>
                  </a:extLst>
                </a:gridCol>
                <a:gridCol w="360000">
                  <a:extLst>
                    <a:ext uri="{9D8B030D-6E8A-4147-A177-3AD203B41FA5}">
                      <a16:colId xmlns:a16="http://schemas.microsoft.com/office/drawing/2014/main" val="97388747"/>
                    </a:ext>
                  </a:extLst>
                </a:gridCol>
                <a:gridCol w="8529574">
                  <a:extLst>
                    <a:ext uri="{9D8B030D-6E8A-4147-A177-3AD203B41FA5}">
                      <a16:colId xmlns:a16="http://schemas.microsoft.com/office/drawing/2014/main" val="1567083193"/>
                    </a:ext>
                  </a:extLst>
                </a:gridCol>
              </a:tblGrid>
              <a:tr h="252000">
                <a:tc gridSpan="3">
                  <a:txBody>
                    <a:bodyPr/>
                    <a:lstStyle/>
                    <a:p>
                      <a:pPr algn="l">
                        <a:buNone/>
                      </a:pPr>
                      <a:r>
                        <a:rPr lang="ja-JP" altLang="en-US" sz="1050" b="1" kern="100" dirty="0">
                          <a:solidFill>
                            <a:schemeClr val="bg1"/>
                          </a:solidFill>
                          <a:effectLst/>
                          <a:latin typeface="+mn-ea"/>
                          <a:ea typeface="+mn-ea"/>
                          <a:cs typeface="Times New Roman" panose="02020603050405020304" pitchFamily="18" charset="0"/>
                        </a:rPr>
                        <a:t>実施している取組：●、これから実施する予定の取組：○</a:t>
                      </a:r>
                    </a:p>
                  </a:txBody>
                  <a:tcPr marL="68580" marR="68580" marT="0" marB="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pPr algn="ctr">
                        <a:buNone/>
                      </a:pPr>
                      <a:endParaRPr lang="ja-JP" sz="1050" b="0" kern="100">
                        <a:solidFill>
                          <a:schemeClr val="tx1"/>
                        </a:solidFill>
                        <a:effectLst/>
                        <a:latin typeface="+mn-ea"/>
                        <a:ea typeface="+mn-ea"/>
                        <a:cs typeface="Times New Roman" panose="02020603050405020304" pitchFamily="18" charset="0"/>
                      </a:endParaRPr>
                    </a:p>
                  </a:txBody>
                  <a:tcPr marL="68580" marR="68580" marT="0" marB="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a:p>
                  </a:txBody>
                  <a:tcPr marL="68580" marR="68580" marT="0" marB="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1023910275"/>
                  </a:ext>
                </a:extLst>
              </a:tr>
              <a:tr h="252000">
                <a:tc>
                  <a:txBody>
                    <a:bodyPr/>
                    <a:lstStyle/>
                    <a:p>
                      <a:pPr algn="ctr">
                        <a:buNone/>
                      </a:pPr>
                      <a:r>
                        <a:rPr lang="en-US" altLang="ja-JP" sz="1050" kern="100">
                          <a:solidFill>
                            <a:schemeClr val="tx1"/>
                          </a:solidFill>
                          <a:effectLst/>
                          <a:latin typeface="+mn-ea"/>
                          <a:ea typeface="+mn-ea"/>
                          <a:cs typeface="Times New Roman" panose="02020603050405020304" pitchFamily="18" charset="0"/>
                        </a:rPr>
                        <a:t>Q1</a:t>
                      </a:r>
                      <a:endParaRPr lang="ja-JP" sz="1050" kern="100">
                        <a:solidFill>
                          <a:schemeClr val="tx1"/>
                        </a:solidFill>
                        <a:effectLst/>
                        <a:latin typeface="+mn-ea"/>
                        <a:ea typeface="+mn-ea"/>
                        <a:cs typeface="Times New Roman" panose="02020603050405020304" pitchFamily="18" charset="0"/>
                      </a:endParaRPr>
                    </a:p>
                  </a:txBody>
                  <a:tcPr marL="68580" marR="68580" marT="0" marB="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buNone/>
                      </a:pPr>
                      <a:endParaRPr lang="ja-JP" sz="1050" b="0" kern="100" dirty="0">
                        <a:solidFill>
                          <a:schemeClr val="tx1"/>
                        </a:solidFill>
                        <a:effectLst/>
                        <a:latin typeface="+mn-ea"/>
                        <a:ea typeface="+mn-ea"/>
                        <a:cs typeface="Times New Roman" panose="02020603050405020304" pitchFamily="18" charset="0"/>
                      </a:endParaRPr>
                    </a:p>
                  </a:txBody>
                  <a:tcPr marL="68580" marR="68580" marT="0" marB="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just">
                        <a:buNone/>
                      </a:pPr>
                      <a:r>
                        <a:rPr lang="ja-JP" sz="1050" b="0" u="sng" kern="100" dirty="0">
                          <a:solidFill>
                            <a:schemeClr val="tx1"/>
                          </a:solidFill>
                          <a:effectLst/>
                          <a:latin typeface="+mn-ea"/>
                          <a:ea typeface="+mn-ea"/>
                        </a:rPr>
                        <a:t>理念・価値観・ビジョン等を文書化</a:t>
                      </a:r>
                      <a:r>
                        <a:rPr lang="ja-JP" sz="1050" b="0" kern="100" dirty="0">
                          <a:solidFill>
                            <a:schemeClr val="tx1"/>
                          </a:solidFill>
                          <a:effectLst/>
                          <a:latin typeface="+mn-ea"/>
                          <a:ea typeface="+mn-ea"/>
                        </a:rPr>
                        <a:t>した上で、ファミリービジネス関係者に</a:t>
                      </a:r>
                      <a:r>
                        <a:rPr lang="ja-JP" sz="1050" b="0" u="sng" kern="100" dirty="0">
                          <a:solidFill>
                            <a:schemeClr val="tx1"/>
                          </a:solidFill>
                          <a:effectLst/>
                          <a:latin typeface="+mn-ea"/>
                          <a:ea typeface="+mn-ea"/>
                        </a:rPr>
                        <a:t>共有している</a:t>
                      </a:r>
                      <a:endParaRPr lang="ja-JP" sz="1050" b="0" kern="100" dirty="0">
                        <a:solidFill>
                          <a:schemeClr val="tx1"/>
                        </a:solidFill>
                        <a:effectLst/>
                        <a:latin typeface="+mn-ea"/>
                        <a:ea typeface="+mn-ea"/>
                        <a:cs typeface="Times New Roman" panose="02020603050405020304" pitchFamily="18" charset="0"/>
                      </a:endParaRPr>
                    </a:p>
                  </a:txBody>
                  <a:tcPr marL="68580" marR="68580" marT="0" marB="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503610387"/>
                  </a:ext>
                </a:extLst>
              </a:tr>
              <a:tr h="252000">
                <a:tc>
                  <a:txBody>
                    <a:bodyPr/>
                    <a:lstStyle/>
                    <a:p>
                      <a:pPr algn="ctr">
                        <a:buNone/>
                      </a:pPr>
                      <a:r>
                        <a:rPr lang="en-US" altLang="ja-JP" sz="1050" kern="100">
                          <a:solidFill>
                            <a:schemeClr val="tx1"/>
                          </a:solidFill>
                          <a:effectLst/>
                          <a:latin typeface="+mn-ea"/>
                          <a:ea typeface="+mn-ea"/>
                          <a:cs typeface="Times New Roman" panose="02020603050405020304" pitchFamily="18" charset="0"/>
                        </a:rPr>
                        <a:t>Q2</a:t>
                      </a:r>
                      <a:endParaRPr lang="ja-JP" sz="1050" kern="100">
                        <a:solidFill>
                          <a:schemeClr val="tx1"/>
                        </a:solidFill>
                        <a:effectLst/>
                        <a:latin typeface="+mn-ea"/>
                        <a:ea typeface="+mn-ea"/>
                        <a:cs typeface="Times New Roman" panose="02020603050405020304" pitchFamily="18" charset="0"/>
                      </a:endParaRPr>
                    </a:p>
                  </a:txBody>
                  <a:tcPr marL="68580" marR="68580" marT="0" marB="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buNone/>
                      </a:pPr>
                      <a:endParaRPr lang="ja-JP" sz="1050" kern="100" dirty="0">
                        <a:solidFill>
                          <a:schemeClr val="tx1"/>
                        </a:solidFill>
                        <a:effectLst/>
                        <a:latin typeface="+mn-ea"/>
                        <a:ea typeface="+mn-ea"/>
                        <a:cs typeface="Times New Roman" panose="02020603050405020304" pitchFamily="18" charset="0"/>
                      </a:endParaRPr>
                    </a:p>
                  </a:txBody>
                  <a:tcPr marL="68580" marR="68580" marT="0" marB="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just">
                        <a:buNone/>
                      </a:pPr>
                      <a:r>
                        <a:rPr lang="ja-JP" sz="1050" kern="100" dirty="0">
                          <a:solidFill>
                            <a:schemeClr val="tx1"/>
                          </a:solidFill>
                          <a:effectLst/>
                          <a:latin typeface="+mn-ea"/>
                          <a:ea typeface="+mn-ea"/>
                        </a:rPr>
                        <a:t>家族憲章などの</a:t>
                      </a:r>
                      <a:r>
                        <a:rPr lang="ja-JP" sz="1050" u="sng" kern="100" dirty="0">
                          <a:solidFill>
                            <a:schemeClr val="tx1"/>
                          </a:solidFill>
                          <a:effectLst/>
                          <a:latin typeface="+mn-ea"/>
                          <a:ea typeface="+mn-ea"/>
                        </a:rPr>
                        <a:t>ファミリーの「ルール」を策定</a:t>
                      </a:r>
                      <a:r>
                        <a:rPr lang="ja-JP" sz="1050" kern="100" dirty="0">
                          <a:solidFill>
                            <a:schemeClr val="tx1"/>
                          </a:solidFill>
                          <a:effectLst/>
                          <a:latin typeface="+mn-ea"/>
                          <a:ea typeface="+mn-ea"/>
                        </a:rPr>
                        <a:t>している</a:t>
                      </a:r>
                      <a:endParaRPr lang="ja-JP" sz="1050" kern="100" dirty="0">
                        <a:solidFill>
                          <a:schemeClr val="tx1"/>
                        </a:solidFill>
                        <a:effectLst/>
                        <a:latin typeface="+mn-ea"/>
                        <a:ea typeface="+mn-ea"/>
                        <a:cs typeface="Times New Roman" panose="02020603050405020304" pitchFamily="18" charset="0"/>
                      </a:endParaRPr>
                    </a:p>
                  </a:txBody>
                  <a:tcPr marL="68580" marR="68580" marT="0" marB="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795960670"/>
                  </a:ext>
                </a:extLst>
              </a:tr>
              <a:tr h="252000">
                <a:tc>
                  <a:txBody>
                    <a:bodyPr/>
                    <a:lstStyle/>
                    <a:p>
                      <a:pPr algn="ctr">
                        <a:buNone/>
                      </a:pPr>
                      <a:r>
                        <a:rPr lang="en-US" altLang="ja-JP" sz="1050" kern="100">
                          <a:solidFill>
                            <a:schemeClr val="tx1"/>
                          </a:solidFill>
                          <a:effectLst/>
                          <a:latin typeface="+mn-ea"/>
                          <a:ea typeface="+mn-ea"/>
                          <a:cs typeface="Times New Roman" panose="02020603050405020304" pitchFamily="18" charset="0"/>
                        </a:rPr>
                        <a:t>Q3</a:t>
                      </a:r>
                      <a:endParaRPr lang="ja-JP" sz="1050" kern="100">
                        <a:solidFill>
                          <a:schemeClr val="tx1"/>
                        </a:solidFill>
                        <a:effectLst/>
                        <a:latin typeface="+mn-ea"/>
                        <a:ea typeface="+mn-ea"/>
                        <a:cs typeface="Times New Roman" panose="02020603050405020304" pitchFamily="18" charset="0"/>
                      </a:endParaRPr>
                    </a:p>
                  </a:txBody>
                  <a:tcPr marL="68580" marR="68580" marT="0" marB="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ja-JP" altLang="ja-JP" sz="1050" b="0" kern="100" dirty="0">
                        <a:solidFill>
                          <a:schemeClr val="tx1"/>
                        </a:solidFill>
                        <a:effectLst/>
                        <a:latin typeface="+mn-ea"/>
                        <a:ea typeface="+mn-ea"/>
                        <a:cs typeface="Times New Roman" panose="02020603050405020304" pitchFamily="18" charset="0"/>
                      </a:endParaRPr>
                    </a:p>
                  </a:txBody>
                  <a:tcPr marL="68580" marR="68580" marT="0" marB="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just">
                        <a:buNone/>
                      </a:pPr>
                      <a:r>
                        <a:rPr lang="ja-JP" sz="1050" kern="100">
                          <a:solidFill>
                            <a:schemeClr val="tx1"/>
                          </a:solidFill>
                          <a:effectLst/>
                          <a:latin typeface="+mn-ea"/>
                          <a:ea typeface="+mn-ea"/>
                        </a:rPr>
                        <a:t>ファミリー集会などの</a:t>
                      </a:r>
                      <a:r>
                        <a:rPr lang="ja-JP" sz="1050" u="sng" kern="100">
                          <a:solidFill>
                            <a:schemeClr val="tx1"/>
                          </a:solidFill>
                          <a:effectLst/>
                          <a:latin typeface="+mn-ea"/>
                          <a:ea typeface="+mn-ea"/>
                        </a:rPr>
                        <a:t>ファミリー内での意思決定の「場」</a:t>
                      </a:r>
                      <a:r>
                        <a:rPr lang="ja-JP" sz="1050" kern="100">
                          <a:solidFill>
                            <a:schemeClr val="tx1"/>
                          </a:solidFill>
                          <a:effectLst/>
                          <a:latin typeface="+mn-ea"/>
                          <a:ea typeface="+mn-ea"/>
                        </a:rPr>
                        <a:t>を持っている。</a:t>
                      </a:r>
                      <a:endParaRPr lang="ja-JP" sz="1050" kern="100">
                        <a:solidFill>
                          <a:schemeClr val="tx1"/>
                        </a:solidFill>
                        <a:effectLst/>
                        <a:latin typeface="+mn-ea"/>
                        <a:ea typeface="+mn-ea"/>
                        <a:cs typeface="Times New Roman" panose="02020603050405020304" pitchFamily="18" charset="0"/>
                      </a:endParaRPr>
                    </a:p>
                  </a:txBody>
                  <a:tcPr marL="68580" marR="68580" marT="0" marB="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738820046"/>
                  </a:ext>
                </a:extLst>
              </a:tr>
              <a:tr h="252000">
                <a:tc>
                  <a:txBody>
                    <a:bodyPr/>
                    <a:lstStyle/>
                    <a:p>
                      <a:pPr algn="ctr">
                        <a:buNone/>
                      </a:pPr>
                      <a:r>
                        <a:rPr lang="en-US" altLang="ja-JP" sz="1050" kern="100">
                          <a:solidFill>
                            <a:schemeClr val="tx1"/>
                          </a:solidFill>
                          <a:effectLst/>
                          <a:latin typeface="+mn-ea"/>
                          <a:ea typeface="+mn-ea"/>
                          <a:cs typeface="Times New Roman" panose="02020603050405020304" pitchFamily="18" charset="0"/>
                        </a:rPr>
                        <a:t>Q4</a:t>
                      </a:r>
                      <a:endParaRPr lang="ja-JP" sz="1050" kern="100">
                        <a:solidFill>
                          <a:schemeClr val="tx1"/>
                        </a:solidFill>
                        <a:effectLst/>
                        <a:latin typeface="+mn-ea"/>
                        <a:ea typeface="+mn-ea"/>
                        <a:cs typeface="Times New Roman" panose="02020603050405020304" pitchFamily="18" charset="0"/>
                      </a:endParaRPr>
                    </a:p>
                  </a:txBody>
                  <a:tcPr marL="68580" marR="68580" marT="0" marB="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ja-JP" altLang="ja-JP" sz="1050" b="0" kern="100" dirty="0">
                        <a:solidFill>
                          <a:schemeClr val="tx1"/>
                        </a:solidFill>
                        <a:effectLst/>
                        <a:latin typeface="+mn-ea"/>
                        <a:ea typeface="+mn-ea"/>
                        <a:cs typeface="Times New Roman" panose="02020603050405020304" pitchFamily="18" charset="0"/>
                      </a:endParaRPr>
                    </a:p>
                  </a:txBody>
                  <a:tcPr marL="68580" marR="68580" marT="0" marB="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just">
                        <a:buNone/>
                      </a:pPr>
                      <a:r>
                        <a:rPr lang="ja-JP" sz="1050" u="sng" kern="100">
                          <a:solidFill>
                            <a:schemeClr val="tx1"/>
                          </a:solidFill>
                          <a:effectLst/>
                          <a:latin typeface="+mn-ea"/>
                          <a:ea typeface="+mn-ea"/>
                        </a:rPr>
                        <a:t>ファミリーの経営への関与方針</a:t>
                      </a:r>
                      <a:r>
                        <a:rPr lang="ja-JP" sz="1050" kern="100">
                          <a:solidFill>
                            <a:schemeClr val="tx1"/>
                          </a:solidFill>
                          <a:effectLst/>
                          <a:latin typeface="+mn-ea"/>
                          <a:ea typeface="+mn-ea"/>
                        </a:rPr>
                        <a:t>（経営にどこまで関与し、どこから関与しないのか）について、その</a:t>
                      </a:r>
                      <a:r>
                        <a:rPr lang="ja-JP" sz="1050" u="sng" kern="100">
                          <a:solidFill>
                            <a:schemeClr val="tx1"/>
                          </a:solidFill>
                          <a:effectLst/>
                          <a:latin typeface="+mn-ea"/>
                          <a:ea typeface="+mn-ea"/>
                        </a:rPr>
                        <a:t>範囲と役割を定めている</a:t>
                      </a:r>
                      <a:endParaRPr lang="ja-JP" sz="1050" kern="100">
                        <a:solidFill>
                          <a:schemeClr val="tx1"/>
                        </a:solidFill>
                        <a:effectLst/>
                        <a:latin typeface="+mn-ea"/>
                        <a:ea typeface="+mn-ea"/>
                        <a:cs typeface="Times New Roman" panose="02020603050405020304" pitchFamily="18" charset="0"/>
                      </a:endParaRPr>
                    </a:p>
                  </a:txBody>
                  <a:tcPr marL="68580" marR="68580" marT="0" marB="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057919613"/>
                  </a:ext>
                </a:extLst>
              </a:tr>
              <a:tr h="252000">
                <a:tc>
                  <a:txBody>
                    <a:bodyPr/>
                    <a:lstStyle/>
                    <a:p>
                      <a:pPr algn="ctr">
                        <a:buNone/>
                      </a:pPr>
                      <a:r>
                        <a:rPr lang="en-US" altLang="ja-JP" sz="1050" kern="100">
                          <a:solidFill>
                            <a:schemeClr val="tx1"/>
                          </a:solidFill>
                          <a:effectLst/>
                          <a:latin typeface="+mn-ea"/>
                          <a:ea typeface="+mn-ea"/>
                          <a:cs typeface="Times New Roman" panose="02020603050405020304" pitchFamily="18" charset="0"/>
                        </a:rPr>
                        <a:t>Q5</a:t>
                      </a:r>
                      <a:endParaRPr lang="ja-JP" sz="1050" kern="100">
                        <a:solidFill>
                          <a:schemeClr val="tx1"/>
                        </a:solidFill>
                        <a:effectLst/>
                        <a:latin typeface="+mn-ea"/>
                        <a:ea typeface="+mn-ea"/>
                        <a:cs typeface="Times New Roman" panose="02020603050405020304" pitchFamily="18" charset="0"/>
                      </a:endParaRPr>
                    </a:p>
                  </a:txBody>
                  <a:tcPr marL="68580" marR="68580" marT="0" marB="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buNone/>
                      </a:pPr>
                      <a:endParaRPr lang="ja-JP" sz="1050" kern="100" dirty="0">
                        <a:solidFill>
                          <a:schemeClr val="tx1"/>
                        </a:solidFill>
                        <a:effectLst/>
                        <a:latin typeface="+mn-ea"/>
                        <a:ea typeface="+mn-ea"/>
                        <a:cs typeface="Times New Roman" panose="02020603050405020304" pitchFamily="18" charset="0"/>
                      </a:endParaRPr>
                    </a:p>
                  </a:txBody>
                  <a:tcPr marL="68580" marR="68580" marT="0" marB="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just">
                        <a:buNone/>
                      </a:pPr>
                      <a:r>
                        <a:rPr lang="ja-JP" sz="1050" u="sng" kern="100" dirty="0">
                          <a:solidFill>
                            <a:schemeClr val="tx1"/>
                          </a:solidFill>
                          <a:effectLst/>
                          <a:latin typeface="+mn-ea"/>
                          <a:ea typeface="+mn-ea"/>
                        </a:rPr>
                        <a:t>ファミリーの株主としての関与方針</a:t>
                      </a:r>
                      <a:r>
                        <a:rPr lang="ja-JP" sz="1050" kern="100" dirty="0">
                          <a:solidFill>
                            <a:schemeClr val="tx1"/>
                          </a:solidFill>
                          <a:effectLst/>
                          <a:latin typeface="+mn-ea"/>
                          <a:ea typeface="+mn-ea"/>
                        </a:rPr>
                        <a:t>（株主提案や議決権行使など）</a:t>
                      </a:r>
                      <a:r>
                        <a:rPr lang="ja-JP" sz="1050" u="sng" kern="100" dirty="0">
                          <a:solidFill>
                            <a:schemeClr val="tx1"/>
                          </a:solidFill>
                          <a:effectLst/>
                          <a:latin typeface="+mn-ea"/>
                          <a:ea typeface="+mn-ea"/>
                        </a:rPr>
                        <a:t>を定めている</a:t>
                      </a:r>
                      <a:endParaRPr lang="ja-JP" sz="1050" kern="100" dirty="0">
                        <a:solidFill>
                          <a:schemeClr val="tx1"/>
                        </a:solidFill>
                        <a:effectLst/>
                        <a:latin typeface="+mn-ea"/>
                        <a:ea typeface="+mn-ea"/>
                        <a:cs typeface="Times New Roman" panose="02020603050405020304" pitchFamily="18" charset="0"/>
                      </a:endParaRPr>
                    </a:p>
                  </a:txBody>
                  <a:tcPr marL="68580" marR="68580" marT="0" marB="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406446150"/>
                  </a:ext>
                </a:extLst>
              </a:tr>
              <a:tr h="252000">
                <a:tc>
                  <a:txBody>
                    <a:bodyPr/>
                    <a:lstStyle/>
                    <a:p>
                      <a:pPr algn="ctr">
                        <a:buNone/>
                      </a:pPr>
                      <a:r>
                        <a:rPr lang="en-US" altLang="ja-JP" sz="1050" kern="100">
                          <a:solidFill>
                            <a:schemeClr val="tx1"/>
                          </a:solidFill>
                          <a:effectLst/>
                          <a:latin typeface="+mn-ea"/>
                          <a:ea typeface="+mn-ea"/>
                          <a:cs typeface="Times New Roman" panose="02020603050405020304" pitchFamily="18" charset="0"/>
                        </a:rPr>
                        <a:t>Q6</a:t>
                      </a:r>
                      <a:endParaRPr lang="ja-JP" sz="1050" kern="100">
                        <a:solidFill>
                          <a:schemeClr val="tx1"/>
                        </a:solidFill>
                        <a:effectLst/>
                        <a:latin typeface="+mn-ea"/>
                        <a:ea typeface="+mn-ea"/>
                        <a:cs typeface="Times New Roman" panose="02020603050405020304" pitchFamily="18" charset="0"/>
                      </a:endParaRPr>
                    </a:p>
                  </a:txBody>
                  <a:tcPr marL="68580" marR="68580" marT="0" marB="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buNone/>
                      </a:pPr>
                      <a:endParaRPr lang="ja-JP" sz="1050" kern="100" dirty="0">
                        <a:solidFill>
                          <a:schemeClr val="tx1"/>
                        </a:solidFill>
                        <a:effectLst/>
                        <a:latin typeface="+mn-ea"/>
                        <a:ea typeface="+mn-ea"/>
                        <a:cs typeface="Times New Roman" panose="02020603050405020304" pitchFamily="18" charset="0"/>
                      </a:endParaRPr>
                    </a:p>
                  </a:txBody>
                  <a:tcPr marL="68580" marR="68580" marT="0" marB="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just">
                        <a:buNone/>
                      </a:pPr>
                      <a:r>
                        <a:rPr lang="ja-JP" sz="1050" kern="100">
                          <a:solidFill>
                            <a:schemeClr val="tx1"/>
                          </a:solidFill>
                          <a:effectLst/>
                          <a:latin typeface="+mn-ea"/>
                          <a:ea typeface="+mn-ea"/>
                        </a:rPr>
                        <a:t>ファミリーとしての</a:t>
                      </a:r>
                      <a:r>
                        <a:rPr lang="ja-JP" sz="1050" u="sng" kern="100">
                          <a:solidFill>
                            <a:schemeClr val="tx1"/>
                          </a:solidFill>
                          <a:effectLst/>
                          <a:latin typeface="+mn-ea"/>
                          <a:ea typeface="+mn-ea"/>
                        </a:rPr>
                        <a:t>承継方針を策定</a:t>
                      </a:r>
                      <a:r>
                        <a:rPr lang="ja-JP" sz="1050" kern="100">
                          <a:solidFill>
                            <a:schemeClr val="tx1"/>
                          </a:solidFill>
                          <a:effectLst/>
                          <a:latin typeface="+mn-ea"/>
                          <a:ea typeface="+mn-ea"/>
                        </a:rPr>
                        <a:t>している</a:t>
                      </a:r>
                      <a:endParaRPr lang="ja-JP" sz="1050" kern="100">
                        <a:solidFill>
                          <a:schemeClr val="tx1"/>
                        </a:solidFill>
                        <a:effectLst/>
                        <a:latin typeface="+mn-ea"/>
                        <a:ea typeface="+mn-ea"/>
                        <a:cs typeface="Times New Roman" panose="02020603050405020304" pitchFamily="18" charset="0"/>
                      </a:endParaRPr>
                    </a:p>
                  </a:txBody>
                  <a:tcPr marL="68580" marR="68580" marT="0" marB="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71104493"/>
                  </a:ext>
                </a:extLst>
              </a:tr>
              <a:tr h="252000">
                <a:tc>
                  <a:txBody>
                    <a:bodyPr/>
                    <a:lstStyle/>
                    <a:p>
                      <a:pPr algn="ctr">
                        <a:buNone/>
                      </a:pPr>
                      <a:r>
                        <a:rPr lang="en-US" altLang="ja-JP" sz="1050" kern="100">
                          <a:solidFill>
                            <a:schemeClr val="tx1"/>
                          </a:solidFill>
                          <a:effectLst/>
                          <a:latin typeface="+mn-ea"/>
                          <a:ea typeface="+mn-ea"/>
                          <a:cs typeface="Times New Roman" panose="02020603050405020304" pitchFamily="18" charset="0"/>
                        </a:rPr>
                        <a:t>Q7</a:t>
                      </a:r>
                      <a:endParaRPr lang="ja-JP" sz="1050" kern="100">
                        <a:solidFill>
                          <a:schemeClr val="tx1"/>
                        </a:solidFill>
                        <a:effectLst/>
                        <a:latin typeface="+mn-ea"/>
                        <a:ea typeface="+mn-ea"/>
                        <a:cs typeface="Times New Roman" panose="02020603050405020304" pitchFamily="18" charset="0"/>
                      </a:endParaRPr>
                    </a:p>
                  </a:txBody>
                  <a:tcPr marL="68580" marR="68580" marT="0" marB="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buNone/>
                      </a:pPr>
                      <a:endParaRPr lang="ja-JP" sz="1050" kern="100" dirty="0">
                        <a:solidFill>
                          <a:schemeClr val="tx1"/>
                        </a:solidFill>
                        <a:effectLst/>
                        <a:latin typeface="+mn-ea"/>
                        <a:ea typeface="+mn-ea"/>
                        <a:cs typeface="Times New Roman" panose="02020603050405020304" pitchFamily="18" charset="0"/>
                      </a:endParaRPr>
                    </a:p>
                  </a:txBody>
                  <a:tcPr marL="68580" marR="68580" marT="0" marB="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just">
                        <a:buNone/>
                      </a:pPr>
                      <a:r>
                        <a:rPr lang="ja-JP" sz="1050" kern="100" dirty="0">
                          <a:solidFill>
                            <a:schemeClr val="tx1"/>
                          </a:solidFill>
                          <a:effectLst/>
                          <a:latin typeface="+mn-ea"/>
                          <a:ea typeface="+mn-ea"/>
                        </a:rPr>
                        <a:t>ファミリー株主をはじめ従業員、地域社会・取引先等の</a:t>
                      </a:r>
                      <a:r>
                        <a:rPr lang="ja-JP" sz="1050" u="sng" kern="100" dirty="0">
                          <a:solidFill>
                            <a:schemeClr val="tx1"/>
                          </a:solidFill>
                          <a:effectLst/>
                          <a:latin typeface="+mn-ea"/>
                          <a:ea typeface="+mn-ea"/>
                        </a:rPr>
                        <a:t>ステークホルダーに必要な情報発信</a:t>
                      </a:r>
                      <a:r>
                        <a:rPr lang="ja-JP" sz="1050" kern="100" dirty="0">
                          <a:solidFill>
                            <a:schemeClr val="tx1"/>
                          </a:solidFill>
                          <a:effectLst/>
                          <a:latin typeface="+mn-ea"/>
                          <a:ea typeface="+mn-ea"/>
                        </a:rPr>
                        <a:t>を行っている</a:t>
                      </a:r>
                      <a:endParaRPr lang="ja-JP" sz="1050" kern="100" dirty="0">
                        <a:solidFill>
                          <a:schemeClr val="tx1"/>
                        </a:solidFill>
                        <a:effectLst/>
                        <a:latin typeface="+mn-ea"/>
                        <a:ea typeface="+mn-ea"/>
                        <a:cs typeface="Times New Roman" panose="02020603050405020304" pitchFamily="18" charset="0"/>
                      </a:endParaRPr>
                    </a:p>
                  </a:txBody>
                  <a:tcPr marL="68580" marR="68580" marT="0" marB="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810661056"/>
                  </a:ext>
                </a:extLst>
              </a:tr>
            </a:tbl>
          </a:graphicData>
        </a:graphic>
      </p:graphicFrame>
      <p:sp>
        <p:nvSpPr>
          <p:cNvPr id="4" name="四角形: メモ 1">
            <a:extLst>
              <a:ext uri="{FF2B5EF4-FFF2-40B4-BE49-F238E27FC236}">
                <a16:creationId xmlns:a16="http://schemas.microsoft.com/office/drawing/2014/main" id="{BCC41716-780D-216B-B07D-0F822EE69384}"/>
              </a:ext>
            </a:extLst>
          </p:cNvPr>
          <p:cNvSpPr/>
          <p:nvPr/>
        </p:nvSpPr>
        <p:spPr>
          <a:xfrm>
            <a:off x="8061141" y="259200"/>
            <a:ext cx="1651634" cy="530966"/>
          </a:xfrm>
          <a:prstGeom prst="foldedCorner">
            <a:avLst/>
          </a:prstGeom>
          <a:solidFill>
            <a:srgbClr val="FF9900"/>
          </a:solidFill>
          <a:ln w="9525" cap="rnd" cmpd="sng" algn="ctr">
            <a:noFill/>
            <a:prstDash val="solid"/>
            <a:round/>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algn="ctr" defTabSz="742950"/>
            <a:r>
              <a:rPr kumimoji="1" lang="ja-JP" altLang="en-US" sz="1050" b="1" dirty="0">
                <a:solidFill>
                  <a:srgbClr val="575757"/>
                </a:solidFill>
                <a:latin typeface="Yu Gothic UI"/>
                <a:ea typeface="Yu Gothic UI"/>
                <a:sym typeface="Yu Gothic UI" panose="020B0500000000000000" pitchFamily="50" charset="-128"/>
              </a:rPr>
              <a:t>コンソーシアム</a:t>
            </a:r>
            <a:r>
              <a:rPr lang="ja-JP" altLang="en-US" sz="1050" b="1" dirty="0">
                <a:solidFill>
                  <a:srgbClr val="575757"/>
                </a:solidFill>
                <a:latin typeface="Yu Gothic UI"/>
                <a:ea typeface="Yu Gothic UI"/>
                <a:sym typeface="Yu Gothic UI" panose="020B0500000000000000" pitchFamily="50" charset="-128"/>
              </a:rPr>
              <a:t>形式</a:t>
            </a:r>
            <a:r>
              <a:rPr kumimoji="1" lang="ja-JP" altLang="en-US" sz="1050" b="1" dirty="0">
                <a:solidFill>
                  <a:srgbClr val="575757"/>
                </a:solidFill>
                <a:latin typeface="Yu Gothic UI"/>
                <a:ea typeface="Yu Gothic UI"/>
                <a:sym typeface="Yu Gothic UI" panose="020B0500000000000000" pitchFamily="50" charset="-128"/>
              </a:rPr>
              <a:t>の場合、事業者ごとにスライド作成</a:t>
            </a:r>
            <a:endParaRPr kumimoji="1" lang="en-US" altLang="ja-JP" sz="1050" b="1" dirty="0">
              <a:solidFill>
                <a:srgbClr val="575757"/>
              </a:solidFill>
              <a:latin typeface="Yu Gothic UI"/>
              <a:ea typeface="Yu Gothic UI"/>
              <a:sym typeface="Yu Gothic UI" panose="020B0500000000000000" pitchFamily="50" charset="-128"/>
            </a:endParaRPr>
          </a:p>
          <a:p>
            <a:pPr algn="ctr" defTabSz="742950"/>
            <a:r>
              <a:rPr kumimoji="1" lang="ja-JP" altLang="en-US" sz="1050" b="1" dirty="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（株式会社</a:t>
            </a:r>
            <a:r>
              <a:rPr kumimoji="1" lang="en-US" altLang="ja-JP" sz="1050" b="1" dirty="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XXXX</a:t>
            </a:r>
            <a:r>
              <a:rPr kumimoji="1" lang="ja-JP" altLang="en-US" sz="1050" b="1" dirty="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a:t>
            </a:r>
          </a:p>
        </p:txBody>
      </p:sp>
      <p:sp>
        <p:nvSpPr>
          <p:cNvPr id="5" name="四角形: メモ 1">
            <a:extLst>
              <a:ext uri="{FF2B5EF4-FFF2-40B4-BE49-F238E27FC236}">
                <a16:creationId xmlns:a16="http://schemas.microsoft.com/office/drawing/2014/main" id="{3D5F7BEA-EA78-1C98-3488-DB75261906AB}"/>
              </a:ext>
            </a:extLst>
          </p:cNvPr>
          <p:cNvSpPr/>
          <p:nvPr/>
        </p:nvSpPr>
        <p:spPr>
          <a:xfrm>
            <a:off x="-1743075" y="259200"/>
            <a:ext cx="1666875" cy="1561054"/>
          </a:xfrm>
          <a:prstGeom prst="foldedCorner">
            <a:avLst/>
          </a:prstGeom>
          <a:solidFill>
            <a:srgbClr val="FFFF00"/>
          </a:solidFill>
          <a:ln w="9525" cap="rnd" cmpd="sng" algn="ctr">
            <a:noFill/>
            <a:prstDash val="solid"/>
            <a:round/>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lvl="0" algn="ctr" defTabSz="742950">
              <a:defRPr/>
            </a:pPr>
            <a:r>
              <a:rPr lang="ja-JP" altLang="en-US" sz="1050" b="1" dirty="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当スライドは作成任意</a:t>
            </a:r>
            <a:endParaRPr lang="en-US" altLang="ja-JP" sz="1050" b="1" dirty="0">
              <a:solidFill>
                <a:srgbClr val="575757"/>
              </a:solidFill>
              <a:sym typeface="Yu Gothic UI" panose="020B0500000000000000" pitchFamily="50" charset="-128"/>
            </a:endParaRPr>
          </a:p>
          <a:p>
            <a:pPr algn="ctr" defTabSz="742950">
              <a:defRPr/>
            </a:pPr>
            <a:r>
              <a:rPr lang="ja-JP" altLang="en-US" sz="1050" b="1" dirty="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（「ファミリーガバナンスへの取組状況に関する自己申告書（様式８）」を提出する事業者であって、ファミリーガバナンスへの具体的な取組事例の提出による追加の加点措置を希望する事業者が対象）</a:t>
            </a:r>
            <a:endParaRPr lang="en-US" altLang="ja-JP" sz="1050" b="1" dirty="0">
              <a:solidFill>
                <a:srgbClr val="575757"/>
              </a:solidFill>
              <a:latin typeface="Yu Gothic UI" panose="020B0500000000000000" pitchFamily="50" charset="-128"/>
              <a:ea typeface="Yu Gothic UI" panose="020B0500000000000000" pitchFamily="50" charset="-128"/>
              <a:sym typeface="Yu Gothic UI" panose="020B0500000000000000" pitchFamily="50" charset="-128"/>
            </a:endParaRPr>
          </a:p>
          <a:p>
            <a:pPr lvl="0" algn="ctr" defTabSz="742950">
              <a:defRPr/>
            </a:pPr>
            <a:endParaRPr lang="en-US" altLang="ja-JP" sz="1050" b="1" dirty="0">
              <a:solidFill>
                <a:srgbClr val="575757"/>
              </a:solidFill>
              <a:latin typeface="Yu Gothic UI" panose="020B0500000000000000" pitchFamily="50" charset="-128"/>
              <a:ea typeface="Yu Gothic UI" panose="020B0500000000000000" pitchFamily="50" charset="-128"/>
              <a:sym typeface="Yu Gothic UI" panose="020B0500000000000000" pitchFamily="50" charset="-128"/>
            </a:endParaRPr>
          </a:p>
        </p:txBody>
      </p:sp>
    </p:spTree>
    <p:extLst>
      <p:ext uri="{BB962C8B-B14F-4D97-AF65-F5344CB8AC3E}">
        <p14:creationId xmlns:p14="http://schemas.microsoft.com/office/powerpoint/2010/main" val="79668142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hink-cell data - do not delete" hidden="1">
            <a:extLst>
              <a:ext uri="{FF2B5EF4-FFF2-40B4-BE49-F238E27FC236}">
                <a16:creationId xmlns:a16="http://schemas.microsoft.com/office/drawing/2014/main" id="{31A2FDE7-D307-36B1-7889-ABB083F3D14B}"/>
              </a:ext>
            </a:extLst>
          </p:cNvPr>
          <p:cNvGraphicFramePr>
            <a:graphicFrameLocks/>
          </p:cNvGraphicFramePr>
          <p:nvPr>
            <p:custDataLst>
              <p:tags r:id="rId1"/>
            </p:custDataLst>
            <p:extLst>
              <p:ext uri="{D42A27DB-BD31-4B8C-83A1-F6EECF244321}">
                <p14:modId xmlns:p14="http://schemas.microsoft.com/office/powerpoint/2010/main" val="853809696"/>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277" imgH="277" progId="TCLayout.ActiveDocument.1">
                  <p:embed/>
                </p:oleObj>
              </mc:Choice>
              <mc:Fallback>
                <p:oleObj name="think-cellスライド" r:id="rId4" imgW="277" imgH="277" progId="TCLayout.ActiveDocument.1">
                  <p:embed/>
                  <p:pic>
                    <p:nvPicPr>
                      <p:cNvPr id="7" name="think-cell data - do not delete" hidden="1">
                        <a:extLst>
                          <a:ext uri="{FF2B5EF4-FFF2-40B4-BE49-F238E27FC236}">
                            <a16:creationId xmlns:a16="http://schemas.microsoft.com/office/drawing/2014/main" id="{31A2FDE7-D307-36B1-7889-ABB083F3D14B}"/>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CBBCA2BA-7DE4-D4AF-477B-CD03C10E41F9}"/>
              </a:ext>
            </a:extLst>
          </p:cNvPr>
          <p:cNvSpPr>
            <a:spLocks noGrp="1"/>
          </p:cNvSpPr>
          <p:nvPr>
            <p:ph type="ctrTitle"/>
          </p:nvPr>
        </p:nvSpPr>
        <p:spPr>
          <a:xfrm>
            <a:off x="492766" y="2988001"/>
            <a:ext cx="8924284" cy="442035"/>
          </a:xfrm>
          <a:solidFill>
            <a:schemeClr val="accent3">
              <a:lumMod val="20000"/>
              <a:lumOff val="80000"/>
            </a:schemeClr>
          </a:solidFill>
        </p:spPr>
        <p:txBody>
          <a:bodyPr vert="horz"/>
          <a:lstStyle/>
          <a:p>
            <a:endParaRPr lang="ja-JP" altLang="en-US"/>
          </a:p>
        </p:txBody>
      </p:sp>
      <p:sp>
        <p:nvSpPr>
          <p:cNvPr id="3" name="Subtitle 2">
            <a:extLst>
              <a:ext uri="{FF2B5EF4-FFF2-40B4-BE49-F238E27FC236}">
                <a16:creationId xmlns:a16="http://schemas.microsoft.com/office/drawing/2014/main" id="{91B00BE8-A29B-6D39-F3BD-555C8B7AA5C1}"/>
              </a:ext>
            </a:extLst>
          </p:cNvPr>
          <p:cNvSpPr>
            <a:spLocks noGrp="1"/>
          </p:cNvSpPr>
          <p:nvPr>
            <p:ph type="subTitle" idx="1"/>
          </p:nvPr>
        </p:nvSpPr>
        <p:spPr/>
        <p:txBody>
          <a:bodyPr/>
          <a:lstStyle/>
          <a:p>
            <a:r>
              <a:rPr lang="ja-JP" altLang="en-US" dirty="0">
                <a:latin typeface="Yu Gothic UI"/>
                <a:ea typeface="Yu Gothic UI"/>
              </a:rPr>
              <a:t>様式１（</a:t>
            </a:r>
            <a:r>
              <a:rPr lang="en-US" altLang="ja-JP" dirty="0">
                <a:latin typeface="Yu Gothic UI"/>
                <a:ea typeface="Yu Gothic UI"/>
              </a:rPr>
              <a:t>v6.XX</a:t>
            </a:r>
            <a:r>
              <a:rPr lang="ja-JP" altLang="en-US" dirty="0">
                <a:latin typeface="Yu Gothic UI"/>
                <a:ea typeface="Yu Gothic UI"/>
              </a:rPr>
              <a:t>）</a:t>
            </a:r>
          </a:p>
        </p:txBody>
      </p:sp>
      <p:sp>
        <p:nvSpPr>
          <p:cNvPr id="5" name="Text Placeholder 4">
            <a:extLst>
              <a:ext uri="{FF2B5EF4-FFF2-40B4-BE49-F238E27FC236}">
                <a16:creationId xmlns:a16="http://schemas.microsoft.com/office/drawing/2014/main" id="{F969C14B-BBC3-41B6-8ABF-D7633B4227F3}"/>
              </a:ext>
            </a:extLst>
          </p:cNvPr>
          <p:cNvSpPr>
            <a:spLocks noGrp="1"/>
          </p:cNvSpPr>
          <p:nvPr>
            <p:ph type="body" sz="quarter" idx="11"/>
          </p:nvPr>
        </p:nvSpPr>
        <p:spPr/>
        <p:txBody>
          <a:bodyPr/>
          <a:lstStyle/>
          <a:p>
            <a:r>
              <a:rPr lang="zh-TW" altLang="en-US" dirty="0">
                <a:solidFill>
                  <a:schemeClr val="accent1"/>
                </a:solidFill>
              </a:rPr>
              <a:t>申請者名：</a:t>
            </a:r>
            <a:r>
              <a:rPr lang="en-US" altLang="ja-JP" dirty="0">
                <a:solidFill>
                  <a:schemeClr val="accent1"/>
                </a:solidFill>
              </a:rPr>
              <a:t>A</a:t>
            </a:r>
            <a:r>
              <a:rPr lang="zh-TW" altLang="en-US" dirty="0">
                <a:solidFill>
                  <a:schemeClr val="accent1"/>
                </a:solidFill>
              </a:rPr>
              <a:t>社（幹事企業） </a:t>
            </a:r>
            <a:endParaRPr lang="en-US" altLang="zh-TW" dirty="0">
              <a:solidFill>
                <a:schemeClr val="accent1"/>
              </a:solidFill>
            </a:endParaRPr>
          </a:p>
          <a:p>
            <a:r>
              <a:rPr lang="zh-TW" altLang="en-US" dirty="0">
                <a:solidFill>
                  <a:schemeClr val="accent1"/>
                </a:solidFill>
              </a:rPr>
              <a:t>代表者名：代表取締役社長 </a:t>
            </a:r>
            <a:r>
              <a:rPr lang="en-US" altLang="zh-TW" dirty="0">
                <a:solidFill>
                  <a:schemeClr val="accent1"/>
                </a:solidFill>
              </a:rPr>
              <a:t>xxx</a:t>
            </a:r>
          </a:p>
          <a:p>
            <a:r>
              <a:rPr lang="zh-TW" altLang="en-US" dirty="0">
                <a:solidFill>
                  <a:schemeClr val="accent1"/>
                </a:solidFill>
              </a:rPr>
              <a:t>共同申請者：</a:t>
            </a:r>
            <a:r>
              <a:rPr lang="ja-JP" altLang="en-US" dirty="0">
                <a:solidFill>
                  <a:schemeClr val="accent1"/>
                </a:solidFill>
              </a:rPr>
              <a:t>Ｂ</a:t>
            </a:r>
            <a:r>
              <a:rPr lang="zh-TW" altLang="en-US" dirty="0">
                <a:solidFill>
                  <a:schemeClr val="accent1"/>
                </a:solidFill>
              </a:rPr>
              <a:t>社</a:t>
            </a:r>
            <a:endParaRPr lang="en-US" altLang="zh-TW" dirty="0">
              <a:solidFill>
                <a:schemeClr val="accent1"/>
              </a:solidFill>
            </a:endParaRPr>
          </a:p>
          <a:p>
            <a:r>
              <a:rPr lang="ja-JP" altLang="en-US" dirty="0">
                <a:solidFill>
                  <a:schemeClr val="accent1"/>
                </a:solidFill>
                <a:latin typeface="Yu Gothic UI"/>
                <a:ea typeface="Yu Gothic UI"/>
              </a:rPr>
              <a:t>確認書又は表明書を発行した金融機関：</a:t>
            </a:r>
            <a:r>
              <a:rPr lang="en-US" altLang="ja-JP" dirty="0">
                <a:solidFill>
                  <a:schemeClr val="accent1"/>
                </a:solidFill>
                <a:latin typeface="Yu Gothic UI"/>
                <a:ea typeface="Yu Gothic UI"/>
              </a:rPr>
              <a:t>xxx</a:t>
            </a:r>
            <a:endParaRPr lang="en-US" altLang="zh-TW" dirty="0">
              <a:solidFill>
                <a:schemeClr val="accent1"/>
              </a:solidFill>
              <a:latin typeface="Yu Gothic UI"/>
              <a:ea typeface="Yu Gothic UI"/>
            </a:endParaRPr>
          </a:p>
          <a:p>
            <a:endParaRPr lang="zh-TW" altLang="en-US" dirty="0">
              <a:solidFill>
                <a:schemeClr val="accent1"/>
              </a:solidFill>
            </a:endParaRPr>
          </a:p>
        </p:txBody>
      </p:sp>
      <p:cxnSp>
        <p:nvCxnSpPr>
          <p:cNvPr id="8" name="Straight Arrow Connector 7">
            <a:extLst>
              <a:ext uri="{FF2B5EF4-FFF2-40B4-BE49-F238E27FC236}">
                <a16:creationId xmlns:a16="http://schemas.microsoft.com/office/drawing/2014/main" id="{8B8967AD-7041-9A36-FC07-3181354C40E5}"/>
              </a:ext>
            </a:extLst>
          </p:cNvPr>
          <p:cNvCxnSpPr>
            <a:cxnSpLocks/>
          </p:cNvCxnSpPr>
          <p:nvPr/>
        </p:nvCxnSpPr>
        <p:spPr>
          <a:xfrm>
            <a:off x="492766" y="3430035"/>
            <a:ext cx="8924284" cy="0"/>
          </a:xfrm>
          <a:prstGeom prst="straightConnector1">
            <a:avLst/>
          </a:prstGeom>
          <a:ln w="28575"/>
        </p:spPr>
        <p:style>
          <a:lnRef idx="1">
            <a:schemeClr val="accent1"/>
          </a:lnRef>
          <a:fillRef idx="0">
            <a:schemeClr val="accent1"/>
          </a:fillRef>
          <a:effectRef idx="0">
            <a:schemeClr val="accent1"/>
          </a:effectRef>
          <a:fontRef idx="minor">
            <a:schemeClr val="tx1"/>
          </a:fontRef>
        </p:style>
      </p:cxnSp>
      <p:sp>
        <p:nvSpPr>
          <p:cNvPr id="9" name="Text Placeholder 8">
            <a:extLst>
              <a:ext uri="{FF2B5EF4-FFF2-40B4-BE49-F238E27FC236}">
                <a16:creationId xmlns:a16="http://schemas.microsoft.com/office/drawing/2014/main" id="{BD8FBA96-CC8F-EA3E-3BBB-F55C3AC59232}"/>
              </a:ext>
            </a:extLst>
          </p:cNvPr>
          <p:cNvSpPr txBox="1">
            <a:spLocks/>
          </p:cNvSpPr>
          <p:nvPr/>
        </p:nvSpPr>
        <p:spPr>
          <a:xfrm>
            <a:off x="492766" y="3430035"/>
            <a:ext cx="8924284" cy="658214"/>
          </a:xfrm>
          <a:prstGeom prst="rect">
            <a:avLst/>
          </a:prstGeom>
        </p:spPr>
        <p:txBody>
          <a:bodyPr/>
          <a:lstStyle>
            <a:lvl1pPr marL="187200" marR="0" indent="-187200" algn="l" defTabSz="914400" rtl="0" eaLnBrk="1" fontAlgn="ctr" latinLnBrk="0" hangingPunct="1">
              <a:lnSpc>
                <a:spcPct val="100000"/>
              </a:lnSpc>
              <a:spcBef>
                <a:spcPts val="576"/>
              </a:spcBef>
              <a:spcAft>
                <a:spcPts val="0"/>
              </a:spcAft>
              <a:buClr>
                <a:srgbClr val="000F78"/>
              </a:buClr>
              <a:buSzTx/>
              <a:buFont typeface="Wingdings" panose="05000000000000000000" pitchFamily="2" charset="2"/>
              <a:buNone/>
              <a:tabLst/>
              <a:defRPr kumimoji="1" lang="en-US" altLang="ja-JP" sz="2400" b="1" i="0" kern="1200" baseline="0" smtClean="0">
                <a:solidFill>
                  <a:srgbClr val="000F78"/>
                </a:solidFill>
                <a:latin typeface="Yu Gothic UI" panose="020B0500000000000000" pitchFamily="50" charset="-128"/>
                <a:ea typeface="Yu Gothic UI" panose="020B0500000000000000" pitchFamily="50" charset="-128"/>
                <a:cs typeface="+mn-cs"/>
                <a:sym typeface="Yu Gothic UI" panose="020B0500000000000000" pitchFamily="50" charset="-128"/>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Yu Gothic UI" panose="020B0500000000000000" pitchFamily="50" charset="-128"/>
                <a:ea typeface="Yu Gothic UI" panose="020B0500000000000000" pitchFamily="50" charset="-128"/>
                <a:cs typeface="+mn-cs"/>
                <a:sym typeface="Yu Gothic UI" panose="020B0500000000000000" pitchFamily="50" charset="-128"/>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Yu Gothic UI" panose="020B0500000000000000" pitchFamily="50" charset="-128"/>
                <a:ea typeface="Yu Gothic UI" panose="020B0500000000000000" pitchFamily="50" charset="-128"/>
                <a:cs typeface="+mn-cs"/>
                <a:sym typeface="Yu Gothic UI" panose="020B0500000000000000" pitchFamily="50" charset="-128"/>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Yu Gothic UI" panose="020B0500000000000000" pitchFamily="50" charset="-128"/>
                <a:ea typeface="Yu Gothic UI" panose="020B0500000000000000" pitchFamily="50" charset="-128"/>
                <a:cs typeface="+mn-cs"/>
                <a:sym typeface="Yu Gothic UI" panose="020B0500000000000000" pitchFamily="50" charset="-128"/>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Yu Gothic UI" panose="020B0500000000000000" pitchFamily="50" charset="-128"/>
                <a:ea typeface="Yu Gothic UI" panose="020B0500000000000000" pitchFamily="50" charset="-128"/>
                <a:cs typeface="+mn-cs"/>
                <a:sym typeface="Yu Gothic UI" panose="020B0500000000000000" pitchFamily="50" charset="-128"/>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Yu Gothic UI" panose="020B0500000000000000" pitchFamily="50" charset="-128"/>
                <a:ea typeface="Yu Gothic UI" panose="020B0500000000000000" pitchFamily="50" charset="-128"/>
                <a:cs typeface="+mn-cs"/>
                <a:sym typeface="Yu Gothic UI" panose="020B0500000000000000" pitchFamily="50" charset="-128"/>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ja-JP" altLang="en-US" dirty="0"/>
              <a:t>事業名（どのような企業がどのような設備投資をする補助事業か）</a:t>
            </a:r>
            <a:br>
              <a:rPr lang="ja-JP" altLang="en-US" dirty="0"/>
            </a:br>
            <a:r>
              <a:rPr lang="ja-JP" altLang="en-US" sz="1100" dirty="0">
                <a:cs typeface="+mj-cs"/>
              </a:rPr>
              <a:t>（例：国内サプライチェーンの強靭化に貢献し、</a:t>
            </a:r>
            <a:r>
              <a:rPr lang="ja-JP" altLang="en-US" sz="1100" dirty="0"/>
              <a:t>半導体需要増加に対応する、</a:t>
            </a:r>
            <a:r>
              <a:rPr lang="ja-JP" altLang="en-US" sz="1100" dirty="0">
                <a:cs typeface="+mj-cs"/>
              </a:rPr>
              <a:t>自動運搬ロボットを活用した半導体スマートファクトリー建設事業）</a:t>
            </a:r>
            <a:endParaRPr lang="ja-JP" altLang="en-US" sz="1600" dirty="0">
              <a:cs typeface="+mj-cs"/>
            </a:endParaRPr>
          </a:p>
        </p:txBody>
      </p:sp>
      <p:sp>
        <p:nvSpPr>
          <p:cNvPr id="10" name="四角形: メモ 1">
            <a:extLst>
              <a:ext uri="{FF2B5EF4-FFF2-40B4-BE49-F238E27FC236}">
                <a16:creationId xmlns:a16="http://schemas.microsoft.com/office/drawing/2014/main" id="{089FF043-CA5B-D0A3-1029-E4EDC15BF3BB}"/>
              </a:ext>
            </a:extLst>
          </p:cNvPr>
          <p:cNvSpPr/>
          <p:nvPr/>
        </p:nvSpPr>
        <p:spPr>
          <a:xfrm>
            <a:off x="-1488524" y="259200"/>
            <a:ext cx="1412324" cy="534370"/>
          </a:xfrm>
          <a:prstGeom prst="foldedCorner">
            <a:avLst/>
          </a:prstGeom>
          <a:solidFill>
            <a:srgbClr val="FFFF00"/>
          </a:solidFill>
          <a:ln w="9525" cap="rnd" cmpd="sng" algn="ctr">
            <a:noFill/>
            <a:prstDash val="solid"/>
            <a:round/>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algn="ctr" defTabSz="742950"/>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当スライドは作成必須</a:t>
            </a:r>
          </a:p>
        </p:txBody>
      </p:sp>
      <p:pic>
        <p:nvPicPr>
          <p:cNvPr id="14" name="図 13">
            <a:extLst>
              <a:ext uri="{FF2B5EF4-FFF2-40B4-BE49-F238E27FC236}">
                <a16:creationId xmlns:a16="http://schemas.microsoft.com/office/drawing/2014/main" id="{CA826E5C-7215-C2D1-6689-109E63A92B37}"/>
              </a:ext>
            </a:extLst>
          </p:cNvPr>
          <p:cNvPicPr>
            <a:picLocks noChangeAspect="1"/>
          </p:cNvPicPr>
          <p:nvPr/>
        </p:nvPicPr>
        <p:blipFill>
          <a:blip r:embed="rId6"/>
          <a:stretch>
            <a:fillRect/>
          </a:stretch>
        </p:blipFill>
        <p:spPr>
          <a:xfrm>
            <a:off x="401682" y="2930014"/>
            <a:ext cx="9013855" cy="642857"/>
          </a:xfrm>
          <a:prstGeom prst="rect">
            <a:avLst/>
          </a:prstGeom>
        </p:spPr>
      </p:pic>
    </p:spTree>
    <p:extLst>
      <p:ext uri="{BB962C8B-B14F-4D97-AF65-F5344CB8AC3E}">
        <p14:creationId xmlns:p14="http://schemas.microsoft.com/office/powerpoint/2010/main" val="48462031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hink-cell data - do not delete" hidden="1">
            <a:extLst>
              <a:ext uri="{FF2B5EF4-FFF2-40B4-BE49-F238E27FC236}">
                <a16:creationId xmlns:a16="http://schemas.microsoft.com/office/drawing/2014/main" id="{33CBD815-16C0-20CD-98DF-97D502360CB6}"/>
              </a:ext>
            </a:extLst>
          </p:cNvPr>
          <p:cNvGraphicFramePr>
            <a:graphicFrameLocks/>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14" imgW="277" imgH="277" progId="TCLayout.ActiveDocument.1">
                  <p:embed/>
                </p:oleObj>
              </mc:Choice>
              <mc:Fallback>
                <p:oleObj name="think-cellスライド" r:id="rId14" imgW="277" imgH="277" progId="TCLayout.ActiveDocument.1">
                  <p:embed/>
                  <p:pic>
                    <p:nvPicPr>
                      <p:cNvPr id="6" name="think-cell data - do not delete" hidden="1">
                        <a:extLst>
                          <a:ext uri="{FF2B5EF4-FFF2-40B4-BE49-F238E27FC236}">
                            <a16:creationId xmlns:a16="http://schemas.microsoft.com/office/drawing/2014/main" id="{33CBD815-16C0-20CD-98DF-97D502360CB6}"/>
                          </a:ext>
                        </a:extLst>
                      </p:cNvPr>
                      <p:cNvPicPr/>
                      <p:nvPr/>
                    </p:nvPicPr>
                    <p:blipFill>
                      <a:blip r:embed="rId15"/>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2330FEC4-384B-E885-FC46-B4F3E3EC6091}"/>
              </a:ext>
            </a:extLst>
          </p:cNvPr>
          <p:cNvSpPr>
            <a:spLocks noGrp="1"/>
          </p:cNvSpPr>
          <p:nvPr>
            <p:ph type="title"/>
          </p:nvPr>
        </p:nvSpPr>
        <p:spPr/>
        <p:txBody>
          <a:bodyPr vert="horz"/>
          <a:lstStyle/>
          <a:p>
            <a:r>
              <a:rPr kumimoji="1" lang="ja-JP" altLang="en-US"/>
              <a:t>目次</a:t>
            </a:r>
          </a:p>
        </p:txBody>
      </p:sp>
      <p:sp>
        <p:nvSpPr>
          <p:cNvPr id="29" name="Text Placeholder 2">
            <a:hlinkClick r:id="rId16" action="ppaction://hlinksldjump"/>
            <a:extLst>
              <a:ext uri="{FF2B5EF4-FFF2-40B4-BE49-F238E27FC236}">
                <a16:creationId xmlns:a16="http://schemas.microsoft.com/office/drawing/2014/main" id="{01CA5595-C6A6-FE31-2AED-C482163A4F82}"/>
              </a:ext>
            </a:extLst>
          </p:cNvPr>
          <p:cNvSpPr>
            <a:spLocks/>
          </p:cNvSpPr>
          <p:nvPr>
            <p:custDataLst>
              <p:tags r:id="rId2"/>
            </p:custDataLst>
          </p:nvPr>
        </p:nvSpPr>
        <p:spPr bwMode="auto">
          <a:xfrm>
            <a:off x="1752600" y="1935163"/>
            <a:ext cx="6477000" cy="406400"/>
          </a:xfrm>
          <a:prstGeom prst="rect">
            <a:avLst/>
          </a:prstGeom>
          <a:noFill/>
          <a:ln w="12700" cmpd="sng" algn="ctr">
            <a:solidFill>
              <a:schemeClr val="accent1"/>
            </a:solidFill>
          </a:ln>
          <a:effectLst/>
          <a:extLst>
            <a:ext uri="{909E8E84-426E-40DD-AFC4-6F175D3DCCD1}">
              <a14:hiddenFill xmlns:a14="http://schemas.microsoft.com/office/drawing/2010/main">
                <a:solidFill>
                  <a:schemeClr val="accent1"/>
                </a:solidFill>
              </a14:hiddenFill>
            </a:ext>
          </a:extLst>
        </p:spPr>
        <p:txBody>
          <a:bodyPr vert="horz" wrap="none" lIns="80963" tIns="80963" rIns="0" bIns="80963"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spcBef>
                <a:spcPct val="0"/>
              </a:spcBef>
              <a:spcAft>
                <a:spcPct val="0"/>
              </a:spcAft>
              <a:buNone/>
            </a:pPr>
            <a:r>
              <a:rPr kumimoji="1" lang="ja-JP" altLang="en-US"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①経営力</a:t>
            </a:r>
          </a:p>
        </p:txBody>
      </p:sp>
      <p:sp>
        <p:nvSpPr>
          <p:cNvPr id="44" name="Text Placeholder 2">
            <a:hlinkClick r:id="rId17" action="ppaction://hlinksldjump"/>
            <a:extLst>
              <a:ext uri="{FF2B5EF4-FFF2-40B4-BE49-F238E27FC236}">
                <a16:creationId xmlns:a16="http://schemas.microsoft.com/office/drawing/2014/main" id="{6354B2FB-F69D-5A45-A32D-D82969C0036A}"/>
              </a:ext>
            </a:extLst>
          </p:cNvPr>
          <p:cNvSpPr>
            <a:spLocks/>
          </p:cNvSpPr>
          <p:nvPr>
            <p:custDataLst>
              <p:tags r:id="rId3"/>
            </p:custDataLst>
          </p:nvPr>
        </p:nvSpPr>
        <p:spPr bwMode="auto">
          <a:xfrm>
            <a:off x="1752600" y="2341564"/>
            <a:ext cx="6477000" cy="320675"/>
          </a:xfrm>
          <a:prstGeom prst="rect">
            <a:avLst/>
          </a:prstGeom>
          <a:noFill/>
          <a:ln w="127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sng" algn="ctr">
                <a:solidFill>
                  <a:schemeClr val="bg1"/>
                </a:solidFill>
              </a14:hiddenLine>
            </a:ext>
          </a:extLst>
        </p:spPr>
        <p:txBody>
          <a:bodyPr vert="horz" wrap="none" lIns="80963" tIns="71438" rIns="0" bIns="36513"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379412" lvl="1" indent="0">
              <a:spcBef>
                <a:spcPct val="0"/>
              </a:spcBef>
              <a:spcAft>
                <a:spcPct val="0"/>
              </a:spcAft>
              <a:buNone/>
            </a:pPr>
            <a:r>
              <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（ア）長期成長ビジョン</a:t>
            </a:r>
          </a:p>
        </p:txBody>
      </p:sp>
      <p:sp>
        <p:nvSpPr>
          <p:cNvPr id="3" name="Text Placeholder 2">
            <a:hlinkClick r:id="rId18" action="ppaction://hlinksldjump"/>
            <a:extLst>
              <a:ext uri="{FF2B5EF4-FFF2-40B4-BE49-F238E27FC236}">
                <a16:creationId xmlns:a16="http://schemas.microsoft.com/office/drawing/2014/main" id="{F29268AF-3C29-E440-FB37-88BC3274CEC5}"/>
              </a:ext>
            </a:extLst>
          </p:cNvPr>
          <p:cNvSpPr>
            <a:spLocks/>
          </p:cNvSpPr>
          <p:nvPr>
            <p:custDataLst>
              <p:tags r:id="rId4"/>
            </p:custDataLst>
          </p:nvPr>
        </p:nvSpPr>
        <p:spPr bwMode="auto">
          <a:xfrm>
            <a:off x="1752600" y="2662239"/>
            <a:ext cx="6477000" cy="282575"/>
          </a:xfrm>
          <a:prstGeom prst="rect">
            <a:avLst/>
          </a:prstGeom>
          <a:noFill/>
          <a:ln w="127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sng" algn="ctr">
                <a:solidFill>
                  <a:schemeClr val="bg1"/>
                </a:solidFill>
              </a14:hiddenLine>
            </a:ext>
          </a:extLst>
        </p:spPr>
        <p:txBody>
          <a:bodyPr vert="horz" wrap="none" lIns="80963" tIns="34925" rIns="0" bIns="34925"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379412" lvl="1" indent="0">
              <a:spcBef>
                <a:spcPct val="0"/>
              </a:spcBef>
              <a:spcAft>
                <a:spcPct val="0"/>
              </a:spcAft>
              <a:buNone/>
            </a:pPr>
            <a:r>
              <a:rPr lang="ja-JP" altLang="en-US">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（イ）事業戦略</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4" name="Text Placeholder 2">
            <a:hlinkClick r:id="rId19" action="ppaction://hlinksldjump"/>
            <a:extLst>
              <a:ext uri="{FF2B5EF4-FFF2-40B4-BE49-F238E27FC236}">
                <a16:creationId xmlns:a16="http://schemas.microsoft.com/office/drawing/2014/main" id="{CDAAE6BC-F07D-434B-EAA0-E851406512E2}"/>
              </a:ext>
            </a:extLst>
          </p:cNvPr>
          <p:cNvSpPr>
            <a:spLocks/>
          </p:cNvSpPr>
          <p:nvPr>
            <p:custDataLst>
              <p:tags r:id="rId5"/>
            </p:custDataLst>
          </p:nvPr>
        </p:nvSpPr>
        <p:spPr bwMode="auto">
          <a:xfrm>
            <a:off x="1752600" y="2944813"/>
            <a:ext cx="6477000" cy="320675"/>
          </a:xfrm>
          <a:prstGeom prst="rect">
            <a:avLst/>
          </a:prstGeom>
          <a:noFill/>
          <a:ln w="127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sng" algn="ctr">
                <a:solidFill>
                  <a:schemeClr val="bg1"/>
                </a:solidFill>
              </a14:hiddenLine>
            </a:ext>
          </a:extLst>
        </p:spPr>
        <p:txBody>
          <a:bodyPr vert="horz" wrap="none" lIns="80963" tIns="36513" rIns="0" bIns="71438"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379412" lvl="1" indent="0">
              <a:spcBef>
                <a:spcPct val="0"/>
              </a:spcBef>
              <a:spcAft>
                <a:spcPct val="0"/>
              </a:spcAft>
              <a:buNone/>
            </a:pPr>
            <a:r>
              <a:rPr lang="ja-JP" altLang="en-US">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（ウ）管理体制の構築</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33" name="Text Placeholder 2">
            <a:extLst>
              <a:ext uri="{FF2B5EF4-FFF2-40B4-BE49-F238E27FC236}">
                <a16:creationId xmlns:a16="http://schemas.microsoft.com/office/drawing/2014/main" id="{1061D101-1406-A049-7D1C-B70B9CB2D436}"/>
              </a:ext>
            </a:extLst>
          </p:cNvPr>
          <p:cNvSpPr>
            <a:spLocks/>
          </p:cNvSpPr>
          <p:nvPr>
            <p:custDataLst>
              <p:tags r:id="rId6"/>
            </p:custDataLst>
          </p:nvPr>
        </p:nvSpPr>
        <p:spPr bwMode="auto">
          <a:xfrm>
            <a:off x="1752600" y="3265488"/>
            <a:ext cx="6477000" cy="354013"/>
          </a:xfrm>
          <a:prstGeom prst="rect">
            <a:avLst/>
          </a:prstGeom>
          <a:solidFill>
            <a:schemeClr val="accent1"/>
          </a:solidFill>
          <a:ln w="12700" cmpd="sng" algn="ctr">
            <a:solidFill>
              <a:schemeClr val="bg1"/>
            </a:solidFill>
          </a:ln>
          <a:effectLst/>
        </p:spPr>
        <p:txBody>
          <a:bodyPr vert="horz" wrap="none" lIns="80963" tIns="69850" rIns="0" bIns="71438"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379412" lvl="1" indent="0">
              <a:spcBef>
                <a:spcPct val="0"/>
              </a:spcBef>
              <a:spcAft>
                <a:spcPct val="0"/>
              </a:spcAft>
              <a:buNone/>
            </a:pPr>
            <a:r>
              <a:rPr lang="ja-JP" altLang="en-US" b="1">
                <a:solidFill>
                  <a:schemeClr val="bg1"/>
                </a:solidFill>
                <a:effectLst/>
                <a:latin typeface="Yu Gothic UI" panose="020B0500000000000000" pitchFamily="50" charset="-128"/>
                <a:ea typeface="Yu Gothic UI" panose="020B0500000000000000" pitchFamily="50" charset="-128"/>
                <a:sym typeface="Yu Gothic UI" panose="020B0500000000000000" pitchFamily="50" charset="-128"/>
              </a:rPr>
              <a:t>（エ）資金計画</a:t>
            </a:r>
            <a:endParaRPr kumimoji="1" lang="ja-JP" altLang="en-US" b="1">
              <a:solidFill>
                <a:schemeClr val="bg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5" name="Text Placeholder 2">
            <a:hlinkClick r:id="rId20" action="ppaction://hlinksldjump"/>
            <a:extLst>
              <a:ext uri="{FF2B5EF4-FFF2-40B4-BE49-F238E27FC236}">
                <a16:creationId xmlns:a16="http://schemas.microsoft.com/office/drawing/2014/main" id="{0413B89B-A462-71A2-D8F7-CA847E687805}"/>
              </a:ext>
            </a:extLst>
          </p:cNvPr>
          <p:cNvSpPr>
            <a:spLocks/>
          </p:cNvSpPr>
          <p:nvPr>
            <p:custDataLst>
              <p:tags r:id="rId7"/>
            </p:custDataLst>
          </p:nvPr>
        </p:nvSpPr>
        <p:spPr bwMode="auto">
          <a:xfrm>
            <a:off x="1752600" y="3619501"/>
            <a:ext cx="6477000" cy="366713"/>
          </a:xfrm>
          <a:prstGeom prst="rect">
            <a:avLst/>
          </a:prstGeom>
          <a:noFill/>
          <a:ln w="12700" cmpd="sng" algn="ctr">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80963" rIns="0" bIns="41275"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②先進性・成長性</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7" name="Text Placeholder 2">
            <a:hlinkClick r:id="rId21" action="ppaction://hlinksldjump"/>
            <a:extLst>
              <a:ext uri="{FF2B5EF4-FFF2-40B4-BE49-F238E27FC236}">
                <a16:creationId xmlns:a16="http://schemas.microsoft.com/office/drawing/2014/main" id="{949D9283-0FBA-31DD-50AA-AEF809D51F02}"/>
              </a:ext>
            </a:extLst>
          </p:cNvPr>
          <p:cNvSpPr>
            <a:spLocks/>
          </p:cNvSpPr>
          <p:nvPr>
            <p:custDataLst>
              <p:tags r:id="rId8"/>
            </p:custDataLst>
          </p:nvPr>
        </p:nvSpPr>
        <p:spPr bwMode="auto">
          <a:xfrm>
            <a:off x="1752600" y="3986213"/>
            <a:ext cx="6477000" cy="325438"/>
          </a:xfrm>
          <a:prstGeom prst="rect">
            <a:avLst/>
          </a:prstGeom>
          <a:noFill/>
          <a:ln w="127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41275" rIns="0" bIns="39688"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③地域への波及効果</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8" name="Text Placeholder 2">
            <a:hlinkClick r:id="" action="ppaction://noaction"/>
            <a:extLst>
              <a:ext uri="{FF2B5EF4-FFF2-40B4-BE49-F238E27FC236}">
                <a16:creationId xmlns:a16="http://schemas.microsoft.com/office/drawing/2014/main" id="{C2C49124-8DF3-6BD8-8A09-61862DD090AE}"/>
              </a:ext>
            </a:extLst>
          </p:cNvPr>
          <p:cNvSpPr>
            <a:spLocks/>
          </p:cNvSpPr>
          <p:nvPr>
            <p:custDataLst>
              <p:tags r:id="rId9"/>
            </p:custDataLst>
          </p:nvPr>
        </p:nvSpPr>
        <p:spPr bwMode="auto">
          <a:xfrm>
            <a:off x="1752600" y="4311650"/>
            <a:ext cx="6477000" cy="325438"/>
          </a:xfrm>
          <a:prstGeom prst="rect">
            <a:avLst/>
          </a:prstGeom>
          <a:noFill/>
          <a:ln w="12700" cmpd="sng" algn="ctr">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41275" rIns="0" bIns="39688"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④</a:t>
            </a:r>
            <a:r>
              <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大規模投資・費用対効果</a:t>
            </a:r>
          </a:p>
        </p:txBody>
      </p:sp>
      <p:sp>
        <p:nvSpPr>
          <p:cNvPr id="9" name="Text Placeholder 2">
            <a:hlinkClick r:id="rId22" action="ppaction://hlinksldjump"/>
            <a:extLst>
              <a:ext uri="{FF2B5EF4-FFF2-40B4-BE49-F238E27FC236}">
                <a16:creationId xmlns:a16="http://schemas.microsoft.com/office/drawing/2014/main" id="{E18E9469-BA11-E486-12EC-67F52AD3071C}"/>
              </a:ext>
            </a:extLst>
          </p:cNvPr>
          <p:cNvSpPr>
            <a:spLocks/>
          </p:cNvSpPr>
          <p:nvPr>
            <p:custDataLst>
              <p:tags r:id="rId10"/>
            </p:custDataLst>
          </p:nvPr>
        </p:nvSpPr>
        <p:spPr bwMode="auto">
          <a:xfrm>
            <a:off x="1752600" y="4618616"/>
            <a:ext cx="6477000" cy="285750"/>
          </a:xfrm>
          <a:prstGeom prst="rect">
            <a:avLst/>
          </a:prstGeom>
          <a:noFill/>
          <a:ln w="12700" cmpd="sng" algn="ctr">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41275" rIns="0" bIns="0"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⑤</a:t>
            </a:r>
            <a:r>
              <a:rPr lang="ja-JP" altLang="en-US">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実現可能性</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11" name="Text Placeholder 2">
            <a:hlinkClick r:id="rId22" action="ppaction://hlinksldjump"/>
            <a:extLst>
              <a:ext uri="{FF2B5EF4-FFF2-40B4-BE49-F238E27FC236}">
                <a16:creationId xmlns:a16="http://schemas.microsoft.com/office/drawing/2014/main" id="{7AE78142-6167-5D58-44FA-3FD9EFABA124}"/>
              </a:ext>
            </a:extLst>
          </p:cNvPr>
          <p:cNvSpPr>
            <a:spLocks/>
          </p:cNvSpPr>
          <p:nvPr>
            <p:custDataLst>
              <p:tags r:id="rId11"/>
            </p:custDataLst>
          </p:nvPr>
        </p:nvSpPr>
        <p:spPr bwMode="auto">
          <a:xfrm>
            <a:off x="1752600" y="4922838"/>
            <a:ext cx="6477000" cy="285750"/>
          </a:xfrm>
          <a:prstGeom prst="rect">
            <a:avLst/>
          </a:prstGeom>
          <a:noFill/>
          <a:ln w="12700" cmpd="sng" algn="ctr">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41275" rIns="0" bIns="0"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⑥補助金の必要性</a:t>
            </a:r>
          </a:p>
        </p:txBody>
      </p:sp>
    </p:spTree>
    <p:extLst>
      <p:ext uri="{BB962C8B-B14F-4D97-AF65-F5344CB8AC3E}">
        <p14:creationId xmlns:p14="http://schemas.microsoft.com/office/powerpoint/2010/main" val="220785739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hink-cell data - do not delete" hidden="1">
            <a:extLst>
              <a:ext uri="{FF2B5EF4-FFF2-40B4-BE49-F238E27FC236}">
                <a16:creationId xmlns:a16="http://schemas.microsoft.com/office/drawing/2014/main" id="{EB5D6CA1-2A2B-25E3-E7FB-9B43B280835E}"/>
              </a:ext>
            </a:extLst>
          </p:cNvPr>
          <p:cNvGraphicFramePr>
            <a:graphicFrameLocks/>
          </p:cNvGraphicFramePr>
          <p:nvPr>
            <p:custDataLst>
              <p:tags r:id="rId1"/>
            </p:custDataLst>
            <p:extLst>
              <p:ext uri="{D42A27DB-BD31-4B8C-83A1-F6EECF244321}">
                <p14:modId xmlns:p14="http://schemas.microsoft.com/office/powerpoint/2010/main" val="1733019133"/>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277" imgH="277" progId="TCLayout.ActiveDocument.1">
                  <p:embed/>
                </p:oleObj>
              </mc:Choice>
              <mc:Fallback>
                <p:oleObj name="think-cellスライド" r:id="rId4" imgW="277" imgH="277" progId="TCLayout.ActiveDocument.1">
                  <p:embed/>
                  <p:pic>
                    <p:nvPicPr>
                      <p:cNvPr id="6" name="think-cell data - do not delete" hidden="1">
                        <a:extLst>
                          <a:ext uri="{FF2B5EF4-FFF2-40B4-BE49-F238E27FC236}">
                            <a16:creationId xmlns:a16="http://schemas.microsoft.com/office/drawing/2014/main" id="{EB5D6CA1-2A2B-25E3-E7FB-9B43B280835E}"/>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5" name="Title 4">
            <a:extLst>
              <a:ext uri="{FF2B5EF4-FFF2-40B4-BE49-F238E27FC236}">
                <a16:creationId xmlns:a16="http://schemas.microsoft.com/office/drawing/2014/main" id="{721FC626-73D9-C85C-8770-EE3ECD3C65CB}"/>
              </a:ext>
            </a:extLst>
          </p:cNvPr>
          <p:cNvSpPr>
            <a:spLocks noGrp="1"/>
          </p:cNvSpPr>
          <p:nvPr>
            <p:ph type="title"/>
          </p:nvPr>
        </p:nvSpPr>
        <p:spPr/>
        <p:txBody>
          <a:bodyPr vert="horz"/>
          <a:lstStyle/>
          <a:p>
            <a:endParaRPr lang="ja-JP" altLang="en-US" dirty="0"/>
          </a:p>
        </p:txBody>
      </p:sp>
      <p:sp>
        <p:nvSpPr>
          <p:cNvPr id="43" name="Text Placeholder 42">
            <a:extLst>
              <a:ext uri="{FF2B5EF4-FFF2-40B4-BE49-F238E27FC236}">
                <a16:creationId xmlns:a16="http://schemas.microsoft.com/office/drawing/2014/main" id="{2EF77B4E-B67E-239A-5EF2-B6F6A3879420}"/>
              </a:ext>
            </a:extLst>
          </p:cNvPr>
          <p:cNvSpPr>
            <a:spLocks noGrp="1"/>
          </p:cNvSpPr>
          <p:nvPr>
            <p:ph type="body" sz="quarter" idx="12"/>
          </p:nvPr>
        </p:nvSpPr>
        <p:spPr/>
        <p:txBody>
          <a:bodyPr/>
          <a:lstStyle/>
          <a:p>
            <a:r>
              <a:rPr lang="ja-JP" altLang="en-US" dirty="0"/>
              <a:t>①経営力（エ）資金計画</a:t>
            </a:r>
          </a:p>
        </p:txBody>
      </p:sp>
      <p:graphicFrame>
        <p:nvGraphicFramePr>
          <p:cNvPr id="7" name="表 26">
            <a:extLst>
              <a:ext uri="{FF2B5EF4-FFF2-40B4-BE49-F238E27FC236}">
                <a16:creationId xmlns:a16="http://schemas.microsoft.com/office/drawing/2014/main" id="{820C4610-A12E-F4C8-E5E4-72B1BCDD0A7E}"/>
              </a:ext>
            </a:extLst>
          </p:cNvPr>
          <p:cNvGraphicFramePr>
            <a:graphicFrameLocks noGrp="1"/>
          </p:cNvGraphicFramePr>
          <p:nvPr>
            <p:extLst>
              <p:ext uri="{D42A27DB-BD31-4B8C-83A1-F6EECF244321}">
                <p14:modId xmlns:p14="http://schemas.microsoft.com/office/powerpoint/2010/main" val="3674691865"/>
              </p:ext>
            </p:extLst>
          </p:nvPr>
        </p:nvGraphicFramePr>
        <p:xfrm>
          <a:off x="5387056" y="3859800"/>
          <a:ext cx="4161088" cy="2553500"/>
        </p:xfrm>
        <a:graphic>
          <a:graphicData uri="http://schemas.openxmlformats.org/drawingml/2006/table">
            <a:tbl>
              <a:tblPr/>
              <a:tblGrid>
                <a:gridCol w="219270">
                  <a:extLst>
                    <a:ext uri="{9D8B030D-6E8A-4147-A177-3AD203B41FA5}">
                      <a16:colId xmlns:a16="http://schemas.microsoft.com/office/drawing/2014/main" val="20000"/>
                    </a:ext>
                  </a:extLst>
                </a:gridCol>
                <a:gridCol w="1000800">
                  <a:extLst>
                    <a:ext uri="{9D8B030D-6E8A-4147-A177-3AD203B41FA5}">
                      <a16:colId xmlns:a16="http://schemas.microsoft.com/office/drawing/2014/main" val="20001"/>
                    </a:ext>
                  </a:extLst>
                </a:gridCol>
                <a:gridCol w="766618">
                  <a:extLst>
                    <a:ext uri="{9D8B030D-6E8A-4147-A177-3AD203B41FA5}">
                      <a16:colId xmlns:a16="http://schemas.microsoft.com/office/drawing/2014/main" val="320351848"/>
                    </a:ext>
                  </a:extLst>
                </a:gridCol>
                <a:gridCol w="2174400">
                  <a:extLst>
                    <a:ext uri="{9D8B030D-6E8A-4147-A177-3AD203B41FA5}">
                      <a16:colId xmlns:a16="http://schemas.microsoft.com/office/drawing/2014/main" val="20002"/>
                    </a:ext>
                  </a:extLst>
                </a:gridCol>
              </a:tblGrid>
              <a:tr h="274320">
                <a:tc>
                  <a:txBody>
                    <a:bodyPr/>
                    <a:lstStyle/>
                    <a:p>
                      <a:pPr marR="44450" indent="127000" algn="l">
                        <a:spcAft>
                          <a:spcPts val="0"/>
                        </a:spcAft>
                        <a:tabLst>
                          <a:tab pos="2700020" algn="ctr"/>
                          <a:tab pos="5400040" algn="r"/>
                        </a:tabLst>
                      </a:pPr>
                      <a:endParaRPr lang="en-US" altLang="ja-JP" sz="1000" b="1"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36195" marR="36195" marT="107950" marB="10795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F2F2F2"/>
                    </a:solidFill>
                  </a:tcPr>
                </a:tc>
                <a:tc>
                  <a:txBody>
                    <a:bodyPr/>
                    <a:lstStyle/>
                    <a:p>
                      <a:pPr marR="44450" indent="127000" algn="l">
                        <a:spcAft>
                          <a:spcPts val="0"/>
                        </a:spcAft>
                        <a:tabLst>
                          <a:tab pos="2700020" algn="ctr"/>
                          <a:tab pos="5400040" algn="r"/>
                        </a:tabLst>
                      </a:pPr>
                      <a:r>
                        <a:rPr lang="ja-JP" altLang="en-US" sz="1000" b="1"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主な出資先</a:t>
                      </a:r>
                      <a:endParaRPr lang="ja-JP" sz="1000" b="1"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17780" marR="177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F2F2F2"/>
                    </a:solidFill>
                  </a:tcPr>
                </a:tc>
                <a:tc>
                  <a:txBody>
                    <a:bodyPr/>
                    <a:lstStyle/>
                    <a:p>
                      <a:pPr marR="44450" indent="127000" algn="l">
                        <a:spcAft>
                          <a:spcPts val="0"/>
                        </a:spcAft>
                        <a:tabLst>
                          <a:tab pos="2700020" algn="ctr"/>
                          <a:tab pos="5400040" algn="r"/>
                        </a:tabLst>
                      </a:pPr>
                      <a:r>
                        <a:rPr lang="ja-JP" altLang="en-US" sz="1000" b="1"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保有比率</a:t>
                      </a:r>
                      <a:endParaRPr lang="en-US" altLang="ja-JP" sz="1000" b="1"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17780" marR="177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F2F2F2"/>
                    </a:solidFill>
                  </a:tcPr>
                </a:tc>
                <a:tc>
                  <a:txBody>
                    <a:bodyPr/>
                    <a:lstStyle/>
                    <a:p>
                      <a:pPr marR="44450" indent="127000" algn="l">
                        <a:spcAft>
                          <a:spcPts val="0"/>
                        </a:spcAft>
                        <a:tabLst>
                          <a:tab pos="2700020" algn="ctr"/>
                          <a:tab pos="5400040" algn="r"/>
                        </a:tabLst>
                      </a:pPr>
                      <a:r>
                        <a:rPr lang="ja-JP" altLang="en-US" sz="1000" b="1"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当社との関係性</a:t>
                      </a:r>
                      <a:endParaRPr lang="en-US" altLang="ja-JP" sz="1000" b="1"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17780" marR="177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F2F2F2"/>
                    </a:solidFill>
                  </a:tcPr>
                </a:tc>
                <a:extLst>
                  <a:ext uri="{0D108BD9-81ED-4DB2-BD59-A6C34878D82A}">
                    <a16:rowId xmlns:a16="http://schemas.microsoft.com/office/drawing/2014/main" val="10000"/>
                  </a:ext>
                </a:extLst>
              </a:tr>
              <a:tr h="432000">
                <a:tc>
                  <a:txBody>
                    <a:bodyPr/>
                    <a:lstStyle/>
                    <a:p>
                      <a:pPr marR="44450" indent="127000" algn="ctr">
                        <a:spcAft>
                          <a:spcPts val="0"/>
                        </a:spcAft>
                        <a:tabLst>
                          <a:tab pos="2700020" algn="ctr"/>
                          <a:tab pos="5400040" algn="r"/>
                        </a:tabLst>
                      </a:pPr>
                      <a:r>
                        <a:rPr lang="en-US"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1</a:t>
                      </a:r>
                      <a:endParaRPr lang="ja-JP"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36195" marR="36195" marT="107950" marB="10795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marR="44450" indent="127000">
                        <a:spcAft>
                          <a:spcPts val="0"/>
                        </a:spcAft>
                        <a:tabLst>
                          <a:tab pos="2700020" algn="ctr"/>
                          <a:tab pos="5400040" algn="r"/>
                        </a:tabLst>
                      </a:pPr>
                      <a:r>
                        <a:rPr lang="ja-JP" altLang="en-US"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株式会社○○</a:t>
                      </a:r>
                      <a:endParaRPr lang="ja-JP" altLang="ja-JP"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17780" marR="177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44450" indent="0" algn="ctr">
                        <a:spcAft>
                          <a:spcPts val="0"/>
                        </a:spcAft>
                        <a:buFont typeface="Arial" panose="020B0604020202020204" pitchFamily="34" charset="0"/>
                        <a:buNone/>
                      </a:pPr>
                      <a:r>
                        <a:rPr lang="ja-JP" altLang="en-US"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a:t>
                      </a:r>
                      <a:r>
                        <a:rPr lang="en-US" altLang="ja-JP"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a:t>
                      </a:r>
                      <a:r>
                        <a:rPr lang="ja-JP" altLang="en-US"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a:t>
                      </a:r>
                      <a:endParaRPr lang="ja-JP"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17780" marR="177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44450" indent="0">
                        <a:spcAft>
                          <a:spcPts val="0"/>
                        </a:spcAft>
                        <a:buFont typeface="Arial" panose="020B0604020202020204" pitchFamily="34" charset="0"/>
                        <a:buNone/>
                      </a:pPr>
                      <a:r>
                        <a:rPr lang="ja-JP" altLang="en-US" sz="1000" kern="0">
                          <a:solidFill>
                            <a:schemeClr val="tx1">
                              <a:lumMod val="85000"/>
                              <a:lumOff val="15000"/>
                            </a:schemeClr>
                          </a:solidFill>
                          <a:effectLst/>
                          <a:latin typeface="Yu Gothic UI" panose="020B0500000000000000" pitchFamily="50" charset="-128"/>
                          <a:ea typeface="Yu Gothic UI" panose="020B0500000000000000" pitchFamily="50" charset="-128"/>
                          <a:cs typeface="ＭＳ明朝-WinCharSetFFFF-H"/>
                          <a:sym typeface="Yu Gothic UI" panose="020B0500000000000000" pitchFamily="50" charset="-128"/>
                        </a:rPr>
                        <a:t>当社の製造子会社</a:t>
                      </a:r>
                      <a:endParaRPr lang="ja-JP" altLang="ja-JP"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17780" marR="177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1"/>
                  </a:ext>
                </a:extLst>
              </a:tr>
              <a:tr h="432000">
                <a:tc>
                  <a:txBody>
                    <a:bodyPr/>
                    <a:lstStyle/>
                    <a:p>
                      <a:pPr marR="44450" indent="127000" algn="ctr">
                        <a:spcAft>
                          <a:spcPts val="0"/>
                        </a:spcAft>
                        <a:tabLst>
                          <a:tab pos="2700020" algn="ctr"/>
                          <a:tab pos="5400040" algn="r"/>
                        </a:tabLst>
                      </a:pPr>
                      <a:r>
                        <a:rPr lang="en-US"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2</a:t>
                      </a:r>
                      <a:endParaRPr lang="ja-JP"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36195" marR="36195" marT="107950" marB="10795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marR="44450" indent="127000">
                        <a:spcAft>
                          <a:spcPts val="0"/>
                        </a:spcAft>
                        <a:tabLst>
                          <a:tab pos="2700020" algn="ctr"/>
                          <a:tab pos="5400040" algn="r"/>
                        </a:tabLst>
                      </a:pPr>
                      <a:r>
                        <a:rPr lang="ja-JP" altLang="en-US"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株式会社○○</a:t>
                      </a:r>
                      <a:endParaRPr lang="ja-JP" altLang="ja-JP"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17780" marR="177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44450" indent="0" algn="ctr">
                        <a:spcAft>
                          <a:spcPts val="0"/>
                        </a:spcAft>
                        <a:buFont typeface="Arial" panose="020B0604020202020204" pitchFamily="34" charset="0"/>
                        <a:buNone/>
                      </a:pPr>
                      <a:r>
                        <a:rPr lang="ja-JP" altLang="en-US"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a:t>
                      </a:r>
                      <a:r>
                        <a:rPr lang="en-US" altLang="ja-JP"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a:t>
                      </a:r>
                      <a:r>
                        <a:rPr lang="ja-JP" altLang="en-US"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a:t>
                      </a:r>
                      <a:endParaRPr lang="ja-JP"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17780" marR="177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44450" indent="0">
                        <a:spcAft>
                          <a:spcPts val="0"/>
                        </a:spcAft>
                        <a:buFont typeface="Arial" panose="020B0604020202020204" pitchFamily="34" charset="0"/>
                        <a:buNone/>
                      </a:pPr>
                      <a:r>
                        <a:rPr lang="ja-JP" altLang="en-US" sz="1000" kern="0">
                          <a:solidFill>
                            <a:schemeClr val="tx1">
                              <a:lumMod val="85000"/>
                              <a:lumOff val="15000"/>
                            </a:schemeClr>
                          </a:solidFill>
                          <a:effectLst/>
                          <a:latin typeface="Yu Gothic UI" panose="020B0500000000000000" pitchFamily="50" charset="-128"/>
                          <a:ea typeface="Yu Gothic UI" panose="020B0500000000000000" pitchFamily="50" charset="-128"/>
                          <a:cs typeface="ＭＳ明朝-WinCharSetFFFF-H"/>
                          <a:sym typeface="Yu Gothic UI" panose="020B0500000000000000" pitchFamily="50" charset="-128"/>
                        </a:rPr>
                        <a:t>当社の販売子会社</a:t>
                      </a:r>
                      <a:endParaRPr lang="ja-JP" altLang="ja-JP"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17780" marR="177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2"/>
                  </a:ext>
                </a:extLst>
              </a:tr>
              <a:tr h="432000">
                <a:tc>
                  <a:txBody>
                    <a:bodyPr/>
                    <a:lstStyle/>
                    <a:p>
                      <a:pPr marR="44450" indent="127000" algn="ctr">
                        <a:spcAft>
                          <a:spcPts val="0"/>
                        </a:spcAft>
                        <a:tabLst>
                          <a:tab pos="2700020" algn="ctr"/>
                          <a:tab pos="5400040" algn="r"/>
                        </a:tabLst>
                      </a:pPr>
                      <a:r>
                        <a:rPr lang="en-US" altLang="ja-JP"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3</a:t>
                      </a:r>
                      <a:endParaRPr lang="ja-JP"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36195" marR="36195" marT="107950" marB="10795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marR="44450" indent="127000">
                        <a:spcAft>
                          <a:spcPts val="0"/>
                        </a:spcAft>
                        <a:tabLst>
                          <a:tab pos="2700020" algn="ctr"/>
                          <a:tab pos="5400040" algn="r"/>
                        </a:tabLst>
                      </a:pPr>
                      <a:r>
                        <a:rPr lang="ja-JP" altLang="en-US"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株式会社○○</a:t>
                      </a:r>
                      <a:endParaRPr lang="ja-JP"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17780" marR="177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44450" indent="0" algn="ctr">
                        <a:spcAft>
                          <a:spcPts val="0"/>
                        </a:spcAft>
                        <a:buFont typeface="Arial" panose="020B0604020202020204" pitchFamily="34" charset="0"/>
                        <a:buNone/>
                      </a:pPr>
                      <a:r>
                        <a:rPr lang="ja-JP" altLang="en-US"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a:t>
                      </a:r>
                      <a:r>
                        <a:rPr lang="en-US" altLang="ja-JP"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a:t>
                      </a:r>
                      <a:r>
                        <a:rPr lang="ja-JP" altLang="en-US"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a:t>
                      </a:r>
                      <a:endParaRPr lang="ja-JP"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17780" marR="177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44450" indent="0">
                        <a:spcAft>
                          <a:spcPts val="0"/>
                        </a:spcAft>
                        <a:buFont typeface="Arial" panose="020B0604020202020204" pitchFamily="34" charset="0"/>
                        <a:buNone/>
                      </a:pPr>
                      <a:r>
                        <a:rPr lang="ja-JP" altLang="en-US" sz="1000" kern="0">
                          <a:solidFill>
                            <a:schemeClr val="tx1">
                              <a:lumMod val="85000"/>
                              <a:lumOff val="15000"/>
                            </a:schemeClr>
                          </a:solidFill>
                          <a:effectLst/>
                          <a:latin typeface="Yu Gothic UI" panose="020B0500000000000000" pitchFamily="50" charset="-128"/>
                          <a:ea typeface="Yu Gothic UI" panose="020B0500000000000000" pitchFamily="50" charset="-128"/>
                          <a:cs typeface="ＭＳ明朝-WinCharSetFFFF-H"/>
                          <a:sym typeface="Yu Gothic UI" panose="020B0500000000000000" pitchFamily="50" charset="-128"/>
                        </a:rPr>
                        <a:t>当社のシステム子会社</a:t>
                      </a:r>
                      <a:endParaRPr lang="ja-JP"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17780" marR="177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444382730"/>
                  </a:ext>
                </a:extLst>
              </a:tr>
              <a:tr h="432000">
                <a:tc>
                  <a:txBody>
                    <a:bodyPr/>
                    <a:lstStyle/>
                    <a:p>
                      <a:pPr marR="44450" indent="127000" algn="ctr">
                        <a:spcAft>
                          <a:spcPts val="0"/>
                        </a:spcAft>
                        <a:tabLst>
                          <a:tab pos="2700020" algn="ctr"/>
                          <a:tab pos="5400040" algn="r"/>
                        </a:tabLst>
                      </a:pPr>
                      <a:r>
                        <a:rPr lang="en-US" altLang="ja-JP"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4</a:t>
                      </a:r>
                      <a:endParaRPr lang="ja-JP"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36195" marR="36195" marT="107950" marB="10795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marR="44450" indent="127000">
                        <a:spcAft>
                          <a:spcPts val="0"/>
                        </a:spcAft>
                        <a:tabLst>
                          <a:tab pos="2700020" algn="ctr"/>
                          <a:tab pos="5400040" algn="r"/>
                        </a:tabLst>
                      </a:pPr>
                      <a:r>
                        <a:rPr lang="ja-JP" altLang="en-US"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株式会社○○</a:t>
                      </a:r>
                      <a:endParaRPr lang="ja-JP" altLang="ja-JP"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17780" marR="177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44450" indent="0" algn="ctr">
                        <a:spcAft>
                          <a:spcPts val="0"/>
                        </a:spcAft>
                        <a:buFont typeface="Arial" panose="020B0604020202020204" pitchFamily="34" charset="0"/>
                        <a:buNone/>
                        <a:tabLst>
                          <a:tab pos="2700020" algn="ctr"/>
                          <a:tab pos="5400040" algn="r"/>
                        </a:tabLst>
                      </a:pPr>
                      <a:r>
                        <a:rPr lang="ja-JP" altLang="en-US"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a:t>
                      </a:r>
                      <a:r>
                        <a:rPr lang="en-US" altLang="ja-JP"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a:t>
                      </a:r>
                      <a:r>
                        <a:rPr lang="ja-JP" altLang="en-US"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a:t>
                      </a:r>
                      <a:endParaRPr lang="ja-JP"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17780" marR="177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44450" indent="0">
                        <a:spcAft>
                          <a:spcPts val="0"/>
                        </a:spcAft>
                        <a:buFont typeface="Arial" panose="020B0604020202020204" pitchFamily="34" charset="0"/>
                        <a:buNone/>
                      </a:pPr>
                      <a:r>
                        <a:rPr lang="ja-JP" altLang="en-US" sz="1000" kern="0">
                          <a:solidFill>
                            <a:schemeClr val="tx1">
                              <a:lumMod val="85000"/>
                              <a:lumOff val="15000"/>
                            </a:schemeClr>
                          </a:solidFill>
                          <a:effectLst/>
                          <a:latin typeface="Yu Gothic UI" panose="020B0500000000000000" pitchFamily="50" charset="-128"/>
                          <a:ea typeface="Yu Gothic UI" panose="020B0500000000000000" pitchFamily="50" charset="-128"/>
                          <a:cs typeface="ＭＳ明朝-WinCharSetFFFF-H"/>
                          <a:sym typeface="Yu Gothic UI" panose="020B0500000000000000" pitchFamily="50" charset="-128"/>
                        </a:rPr>
                        <a:t>当社の物流子会社</a:t>
                      </a:r>
                      <a:endParaRPr lang="ja-JP" altLang="ja-JP"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17780" marR="177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553133304"/>
                  </a:ext>
                </a:extLst>
              </a:tr>
              <a:tr h="457200">
                <a:tc>
                  <a:txBody>
                    <a:bodyPr/>
                    <a:lstStyle/>
                    <a:p>
                      <a:pPr marR="44450" indent="127000" algn="ctr">
                        <a:spcAft>
                          <a:spcPts val="0"/>
                        </a:spcAft>
                        <a:tabLst>
                          <a:tab pos="2700020" algn="ctr"/>
                          <a:tab pos="5400040" algn="r"/>
                        </a:tabLst>
                      </a:pPr>
                      <a:r>
                        <a:rPr lang="en-US" altLang="ja-JP"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5</a:t>
                      </a:r>
                      <a:endParaRPr lang="ja-JP"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36195" marR="36195" marT="107950" marB="10795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R="44450" indent="127000">
                        <a:spcAft>
                          <a:spcPts val="0"/>
                        </a:spcAft>
                        <a:tabLst>
                          <a:tab pos="2700020" algn="ctr"/>
                          <a:tab pos="5400040" algn="r"/>
                        </a:tabLst>
                      </a:pPr>
                      <a:r>
                        <a:rPr lang="ja-JP" altLang="en-US"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株式会社○○</a:t>
                      </a:r>
                      <a:endParaRPr lang="ja-JP" altLang="ja-JP"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17780" marR="177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44450" indent="0" algn="ctr">
                        <a:spcAft>
                          <a:spcPts val="0"/>
                        </a:spcAft>
                        <a:buFont typeface="Arial" panose="020B0604020202020204" pitchFamily="34" charset="0"/>
                        <a:buNone/>
                      </a:pPr>
                      <a:r>
                        <a:rPr lang="ja-JP" altLang="en-US"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a:t>
                      </a:r>
                      <a:r>
                        <a:rPr lang="en-US" altLang="ja-JP"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a:t>
                      </a:r>
                      <a:r>
                        <a:rPr lang="ja-JP" altLang="en-US"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a:t>
                      </a:r>
                      <a:endParaRPr lang="ja-JP"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17780" marR="177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44450" indent="0">
                        <a:spcAft>
                          <a:spcPts val="0"/>
                        </a:spcAft>
                        <a:buFont typeface="Arial" panose="020B0604020202020204" pitchFamily="34" charset="0"/>
                        <a:buNone/>
                      </a:pPr>
                      <a:r>
                        <a:rPr lang="ja-JP" altLang="en-US" sz="1000" kern="0">
                          <a:solidFill>
                            <a:schemeClr val="tx1">
                              <a:lumMod val="85000"/>
                              <a:lumOff val="15000"/>
                            </a:schemeClr>
                          </a:solidFill>
                          <a:effectLst/>
                          <a:latin typeface="Yu Gothic UI" panose="020B0500000000000000" pitchFamily="50" charset="-128"/>
                          <a:ea typeface="Yu Gothic UI" panose="020B0500000000000000" pitchFamily="50" charset="-128"/>
                          <a:cs typeface="ＭＳ明朝-WinCharSetFFFF-H"/>
                          <a:sym typeface="Yu Gothic UI" panose="020B0500000000000000" pitchFamily="50" charset="-128"/>
                        </a:rPr>
                        <a:t>当社の有力調達先</a:t>
                      </a:r>
                      <a:endParaRPr lang="ja-JP" altLang="ja-JP"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17780" marR="177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475812111"/>
                  </a:ext>
                </a:extLst>
              </a:tr>
            </a:tbl>
          </a:graphicData>
        </a:graphic>
      </p:graphicFrame>
      <p:graphicFrame>
        <p:nvGraphicFramePr>
          <p:cNvPr id="8" name="表 1">
            <a:extLst>
              <a:ext uri="{FF2B5EF4-FFF2-40B4-BE49-F238E27FC236}">
                <a16:creationId xmlns:a16="http://schemas.microsoft.com/office/drawing/2014/main" id="{BDF5AA56-CD6B-3066-6F06-FB333069E801}"/>
              </a:ext>
            </a:extLst>
          </p:cNvPr>
          <p:cNvGraphicFramePr>
            <a:graphicFrameLocks noGrp="1"/>
          </p:cNvGraphicFramePr>
          <p:nvPr>
            <p:extLst>
              <p:ext uri="{D42A27DB-BD31-4B8C-83A1-F6EECF244321}">
                <p14:modId xmlns:p14="http://schemas.microsoft.com/office/powerpoint/2010/main" val="2726157778"/>
              </p:ext>
            </p:extLst>
          </p:nvPr>
        </p:nvGraphicFramePr>
        <p:xfrm>
          <a:off x="358349" y="3859654"/>
          <a:ext cx="4160101" cy="2553500"/>
        </p:xfrm>
        <a:graphic>
          <a:graphicData uri="http://schemas.openxmlformats.org/drawingml/2006/table">
            <a:tbl>
              <a:tblPr/>
              <a:tblGrid>
                <a:gridCol w="219270">
                  <a:extLst>
                    <a:ext uri="{9D8B030D-6E8A-4147-A177-3AD203B41FA5}">
                      <a16:colId xmlns:a16="http://schemas.microsoft.com/office/drawing/2014/main" val="20000"/>
                    </a:ext>
                  </a:extLst>
                </a:gridCol>
                <a:gridCol w="998824">
                  <a:extLst>
                    <a:ext uri="{9D8B030D-6E8A-4147-A177-3AD203B41FA5}">
                      <a16:colId xmlns:a16="http://schemas.microsoft.com/office/drawing/2014/main" val="20001"/>
                    </a:ext>
                  </a:extLst>
                </a:gridCol>
                <a:gridCol w="766800">
                  <a:extLst>
                    <a:ext uri="{9D8B030D-6E8A-4147-A177-3AD203B41FA5}">
                      <a16:colId xmlns:a16="http://schemas.microsoft.com/office/drawing/2014/main" val="320351848"/>
                    </a:ext>
                  </a:extLst>
                </a:gridCol>
                <a:gridCol w="2175207">
                  <a:extLst>
                    <a:ext uri="{9D8B030D-6E8A-4147-A177-3AD203B41FA5}">
                      <a16:colId xmlns:a16="http://schemas.microsoft.com/office/drawing/2014/main" val="20002"/>
                    </a:ext>
                  </a:extLst>
                </a:gridCol>
              </a:tblGrid>
              <a:tr h="365760">
                <a:tc>
                  <a:txBody>
                    <a:bodyPr/>
                    <a:lstStyle/>
                    <a:p>
                      <a:pPr marR="44450" indent="127000" algn="ctr">
                        <a:spcAft>
                          <a:spcPts val="0"/>
                        </a:spcAft>
                        <a:tabLst>
                          <a:tab pos="2700020" algn="ctr"/>
                          <a:tab pos="5400040" algn="r"/>
                        </a:tabLst>
                      </a:pPr>
                      <a:endParaRPr lang="en-US" altLang="ja-JP" sz="1000" b="1"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36195" marR="36195" marT="107950" marB="10795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F2F2F2"/>
                    </a:solidFill>
                  </a:tcPr>
                </a:tc>
                <a:tc>
                  <a:txBody>
                    <a:bodyPr/>
                    <a:lstStyle/>
                    <a:p>
                      <a:pPr marR="44450" indent="127000" algn="l">
                        <a:spcAft>
                          <a:spcPts val="0"/>
                        </a:spcAft>
                        <a:tabLst>
                          <a:tab pos="2700020" algn="ctr"/>
                          <a:tab pos="5400040" algn="r"/>
                        </a:tabLst>
                      </a:pPr>
                      <a:r>
                        <a:rPr lang="ja-JP" altLang="en-US" sz="1000" b="1"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主な出資者</a:t>
                      </a:r>
                      <a:endParaRPr lang="ja-JP" sz="1000" b="1"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17780" marR="177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F2F2F2"/>
                    </a:solidFill>
                  </a:tcPr>
                </a:tc>
                <a:tc>
                  <a:txBody>
                    <a:bodyPr/>
                    <a:lstStyle/>
                    <a:p>
                      <a:pPr marR="44450" indent="127000" algn="l">
                        <a:spcAft>
                          <a:spcPts val="0"/>
                        </a:spcAft>
                        <a:tabLst>
                          <a:tab pos="2700020" algn="ctr"/>
                          <a:tab pos="5400040" algn="r"/>
                        </a:tabLst>
                      </a:pPr>
                      <a:r>
                        <a:rPr lang="ja-JP" altLang="en-US" sz="1000" b="1"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出資比率</a:t>
                      </a:r>
                      <a:endParaRPr lang="en-US" altLang="ja-JP" sz="1000" b="1"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17780" marR="177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F2F2F2"/>
                    </a:solidFill>
                  </a:tcPr>
                </a:tc>
                <a:tc>
                  <a:txBody>
                    <a:bodyPr/>
                    <a:lstStyle/>
                    <a:p>
                      <a:pPr marR="44450" indent="127000" algn="l">
                        <a:spcAft>
                          <a:spcPts val="0"/>
                        </a:spcAft>
                        <a:tabLst>
                          <a:tab pos="2700020" algn="ctr"/>
                          <a:tab pos="5400040" algn="r"/>
                        </a:tabLst>
                      </a:pPr>
                      <a:r>
                        <a:rPr lang="ja-JP" altLang="en-US" sz="1000" b="1"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当社との関係性</a:t>
                      </a:r>
                      <a:br>
                        <a:rPr lang="en-US" altLang="ja-JP" sz="1000" b="1"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br>
                      <a:r>
                        <a:rPr lang="en-US" altLang="ja-JP" sz="700" b="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a:t>
                      </a:r>
                      <a:r>
                        <a:rPr lang="ja-JP" altLang="en-US" sz="700" b="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投資事業組合の場合は主な投資家を記載してください。</a:t>
                      </a:r>
                      <a:endParaRPr lang="en-US" altLang="ja-JP" sz="700" b="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17780" marR="177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F2F2F2"/>
                    </a:solidFill>
                  </a:tcPr>
                </a:tc>
                <a:extLst>
                  <a:ext uri="{0D108BD9-81ED-4DB2-BD59-A6C34878D82A}">
                    <a16:rowId xmlns:a16="http://schemas.microsoft.com/office/drawing/2014/main" val="10000"/>
                  </a:ext>
                </a:extLst>
              </a:tr>
              <a:tr h="432000">
                <a:tc>
                  <a:txBody>
                    <a:bodyPr/>
                    <a:lstStyle/>
                    <a:p>
                      <a:pPr marR="44450" indent="127000" algn="ctr">
                        <a:spcAft>
                          <a:spcPts val="0"/>
                        </a:spcAft>
                        <a:tabLst>
                          <a:tab pos="2700020" algn="ctr"/>
                          <a:tab pos="5400040" algn="r"/>
                        </a:tabLst>
                      </a:pPr>
                      <a:r>
                        <a:rPr lang="en-US"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1</a:t>
                      </a:r>
                      <a:endParaRPr lang="ja-JP"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36195" marR="36195" marT="107950" marB="10795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marR="44450" indent="127000">
                        <a:spcAft>
                          <a:spcPts val="0"/>
                        </a:spcAft>
                        <a:tabLst>
                          <a:tab pos="2700020" algn="ctr"/>
                          <a:tab pos="5400040" algn="r"/>
                        </a:tabLst>
                      </a:pPr>
                      <a:r>
                        <a:rPr lang="ja-JP" altLang="en-US"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　○○氏</a:t>
                      </a:r>
                      <a:endParaRPr lang="ja-JP"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17780" marR="177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44450" indent="0" algn="ctr">
                        <a:spcAft>
                          <a:spcPts val="0"/>
                        </a:spcAft>
                        <a:buFont typeface="Arial" panose="020B0604020202020204" pitchFamily="34" charset="0"/>
                        <a:buNone/>
                      </a:pPr>
                      <a:r>
                        <a:rPr lang="ja-JP" altLang="en-US"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a:t>
                      </a:r>
                      <a:r>
                        <a:rPr lang="en-US" altLang="ja-JP"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a:t>
                      </a:r>
                      <a:r>
                        <a:rPr lang="ja-JP" altLang="en-US"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a:t>
                      </a:r>
                      <a:endParaRPr lang="ja-JP"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17780" marR="177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44450" indent="0">
                        <a:spcAft>
                          <a:spcPts val="0"/>
                        </a:spcAft>
                        <a:buFont typeface="Arial" panose="020B0604020202020204" pitchFamily="34" charset="0"/>
                        <a:buNone/>
                      </a:pPr>
                      <a:r>
                        <a:rPr lang="ja-JP" altLang="en-US" sz="1000" kern="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現代表取締役</a:t>
                      </a:r>
                      <a:endParaRPr lang="ja-JP"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17780" marR="177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1"/>
                  </a:ext>
                </a:extLst>
              </a:tr>
              <a:tr h="432000">
                <a:tc>
                  <a:txBody>
                    <a:bodyPr/>
                    <a:lstStyle/>
                    <a:p>
                      <a:pPr marR="44450" indent="127000" algn="ctr">
                        <a:spcAft>
                          <a:spcPts val="0"/>
                        </a:spcAft>
                        <a:tabLst>
                          <a:tab pos="2700020" algn="ctr"/>
                          <a:tab pos="5400040" algn="r"/>
                        </a:tabLst>
                      </a:pPr>
                      <a:r>
                        <a:rPr lang="en-US"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2</a:t>
                      </a:r>
                      <a:endParaRPr lang="ja-JP"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36195" marR="36195" marT="107950" marB="10795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marR="44450" indent="127000">
                        <a:spcAft>
                          <a:spcPts val="0"/>
                        </a:spcAft>
                        <a:tabLst>
                          <a:tab pos="2700020" algn="ctr"/>
                          <a:tab pos="5400040" algn="r"/>
                        </a:tabLst>
                      </a:pPr>
                      <a:r>
                        <a:rPr lang="ja-JP" altLang="en-US"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　○○氏</a:t>
                      </a:r>
                      <a:endParaRPr lang="ja-JP"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17780" marR="177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44450" indent="0" algn="ctr">
                        <a:spcAft>
                          <a:spcPts val="0"/>
                        </a:spcAft>
                        <a:buFont typeface="Arial" panose="020B0604020202020204" pitchFamily="34" charset="0"/>
                        <a:buNone/>
                      </a:pPr>
                      <a:r>
                        <a:rPr lang="ja-JP" altLang="en-US"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a:t>
                      </a:r>
                      <a:r>
                        <a:rPr lang="en-US" altLang="ja-JP"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a:t>
                      </a:r>
                      <a:r>
                        <a:rPr lang="ja-JP" altLang="en-US"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a:t>
                      </a:r>
                      <a:endParaRPr lang="ja-JP"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17780" marR="177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44450" indent="0">
                        <a:spcAft>
                          <a:spcPts val="0"/>
                        </a:spcAft>
                        <a:buFont typeface="Arial" panose="020B0604020202020204" pitchFamily="34" charset="0"/>
                        <a:buNone/>
                      </a:pPr>
                      <a:r>
                        <a:rPr lang="ja-JP" altLang="en-US" sz="1000" kern="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現代表取締役の父（前代表取締役）</a:t>
                      </a:r>
                      <a:endParaRPr lang="en-US" altLang="ja-JP" sz="1000" kern="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17780" marR="177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2"/>
                  </a:ext>
                </a:extLst>
              </a:tr>
              <a:tr h="432000">
                <a:tc>
                  <a:txBody>
                    <a:bodyPr/>
                    <a:lstStyle/>
                    <a:p>
                      <a:pPr marR="44450" indent="127000" algn="ctr">
                        <a:spcAft>
                          <a:spcPts val="0"/>
                        </a:spcAft>
                        <a:tabLst>
                          <a:tab pos="2700020" algn="ctr"/>
                          <a:tab pos="5400040" algn="r"/>
                        </a:tabLst>
                      </a:pPr>
                      <a:r>
                        <a:rPr lang="en-US" altLang="ja-JP"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3</a:t>
                      </a:r>
                      <a:endParaRPr lang="ja-JP"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36195" marR="36195" marT="107950" marB="10795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marR="44450" indent="127000">
                        <a:spcAft>
                          <a:spcPts val="0"/>
                        </a:spcAft>
                        <a:tabLst>
                          <a:tab pos="2700020" algn="ctr"/>
                          <a:tab pos="5400040" algn="r"/>
                        </a:tabLst>
                      </a:pPr>
                      <a:r>
                        <a:rPr lang="ja-JP" altLang="en-US"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株式会社○○</a:t>
                      </a:r>
                      <a:endParaRPr lang="ja-JP"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17780" marR="177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44450" indent="0" algn="ctr">
                        <a:spcAft>
                          <a:spcPts val="0"/>
                        </a:spcAft>
                        <a:buFont typeface="Arial" panose="020B0604020202020204" pitchFamily="34" charset="0"/>
                        <a:buNone/>
                      </a:pPr>
                      <a:r>
                        <a:rPr lang="ja-JP" altLang="en-US"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a:t>
                      </a:r>
                      <a:r>
                        <a:rPr lang="en-US" altLang="ja-JP"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a:t>
                      </a:r>
                      <a:r>
                        <a:rPr lang="ja-JP" altLang="en-US"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a:t>
                      </a:r>
                      <a:endParaRPr lang="ja-JP"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17780" marR="177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44450" indent="0">
                        <a:spcAft>
                          <a:spcPts val="0"/>
                        </a:spcAft>
                        <a:buFont typeface="Arial" panose="020B0604020202020204" pitchFamily="34" charset="0"/>
                        <a:buNone/>
                      </a:pPr>
                      <a:r>
                        <a:rPr lang="ja-JP" altLang="en-US" sz="1000" kern="0">
                          <a:solidFill>
                            <a:schemeClr val="tx1">
                              <a:lumMod val="85000"/>
                              <a:lumOff val="15000"/>
                            </a:schemeClr>
                          </a:solidFill>
                          <a:effectLst/>
                          <a:latin typeface="Yu Gothic UI" panose="020B0500000000000000" pitchFamily="50" charset="-128"/>
                          <a:ea typeface="Yu Gothic UI" panose="020B0500000000000000" pitchFamily="50" charset="-128"/>
                          <a:cs typeface="ＭＳ明朝-WinCharSetFFFF-H"/>
                          <a:sym typeface="Yu Gothic UI" panose="020B0500000000000000" pitchFamily="50" charset="-128"/>
                        </a:rPr>
                        <a:t>当社の持株会社</a:t>
                      </a:r>
                      <a:endParaRPr lang="ja-JP"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17780" marR="177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444382730"/>
                  </a:ext>
                </a:extLst>
              </a:tr>
              <a:tr h="432000">
                <a:tc>
                  <a:txBody>
                    <a:bodyPr/>
                    <a:lstStyle/>
                    <a:p>
                      <a:pPr marR="44450" indent="127000" algn="ctr">
                        <a:spcAft>
                          <a:spcPts val="0"/>
                        </a:spcAft>
                        <a:tabLst>
                          <a:tab pos="2700020" algn="ctr"/>
                          <a:tab pos="5400040" algn="r"/>
                        </a:tabLst>
                      </a:pPr>
                      <a:r>
                        <a:rPr lang="en-US" altLang="ja-JP"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4</a:t>
                      </a:r>
                      <a:endParaRPr lang="ja-JP"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36195" marR="36195" marT="107950" marB="10795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marR="44450" indent="127000">
                        <a:spcAft>
                          <a:spcPts val="0"/>
                        </a:spcAft>
                        <a:tabLst>
                          <a:tab pos="2700020" algn="ctr"/>
                          <a:tab pos="5400040" algn="r"/>
                        </a:tabLst>
                      </a:pPr>
                      <a:r>
                        <a:rPr lang="ja-JP" altLang="en-US"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○○投資組合</a:t>
                      </a:r>
                      <a:endParaRPr lang="ja-JP"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17780" marR="177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44450" indent="0" algn="ctr">
                        <a:spcAft>
                          <a:spcPts val="0"/>
                        </a:spcAft>
                        <a:buFont typeface="Arial" panose="020B0604020202020204" pitchFamily="34" charset="0"/>
                        <a:buNone/>
                        <a:tabLst>
                          <a:tab pos="2700020" algn="ctr"/>
                          <a:tab pos="5400040" algn="r"/>
                        </a:tabLst>
                      </a:pPr>
                      <a:r>
                        <a:rPr lang="ja-JP" altLang="en-US"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a:t>
                      </a:r>
                      <a:r>
                        <a:rPr lang="en-US" altLang="ja-JP"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a:t>
                      </a:r>
                      <a:r>
                        <a:rPr lang="ja-JP" altLang="en-US"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a:t>
                      </a:r>
                      <a:endParaRPr lang="ja-JP"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17780" marR="177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44450" indent="0">
                        <a:spcAft>
                          <a:spcPts val="0"/>
                        </a:spcAft>
                        <a:buFont typeface="Arial" panose="020B0604020202020204" pitchFamily="34" charset="0"/>
                        <a:buNone/>
                        <a:tabLst>
                          <a:tab pos="2700020" algn="ctr"/>
                          <a:tab pos="5400040" algn="r"/>
                        </a:tabLst>
                      </a:pPr>
                      <a:r>
                        <a:rPr lang="en-US" altLang="ja-JP" sz="1000" kern="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GP</a:t>
                      </a:r>
                      <a:r>
                        <a:rPr lang="ja-JP" altLang="en-US" sz="1000" kern="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は投資ファンド○○、主な</a:t>
                      </a:r>
                      <a:r>
                        <a:rPr lang="en-US" altLang="ja-JP" sz="1000" kern="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LP</a:t>
                      </a:r>
                      <a:r>
                        <a:rPr lang="ja-JP" altLang="en-US" sz="1000" kern="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は○○、○○、○○</a:t>
                      </a:r>
                      <a:endParaRPr lang="ja-JP"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17780" marR="177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553133304"/>
                  </a:ext>
                </a:extLst>
              </a:tr>
              <a:tr h="432000">
                <a:tc>
                  <a:txBody>
                    <a:bodyPr/>
                    <a:lstStyle/>
                    <a:p>
                      <a:pPr marR="44450" indent="127000" algn="ctr">
                        <a:spcAft>
                          <a:spcPts val="0"/>
                        </a:spcAft>
                        <a:tabLst>
                          <a:tab pos="2700020" algn="ctr"/>
                          <a:tab pos="5400040" algn="r"/>
                        </a:tabLst>
                      </a:pPr>
                      <a:r>
                        <a:rPr lang="en-US" altLang="ja-JP"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5</a:t>
                      </a:r>
                      <a:endParaRPr lang="ja-JP"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36195" marR="36195" marT="107950" marB="10795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44450" lvl="0" indent="127000" algn="l" defTabSz="914400" rtl="0" eaLnBrk="1" fontAlgn="auto" latinLnBrk="0" hangingPunct="1">
                        <a:lnSpc>
                          <a:spcPct val="100000"/>
                        </a:lnSpc>
                        <a:spcBef>
                          <a:spcPts val="0"/>
                        </a:spcBef>
                        <a:spcAft>
                          <a:spcPts val="0"/>
                        </a:spcAft>
                        <a:buClrTx/>
                        <a:buSzTx/>
                        <a:buFontTx/>
                        <a:buNone/>
                        <a:tabLst>
                          <a:tab pos="2700020" algn="ctr"/>
                          <a:tab pos="5400040" algn="r"/>
                        </a:tabLst>
                        <a:defRPr/>
                      </a:pPr>
                      <a:r>
                        <a:rPr lang="ja-JP" altLang="en-US"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○○投資組合</a:t>
                      </a:r>
                      <a:endParaRPr lang="ja-JP" altLang="ja-JP"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17780" marR="177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44450" indent="0" algn="ctr">
                        <a:spcAft>
                          <a:spcPts val="0"/>
                        </a:spcAft>
                        <a:buFont typeface="Arial" panose="020B0604020202020204" pitchFamily="34" charset="0"/>
                        <a:buNone/>
                      </a:pPr>
                      <a:r>
                        <a:rPr lang="ja-JP" altLang="en-US"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a:t>
                      </a:r>
                      <a:r>
                        <a:rPr lang="en-US" altLang="ja-JP"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a:t>
                      </a:r>
                      <a:r>
                        <a:rPr lang="ja-JP" altLang="en-US"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a:t>
                      </a:r>
                      <a:endParaRPr lang="ja-JP"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17780" marR="177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44450" indent="0">
                        <a:spcAft>
                          <a:spcPts val="0"/>
                        </a:spcAft>
                        <a:buFont typeface="Arial" panose="020B0604020202020204" pitchFamily="34" charset="0"/>
                        <a:buNone/>
                      </a:pPr>
                      <a:r>
                        <a:rPr lang="ja-JP" altLang="en-US"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投資ファンド○○</a:t>
                      </a:r>
                      <a:r>
                        <a:rPr lang="en-US" altLang="ja-JP"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a:t>
                      </a:r>
                      <a:r>
                        <a:rPr lang="ja-JP" altLang="en-US"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a:t>
                      </a:r>
                      <a:r>
                        <a:rPr lang="en-US" altLang="ja-JP"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a:t>
                      </a:r>
                      <a:r>
                        <a:rPr lang="ja-JP" altLang="en-US"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と事業会社○○</a:t>
                      </a:r>
                      <a:r>
                        <a:rPr lang="en-US" altLang="ja-JP"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a:t>
                      </a:r>
                      <a:r>
                        <a:rPr lang="ja-JP" altLang="en-US"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a:t>
                      </a:r>
                      <a:r>
                        <a:rPr lang="en-US" altLang="ja-JP"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a:t>
                      </a:r>
                      <a:r>
                        <a:rPr lang="ja-JP" altLang="en-US"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とによる共同投資ファンド○○</a:t>
                      </a:r>
                      <a:endParaRPr lang="ja-JP"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17780" marR="177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475812111"/>
                  </a:ext>
                </a:extLst>
              </a:tr>
            </a:tbl>
          </a:graphicData>
        </a:graphic>
      </p:graphicFrame>
      <p:sp>
        <p:nvSpPr>
          <p:cNvPr id="9" name="正方形/長方形 2">
            <a:extLst>
              <a:ext uri="{FF2B5EF4-FFF2-40B4-BE49-F238E27FC236}">
                <a16:creationId xmlns:a16="http://schemas.microsoft.com/office/drawing/2014/main" id="{B6A67E5C-572A-C59F-6CB9-7F425D5C25AD}"/>
              </a:ext>
            </a:extLst>
          </p:cNvPr>
          <p:cNvSpPr/>
          <p:nvPr/>
        </p:nvSpPr>
        <p:spPr>
          <a:xfrm>
            <a:off x="4407262" y="2340046"/>
            <a:ext cx="1091476" cy="450044"/>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45720" algn="ctr" rtl="0" eaLnBrk="1" fontAlgn="ctr" latinLnBrk="0" hangingPunct="1">
              <a:spcBef>
                <a:spcPts val="0"/>
              </a:spcBef>
              <a:spcAft>
                <a:spcPts val="0"/>
              </a:spcAft>
              <a:tabLst>
                <a:tab pos="2700020" algn="ctr"/>
                <a:tab pos="5400040" algn="r"/>
              </a:tabLst>
            </a:pPr>
            <a:r>
              <a:rPr lang="ja-JP" altLang="en-US" sz="1200">
                <a:solidFill>
                  <a:schemeClr val="tx1"/>
                </a:solidFill>
                <a:latin typeface="Yu Gothic UI" panose="020B0500000000000000" pitchFamily="50" charset="-128"/>
                <a:ea typeface="Yu Gothic UI" panose="020B0500000000000000" pitchFamily="50" charset="-128"/>
                <a:sym typeface="Yu Gothic UI" panose="020B0500000000000000" pitchFamily="50" charset="-128"/>
              </a:rPr>
              <a:t>当社</a:t>
            </a:r>
            <a:endParaRPr lang="ja-JP" altLang="ja-JP" sz="1200" b="0" i="0" u="none" strike="noStrike">
              <a:solidFill>
                <a:schemeClr val="tx1"/>
              </a:solidFill>
              <a:effectLst/>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18" name="正方形/長方形 34">
            <a:extLst>
              <a:ext uri="{FF2B5EF4-FFF2-40B4-BE49-F238E27FC236}">
                <a16:creationId xmlns:a16="http://schemas.microsoft.com/office/drawing/2014/main" id="{066C0758-480E-478D-8FDB-B40504D25420}"/>
              </a:ext>
            </a:extLst>
          </p:cNvPr>
          <p:cNvSpPr/>
          <p:nvPr/>
        </p:nvSpPr>
        <p:spPr>
          <a:xfrm>
            <a:off x="6818018" y="3038570"/>
            <a:ext cx="1299164" cy="479569"/>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44450" indent="127000">
              <a:spcAft>
                <a:spcPts val="0"/>
              </a:spcAft>
              <a:tabLst>
                <a:tab pos="2700020" algn="ctr"/>
                <a:tab pos="5400040" algn="r"/>
              </a:tabLst>
            </a:pPr>
            <a:r>
              <a:rPr lang="ja-JP" altLang="en-US" sz="1200" kern="100">
                <a:solidFill>
                  <a:schemeClr val="tx1"/>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株式会社○○</a:t>
            </a:r>
            <a:endParaRPr lang="ja-JP" altLang="ja-JP" sz="1200" kern="100">
              <a:solidFill>
                <a:schemeClr val="tx1"/>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p:txBody>
      </p:sp>
      <p:sp>
        <p:nvSpPr>
          <p:cNvPr id="19" name="正方形/長方形 35">
            <a:extLst>
              <a:ext uri="{FF2B5EF4-FFF2-40B4-BE49-F238E27FC236}">
                <a16:creationId xmlns:a16="http://schemas.microsoft.com/office/drawing/2014/main" id="{285BAE05-0C7D-6265-2D20-FE6D8ACF5199}"/>
              </a:ext>
            </a:extLst>
          </p:cNvPr>
          <p:cNvSpPr/>
          <p:nvPr/>
        </p:nvSpPr>
        <p:spPr>
          <a:xfrm>
            <a:off x="6818018" y="1934983"/>
            <a:ext cx="1299164" cy="479569"/>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44450" indent="127000">
              <a:spcAft>
                <a:spcPts val="0"/>
              </a:spcAft>
              <a:tabLst>
                <a:tab pos="2700020" algn="ctr"/>
                <a:tab pos="5400040" algn="r"/>
              </a:tabLst>
            </a:pPr>
            <a:r>
              <a:rPr lang="ja-JP" altLang="en-US" sz="1200" kern="100">
                <a:solidFill>
                  <a:schemeClr val="tx1"/>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株式会社○○</a:t>
            </a:r>
            <a:endParaRPr lang="ja-JP" altLang="ja-JP" sz="1200" kern="100">
              <a:solidFill>
                <a:schemeClr val="tx1"/>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p:txBody>
      </p:sp>
      <p:sp>
        <p:nvSpPr>
          <p:cNvPr id="20" name="正方形/長方形 36">
            <a:extLst>
              <a:ext uri="{FF2B5EF4-FFF2-40B4-BE49-F238E27FC236}">
                <a16:creationId xmlns:a16="http://schemas.microsoft.com/office/drawing/2014/main" id="{ACBC8CA3-F532-1ABB-EB54-813AC3D667E8}"/>
              </a:ext>
            </a:extLst>
          </p:cNvPr>
          <p:cNvSpPr/>
          <p:nvPr/>
        </p:nvSpPr>
        <p:spPr>
          <a:xfrm>
            <a:off x="6818018" y="2486776"/>
            <a:ext cx="1299164" cy="479569"/>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44450" indent="127000">
              <a:spcAft>
                <a:spcPts val="0"/>
              </a:spcAft>
              <a:tabLst>
                <a:tab pos="2700020" algn="ctr"/>
                <a:tab pos="5400040" algn="r"/>
              </a:tabLst>
            </a:pPr>
            <a:r>
              <a:rPr lang="ja-JP" altLang="en-US" sz="1200" kern="100">
                <a:solidFill>
                  <a:schemeClr val="tx1"/>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株式会社○○</a:t>
            </a:r>
            <a:endParaRPr lang="ja-JP" altLang="ja-JP" sz="1200" kern="100">
              <a:solidFill>
                <a:schemeClr val="tx1"/>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p:txBody>
      </p:sp>
      <p:sp>
        <p:nvSpPr>
          <p:cNvPr id="21" name="正方形/長方形 37">
            <a:extLst>
              <a:ext uri="{FF2B5EF4-FFF2-40B4-BE49-F238E27FC236}">
                <a16:creationId xmlns:a16="http://schemas.microsoft.com/office/drawing/2014/main" id="{27DC9135-4DD4-EAE4-ABB2-D7C69D6B1105}"/>
              </a:ext>
            </a:extLst>
          </p:cNvPr>
          <p:cNvSpPr/>
          <p:nvPr/>
        </p:nvSpPr>
        <p:spPr>
          <a:xfrm>
            <a:off x="6818018" y="1383190"/>
            <a:ext cx="1299164" cy="479569"/>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44450" indent="127000">
              <a:spcAft>
                <a:spcPts val="0"/>
              </a:spcAft>
              <a:tabLst>
                <a:tab pos="2700020" algn="ctr"/>
                <a:tab pos="5400040" algn="r"/>
              </a:tabLst>
            </a:pPr>
            <a:r>
              <a:rPr lang="ja-JP" altLang="en-US" sz="1200" kern="100">
                <a:solidFill>
                  <a:schemeClr val="tx1"/>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株式会社○○</a:t>
            </a:r>
            <a:endParaRPr lang="ja-JP" altLang="ja-JP" sz="1200" kern="100">
              <a:solidFill>
                <a:schemeClr val="tx1"/>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p:txBody>
      </p:sp>
      <p:sp>
        <p:nvSpPr>
          <p:cNvPr id="24" name="テキスト ボックス 53">
            <a:extLst>
              <a:ext uri="{FF2B5EF4-FFF2-40B4-BE49-F238E27FC236}">
                <a16:creationId xmlns:a16="http://schemas.microsoft.com/office/drawing/2014/main" id="{A5A5AA0C-B199-A34F-D64E-0B9D74C0FF0F}"/>
              </a:ext>
            </a:extLst>
          </p:cNvPr>
          <p:cNvSpPr txBox="1"/>
          <p:nvPr/>
        </p:nvSpPr>
        <p:spPr>
          <a:xfrm>
            <a:off x="7991405" y="3147549"/>
            <a:ext cx="1449436" cy="261610"/>
          </a:xfrm>
          <a:prstGeom prst="rect">
            <a:avLst/>
          </a:prstGeom>
          <a:noFill/>
        </p:spPr>
        <p:txBody>
          <a:bodyPr wrap="none" rtlCol="0">
            <a:spAutoFit/>
          </a:bodyPr>
          <a:lstStyle/>
          <a:p>
            <a:pPr algn="ctr"/>
            <a:r>
              <a:rPr kumimoji="1" lang="ja-JP" altLang="en-US" sz="1100">
                <a:latin typeface="Yu Gothic UI" panose="020B0500000000000000" pitchFamily="50" charset="-128"/>
                <a:ea typeface="Yu Gothic UI" panose="020B0500000000000000" pitchFamily="50" charset="-128"/>
                <a:sym typeface="Yu Gothic UI" panose="020B0500000000000000" pitchFamily="50" charset="-128"/>
              </a:rPr>
              <a:t>（○○</a:t>
            </a:r>
            <a:r>
              <a:rPr kumimoji="1" lang="en-US" altLang="ja-JP" sz="1100">
                <a:latin typeface="Yu Gothic UI" panose="020B0500000000000000" pitchFamily="50" charset="-128"/>
                <a:ea typeface="Yu Gothic UI" panose="020B0500000000000000" pitchFamily="50" charset="-128"/>
                <a:sym typeface="Yu Gothic UI" panose="020B0500000000000000" pitchFamily="50" charset="-128"/>
              </a:rPr>
              <a:t>.</a:t>
            </a:r>
            <a:r>
              <a:rPr kumimoji="1" lang="ja-JP" altLang="en-US" sz="1100">
                <a:latin typeface="Yu Gothic UI" panose="020B0500000000000000" pitchFamily="50" charset="-128"/>
                <a:ea typeface="Yu Gothic UI" panose="020B0500000000000000" pitchFamily="50" charset="-128"/>
                <a:sym typeface="Yu Gothic UI" panose="020B0500000000000000" pitchFamily="50" charset="-128"/>
              </a:rPr>
              <a:t>○％を保有）</a:t>
            </a:r>
          </a:p>
        </p:txBody>
      </p:sp>
      <p:sp>
        <p:nvSpPr>
          <p:cNvPr id="25" name="テキスト ボックス 54">
            <a:extLst>
              <a:ext uri="{FF2B5EF4-FFF2-40B4-BE49-F238E27FC236}">
                <a16:creationId xmlns:a16="http://schemas.microsoft.com/office/drawing/2014/main" id="{23B3F03B-16D0-D46D-48B2-953757F34F76}"/>
              </a:ext>
            </a:extLst>
          </p:cNvPr>
          <p:cNvSpPr txBox="1"/>
          <p:nvPr/>
        </p:nvSpPr>
        <p:spPr>
          <a:xfrm>
            <a:off x="7991405" y="1492169"/>
            <a:ext cx="1449436" cy="261610"/>
          </a:xfrm>
          <a:prstGeom prst="rect">
            <a:avLst/>
          </a:prstGeom>
          <a:noFill/>
        </p:spPr>
        <p:txBody>
          <a:bodyPr wrap="none" rtlCol="0">
            <a:spAutoFit/>
          </a:bodyPr>
          <a:lstStyle/>
          <a:p>
            <a:pPr algn="ctr"/>
            <a:r>
              <a:rPr kumimoji="1" lang="ja-JP" altLang="en-US" sz="1100">
                <a:latin typeface="Yu Gothic UI" panose="020B0500000000000000" pitchFamily="50" charset="-128"/>
                <a:ea typeface="Yu Gothic UI" panose="020B0500000000000000" pitchFamily="50" charset="-128"/>
                <a:sym typeface="Yu Gothic UI" panose="020B0500000000000000" pitchFamily="50" charset="-128"/>
              </a:rPr>
              <a:t>（○○</a:t>
            </a:r>
            <a:r>
              <a:rPr kumimoji="1" lang="en-US" altLang="ja-JP" sz="1100">
                <a:latin typeface="Yu Gothic UI" panose="020B0500000000000000" pitchFamily="50" charset="-128"/>
                <a:ea typeface="Yu Gothic UI" panose="020B0500000000000000" pitchFamily="50" charset="-128"/>
                <a:sym typeface="Yu Gothic UI" panose="020B0500000000000000" pitchFamily="50" charset="-128"/>
              </a:rPr>
              <a:t>.</a:t>
            </a:r>
            <a:r>
              <a:rPr kumimoji="1" lang="ja-JP" altLang="en-US" sz="1100">
                <a:latin typeface="Yu Gothic UI" panose="020B0500000000000000" pitchFamily="50" charset="-128"/>
                <a:ea typeface="Yu Gothic UI" panose="020B0500000000000000" pitchFamily="50" charset="-128"/>
                <a:sym typeface="Yu Gothic UI" panose="020B0500000000000000" pitchFamily="50" charset="-128"/>
              </a:rPr>
              <a:t>○％を保有）</a:t>
            </a:r>
          </a:p>
        </p:txBody>
      </p:sp>
      <p:sp>
        <p:nvSpPr>
          <p:cNvPr id="26" name="テキスト ボックス 55">
            <a:extLst>
              <a:ext uri="{FF2B5EF4-FFF2-40B4-BE49-F238E27FC236}">
                <a16:creationId xmlns:a16="http://schemas.microsoft.com/office/drawing/2014/main" id="{59CFE1D4-D27C-3844-88F5-2BB4D58C3981}"/>
              </a:ext>
            </a:extLst>
          </p:cNvPr>
          <p:cNvSpPr txBox="1"/>
          <p:nvPr/>
        </p:nvSpPr>
        <p:spPr>
          <a:xfrm>
            <a:off x="7991405" y="2043962"/>
            <a:ext cx="1449436" cy="261610"/>
          </a:xfrm>
          <a:prstGeom prst="rect">
            <a:avLst/>
          </a:prstGeom>
          <a:noFill/>
        </p:spPr>
        <p:txBody>
          <a:bodyPr wrap="none" rtlCol="0">
            <a:spAutoFit/>
          </a:bodyPr>
          <a:lstStyle/>
          <a:p>
            <a:pPr algn="ctr"/>
            <a:r>
              <a:rPr kumimoji="1" lang="ja-JP" altLang="en-US" sz="1100">
                <a:latin typeface="Yu Gothic UI" panose="020B0500000000000000" pitchFamily="50" charset="-128"/>
                <a:ea typeface="Yu Gothic UI" panose="020B0500000000000000" pitchFamily="50" charset="-128"/>
                <a:sym typeface="Yu Gothic UI" panose="020B0500000000000000" pitchFamily="50" charset="-128"/>
              </a:rPr>
              <a:t>（○○</a:t>
            </a:r>
            <a:r>
              <a:rPr kumimoji="1" lang="en-US" altLang="ja-JP" sz="1100">
                <a:latin typeface="Yu Gothic UI" panose="020B0500000000000000" pitchFamily="50" charset="-128"/>
                <a:ea typeface="Yu Gothic UI" panose="020B0500000000000000" pitchFamily="50" charset="-128"/>
                <a:sym typeface="Yu Gothic UI" panose="020B0500000000000000" pitchFamily="50" charset="-128"/>
              </a:rPr>
              <a:t>.</a:t>
            </a:r>
            <a:r>
              <a:rPr kumimoji="1" lang="ja-JP" altLang="en-US" sz="1100">
                <a:latin typeface="Yu Gothic UI" panose="020B0500000000000000" pitchFamily="50" charset="-128"/>
                <a:ea typeface="Yu Gothic UI" panose="020B0500000000000000" pitchFamily="50" charset="-128"/>
                <a:sym typeface="Yu Gothic UI" panose="020B0500000000000000" pitchFamily="50" charset="-128"/>
              </a:rPr>
              <a:t>○％を保有）</a:t>
            </a:r>
          </a:p>
        </p:txBody>
      </p:sp>
      <p:sp>
        <p:nvSpPr>
          <p:cNvPr id="27" name="テキスト ボックス 56">
            <a:extLst>
              <a:ext uri="{FF2B5EF4-FFF2-40B4-BE49-F238E27FC236}">
                <a16:creationId xmlns:a16="http://schemas.microsoft.com/office/drawing/2014/main" id="{FE0E32EF-C281-4AE3-990F-D8B1A3AA32D4}"/>
              </a:ext>
            </a:extLst>
          </p:cNvPr>
          <p:cNvSpPr txBox="1"/>
          <p:nvPr/>
        </p:nvSpPr>
        <p:spPr>
          <a:xfrm>
            <a:off x="7991405" y="2595756"/>
            <a:ext cx="1449436" cy="261610"/>
          </a:xfrm>
          <a:prstGeom prst="rect">
            <a:avLst/>
          </a:prstGeom>
          <a:noFill/>
        </p:spPr>
        <p:txBody>
          <a:bodyPr wrap="none" rtlCol="0">
            <a:spAutoFit/>
          </a:bodyPr>
          <a:lstStyle/>
          <a:p>
            <a:pPr algn="ctr"/>
            <a:r>
              <a:rPr kumimoji="1" lang="ja-JP" altLang="en-US" sz="1100">
                <a:latin typeface="Yu Gothic UI" panose="020B0500000000000000" pitchFamily="50" charset="-128"/>
                <a:ea typeface="Yu Gothic UI" panose="020B0500000000000000" pitchFamily="50" charset="-128"/>
                <a:sym typeface="Yu Gothic UI" panose="020B0500000000000000" pitchFamily="50" charset="-128"/>
              </a:rPr>
              <a:t>（○○</a:t>
            </a:r>
            <a:r>
              <a:rPr kumimoji="1" lang="en-US" altLang="ja-JP" sz="1100">
                <a:latin typeface="Yu Gothic UI" panose="020B0500000000000000" pitchFamily="50" charset="-128"/>
                <a:ea typeface="Yu Gothic UI" panose="020B0500000000000000" pitchFamily="50" charset="-128"/>
                <a:sym typeface="Yu Gothic UI" panose="020B0500000000000000" pitchFamily="50" charset="-128"/>
              </a:rPr>
              <a:t>.</a:t>
            </a:r>
            <a:r>
              <a:rPr kumimoji="1" lang="ja-JP" altLang="en-US" sz="1100">
                <a:latin typeface="Yu Gothic UI" panose="020B0500000000000000" pitchFamily="50" charset="-128"/>
                <a:ea typeface="Yu Gothic UI" panose="020B0500000000000000" pitchFamily="50" charset="-128"/>
                <a:sym typeface="Yu Gothic UI" panose="020B0500000000000000" pitchFamily="50" charset="-128"/>
              </a:rPr>
              <a:t>○％を保有）</a:t>
            </a:r>
          </a:p>
        </p:txBody>
      </p:sp>
      <p:cxnSp>
        <p:nvCxnSpPr>
          <p:cNvPr id="32" name="コネクタ: カギ線 83">
            <a:extLst>
              <a:ext uri="{FF2B5EF4-FFF2-40B4-BE49-F238E27FC236}">
                <a16:creationId xmlns:a16="http://schemas.microsoft.com/office/drawing/2014/main" id="{DAC3A77C-6E58-2A34-DF65-8B2195D55115}"/>
              </a:ext>
            </a:extLst>
          </p:cNvPr>
          <p:cNvCxnSpPr>
            <a:cxnSpLocks/>
            <a:stCxn id="9" idx="3"/>
            <a:endCxn id="21" idx="1"/>
          </p:cNvCxnSpPr>
          <p:nvPr/>
        </p:nvCxnSpPr>
        <p:spPr>
          <a:xfrm flipV="1">
            <a:off x="5498738" y="1622975"/>
            <a:ext cx="1319280" cy="942093"/>
          </a:xfrm>
          <a:prstGeom prst="bentConnector3">
            <a:avLst/>
          </a:prstGeom>
          <a:ln>
            <a:tailEnd type="triangle"/>
          </a:ln>
        </p:spPr>
        <p:style>
          <a:lnRef idx="1">
            <a:schemeClr val="dk1"/>
          </a:lnRef>
          <a:fillRef idx="0">
            <a:schemeClr val="dk1"/>
          </a:fillRef>
          <a:effectRef idx="0">
            <a:schemeClr val="dk1"/>
          </a:effectRef>
          <a:fontRef idx="minor">
            <a:schemeClr val="tx1"/>
          </a:fontRef>
        </p:style>
      </p:cxnSp>
      <p:cxnSp>
        <p:nvCxnSpPr>
          <p:cNvPr id="33" name="コネクタ: カギ線 87">
            <a:extLst>
              <a:ext uri="{FF2B5EF4-FFF2-40B4-BE49-F238E27FC236}">
                <a16:creationId xmlns:a16="http://schemas.microsoft.com/office/drawing/2014/main" id="{D0C613F2-9770-6436-987A-41843EEE7232}"/>
              </a:ext>
            </a:extLst>
          </p:cNvPr>
          <p:cNvCxnSpPr>
            <a:cxnSpLocks/>
            <a:stCxn id="9" idx="3"/>
            <a:endCxn id="19" idx="1"/>
          </p:cNvCxnSpPr>
          <p:nvPr/>
        </p:nvCxnSpPr>
        <p:spPr>
          <a:xfrm flipV="1">
            <a:off x="5498738" y="2174768"/>
            <a:ext cx="1319280" cy="390300"/>
          </a:xfrm>
          <a:prstGeom prst="bentConnector3">
            <a:avLst>
              <a:gd name="adj1" fmla="val 50000"/>
            </a:avLst>
          </a:prstGeom>
          <a:ln>
            <a:tailEnd type="triangle"/>
          </a:ln>
        </p:spPr>
        <p:style>
          <a:lnRef idx="1">
            <a:schemeClr val="dk1"/>
          </a:lnRef>
          <a:fillRef idx="0">
            <a:schemeClr val="dk1"/>
          </a:fillRef>
          <a:effectRef idx="0">
            <a:schemeClr val="dk1"/>
          </a:effectRef>
          <a:fontRef idx="minor">
            <a:schemeClr val="tx1"/>
          </a:fontRef>
        </p:style>
      </p:cxnSp>
      <p:cxnSp>
        <p:nvCxnSpPr>
          <p:cNvPr id="34" name="コネクタ: カギ線 91">
            <a:extLst>
              <a:ext uri="{FF2B5EF4-FFF2-40B4-BE49-F238E27FC236}">
                <a16:creationId xmlns:a16="http://schemas.microsoft.com/office/drawing/2014/main" id="{D67D485E-6652-9E4B-CEF6-80C94609EFD6}"/>
              </a:ext>
            </a:extLst>
          </p:cNvPr>
          <p:cNvCxnSpPr>
            <a:cxnSpLocks/>
            <a:stCxn id="9" idx="3"/>
            <a:endCxn id="20" idx="1"/>
          </p:cNvCxnSpPr>
          <p:nvPr/>
        </p:nvCxnSpPr>
        <p:spPr>
          <a:xfrm>
            <a:off x="5498738" y="2565068"/>
            <a:ext cx="1319280" cy="161493"/>
          </a:xfrm>
          <a:prstGeom prst="bentConnector3">
            <a:avLst>
              <a:gd name="adj1" fmla="val 50000"/>
            </a:avLst>
          </a:prstGeom>
          <a:ln>
            <a:tailEnd type="triangle"/>
          </a:ln>
        </p:spPr>
        <p:style>
          <a:lnRef idx="1">
            <a:schemeClr val="dk1"/>
          </a:lnRef>
          <a:fillRef idx="0">
            <a:schemeClr val="dk1"/>
          </a:fillRef>
          <a:effectRef idx="0">
            <a:schemeClr val="dk1"/>
          </a:effectRef>
          <a:fontRef idx="minor">
            <a:schemeClr val="tx1"/>
          </a:fontRef>
        </p:style>
      </p:cxnSp>
      <p:cxnSp>
        <p:nvCxnSpPr>
          <p:cNvPr id="35" name="コネクタ: カギ線 95">
            <a:extLst>
              <a:ext uri="{FF2B5EF4-FFF2-40B4-BE49-F238E27FC236}">
                <a16:creationId xmlns:a16="http://schemas.microsoft.com/office/drawing/2014/main" id="{01EAA7AF-769D-3C1E-F221-400BDF77B33B}"/>
              </a:ext>
            </a:extLst>
          </p:cNvPr>
          <p:cNvCxnSpPr>
            <a:cxnSpLocks/>
            <a:stCxn id="9" idx="3"/>
            <a:endCxn id="18" idx="1"/>
          </p:cNvCxnSpPr>
          <p:nvPr/>
        </p:nvCxnSpPr>
        <p:spPr>
          <a:xfrm>
            <a:off x="5498738" y="2565068"/>
            <a:ext cx="1319280" cy="713287"/>
          </a:xfrm>
          <a:prstGeom prst="bentConnector3">
            <a:avLst/>
          </a:prstGeom>
          <a:ln>
            <a:tailEnd type="triangle"/>
          </a:ln>
        </p:spPr>
        <p:style>
          <a:lnRef idx="1">
            <a:schemeClr val="dk1"/>
          </a:lnRef>
          <a:fillRef idx="0">
            <a:schemeClr val="dk1"/>
          </a:fillRef>
          <a:effectRef idx="0">
            <a:schemeClr val="dk1"/>
          </a:effectRef>
          <a:fontRef idx="minor">
            <a:schemeClr val="tx1"/>
          </a:fontRef>
        </p:style>
      </p:cxnSp>
      <p:grpSp>
        <p:nvGrpSpPr>
          <p:cNvPr id="3" name="RectangleWithLineGroup">
            <a:extLst>
              <a:ext uri="{FF2B5EF4-FFF2-40B4-BE49-F238E27FC236}">
                <a16:creationId xmlns:a16="http://schemas.microsoft.com/office/drawing/2014/main" id="{ECC6E717-0718-2248-E015-D9F5AB7DD9CF}"/>
              </a:ext>
            </a:extLst>
          </p:cNvPr>
          <p:cNvGrpSpPr/>
          <p:nvPr/>
        </p:nvGrpSpPr>
        <p:grpSpPr>
          <a:xfrm>
            <a:off x="5410200" y="914400"/>
            <a:ext cx="4114800" cy="380480"/>
            <a:chOff x="2073603" y="1702803"/>
            <a:chExt cx="2160003" cy="360000"/>
          </a:xfrm>
          <a:noFill/>
        </p:grpSpPr>
        <p:sp>
          <p:nvSpPr>
            <p:cNvPr id="4" name="Rectangle 3">
              <a:extLst>
                <a:ext uri="{FF2B5EF4-FFF2-40B4-BE49-F238E27FC236}">
                  <a16:creationId xmlns:a16="http://schemas.microsoft.com/office/drawing/2014/main" id="{4101C2A1-C3E6-D63F-8B0F-216358287E98}"/>
                </a:ext>
              </a:extLst>
            </p:cNvPr>
            <p:cNvSpPr/>
            <p:nvPr/>
          </p:nvSpPr>
          <p:spPr>
            <a:xfrm>
              <a:off x="2073603" y="1702803"/>
              <a:ext cx="2160003" cy="360000"/>
            </a:xfrm>
            <a:prstGeom prst="rect">
              <a:avLst/>
            </a:prstGeom>
            <a:grpFill/>
            <a:ln>
              <a:noFill/>
            </a:ln>
          </p:spPr>
          <p:style>
            <a:lnRef idx="1">
              <a:schemeClr val="accent1"/>
            </a:lnRef>
            <a:fillRef idx="0">
              <a:schemeClr val="accent1"/>
            </a:fillRef>
            <a:effectRef idx="0">
              <a:schemeClr val="accent1"/>
            </a:effectRef>
            <a:fontRef idx="minor">
              <a:schemeClr val="tx1"/>
            </a:fontRef>
          </p:style>
          <p:txBody>
            <a:bodyPr wrap="none" rtlCol="0" anchor="ctr" anchorCtr="0"/>
            <a:lstStyle/>
            <a:p>
              <a:r>
                <a:rPr kumimoji="1" lang="ja-JP" altLang="en-US" sz="1400" b="1">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主な出資先</a:t>
              </a:r>
            </a:p>
          </p:txBody>
        </p:sp>
        <p:cxnSp>
          <p:nvCxnSpPr>
            <p:cNvPr id="36" name="Straight Connector 35">
              <a:extLst>
                <a:ext uri="{FF2B5EF4-FFF2-40B4-BE49-F238E27FC236}">
                  <a16:creationId xmlns:a16="http://schemas.microsoft.com/office/drawing/2014/main" id="{E0C10BC2-B972-DEB1-616E-B93DA4AC883C}"/>
                </a:ext>
              </a:extLst>
            </p:cNvPr>
            <p:cNvCxnSpPr/>
            <p:nvPr/>
          </p:nvCxnSpPr>
          <p:spPr>
            <a:xfrm>
              <a:off x="2073603" y="2062803"/>
              <a:ext cx="2160003" cy="0"/>
            </a:xfrm>
            <a:prstGeom prst="line">
              <a:avLst/>
            </a:prstGeom>
            <a:grpFill/>
            <a:ln w="12700">
              <a:solidFill>
                <a:srgbClr val="000F78"/>
              </a:solidFill>
            </a:ln>
          </p:spPr>
          <p:style>
            <a:lnRef idx="1">
              <a:schemeClr val="accent1"/>
            </a:lnRef>
            <a:fillRef idx="0">
              <a:schemeClr val="accent1"/>
            </a:fillRef>
            <a:effectRef idx="0">
              <a:schemeClr val="accent1"/>
            </a:effectRef>
            <a:fontRef idx="minor">
              <a:schemeClr val="tx1"/>
            </a:fontRef>
          </p:style>
        </p:cxnSp>
      </p:grpSp>
      <p:grpSp>
        <p:nvGrpSpPr>
          <p:cNvPr id="37" name="RectangleWithLineGroup">
            <a:extLst>
              <a:ext uri="{FF2B5EF4-FFF2-40B4-BE49-F238E27FC236}">
                <a16:creationId xmlns:a16="http://schemas.microsoft.com/office/drawing/2014/main" id="{215853D4-C9C9-2C80-9874-C8449C72D9EE}"/>
              </a:ext>
            </a:extLst>
          </p:cNvPr>
          <p:cNvGrpSpPr/>
          <p:nvPr/>
        </p:nvGrpSpPr>
        <p:grpSpPr>
          <a:xfrm>
            <a:off x="381000" y="914400"/>
            <a:ext cx="4114800" cy="380480"/>
            <a:chOff x="2073603" y="1702803"/>
            <a:chExt cx="2160003" cy="360000"/>
          </a:xfrm>
          <a:noFill/>
        </p:grpSpPr>
        <p:sp>
          <p:nvSpPr>
            <p:cNvPr id="38" name="Rectangle 37">
              <a:extLst>
                <a:ext uri="{FF2B5EF4-FFF2-40B4-BE49-F238E27FC236}">
                  <a16:creationId xmlns:a16="http://schemas.microsoft.com/office/drawing/2014/main" id="{19E6ACB0-DD73-52DD-1348-3C5F2D172326}"/>
                </a:ext>
              </a:extLst>
            </p:cNvPr>
            <p:cNvSpPr/>
            <p:nvPr/>
          </p:nvSpPr>
          <p:spPr>
            <a:xfrm>
              <a:off x="2073603" y="1702803"/>
              <a:ext cx="2160003" cy="360000"/>
            </a:xfrm>
            <a:prstGeom prst="rect">
              <a:avLst/>
            </a:prstGeom>
            <a:grpFill/>
            <a:ln>
              <a:noFill/>
            </a:ln>
          </p:spPr>
          <p:style>
            <a:lnRef idx="1">
              <a:schemeClr val="accent1"/>
            </a:lnRef>
            <a:fillRef idx="0">
              <a:schemeClr val="accent1"/>
            </a:fillRef>
            <a:effectRef idx="0">
              <a:schemeClr val="accent1"/>
            </a:effectRef>
            <a:fontRef idx="minor">
              <a:schemeClr val="tx1"/>
            </a:fontRef>
          </p:style>
          <p:txBody>
            <a:bodyPr wrap="none" rtlCol="0" anchor="ctr" anchorCtr="0"/>
            <a:lstStyle/>
            <a:p>
              <a:r>
                <a:rPr kumimoji="1" lang="ja-JP" altLang="en-US" sz="1400" b="1">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主な出資者</a:t>
              </a:r>
            </a:p>
          </p:txBody>
        </p:sp>
        <p:cxnSp>
          <p:nvCxnSpPr>
            <p:cNvPr id="39" name="Straight Connector 38">
              <a:extLst>
                <a:ext uri="{FF2B5EF4-FFF2-40B4-BE49-F238E27FC236}">
                  <a16:creationId xmlns:a16="http://schemas.microsoft.com/office/drawing/2014/main" id="{CE812E0E-A215-734F-8FE2-2219D61FA2FA}"/>
                </a:ext>
              </a:extLst>
            </p:cNvPr>
            <p:cNvCxnSpPr/>
            <p:nvPr/>
          </p:nvCxnSpPr>
          <p:spPr>
            <a:xfrm>
              <a:off x="2073603" y="2062803"/>
              <a:ext cx="2160003" cy="0"/>
            </a:xfrm>
            <a:prstGeom prst="line">
              <a:avLst/>
            </a:prstGeom>
            <a:grpFill/>
            <a:ln w="12700">
              <a:solidFill>
                <a:srgbClr val="000F78"/>
              </a:solidFill>
            </a:ln>
          </p:spPr>
          <p:style>
            <a:lnRef idx="1">
              <a:schemeClr val="accent1"/>
            </a:lnRef>
            <a:fillRef idx="0">
              <a:schemeClr val="accent1"/>
            </a:fillRef>
            <a:effectRef idx="0">
              <a:schemeClr val="accent1"/>
            </a:effectRef>
            <a:fontRef idx="minor">
              <a:schemeClr val="tx1"/>
            </a:fontRef>
          </p:style>
        </p:cxnSp>
      </p:grpSp>
      <p:sp>
        <p:nvSpPr>
          <p:cNvPr id="2" name="四角形: メモ 1">
            <a:extLst>
              <a:ext uri="{FF2B5EF4-FFF2-40B4-BE49-F238E27FC236}">
                <a16:creationId xmlns:a16="http://schemas.microsoft.com/office/drawing/2014/main" id="{AF7D94F5-B95E-8F92-8C94-D70D25209DE9}"/>
              </a:ext>
            </a:extLst>
          </p:cNvPr>
          <p:cNvSpPr/>
          <p:nvPr/>
        </p:nvSpPr>
        <p:spPr>
          <a:xfrm>
            <a:off x="-1488524" y="259200"/>
            <a:ext cx="1412324" cy="534370"/>
          </a:xfrm>
          <a:prstGeom prst="foldedCorner">
            <a:avLst/>
          </a:prstGeom>
          <a:solidFill>
            <a:srgbClr val="FFFF00"/>
          </a:solidFill>
          <a:ln w="9525" cap="rnd" cmpd="sng" algn="ctr">
            <a:noFill/>
            <a:prstDash val="solid"/>
            <a:round/>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algn="ctr" defTabSz="742950"/>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当スライドは作成必須</a:t>
            </a:r>
          </a:p>
        </p:txBody>
      </p:sp>
      <p:grpSp>
        <p:nvGrpSpPr>
          <p:cNvPr id="44" name="グループ化 43">
            <a:extLst>
              <a:ext uri="{FF2B5EF4-FFF2-40B4-BE49-F238E27FC236}">
                <a16:creationId xmlns:a16="http://schemas.microsoft.com/office/drawing/2014/main" id="{0382ABD5-D982-68BD-FD8F-35CD81934429}"/>
              </a:ext>
            </a:extLst>
          </p:cNvPr>
          <p:cNvGrpSpPr/>
          <p:nvPr/>
        </p:nvGrpSpPr>
        <p:grpSpPr>
          <a:xfrm>
            <a:off x="1520972" y="1383190"/>
            <a:ext cx="2237915" cy="2175607"/>
            <a:chOff x="1520972" y="1383190"/>
            <a:chExt cx="2237915" cy="2175607"/>
          </a:xfrm>
        </p:grpSpPr>
        <p:sp>
          <p:nvSpPr>
            <p:cNvPr id="48" name="正方形/長方形 8">
              <a:extLst>
                <a:ext uri="{FF2B5EF4-FFF2-40B4-BE49-F238E27FC236}">
                  <a16:creationId xmlns:a16="http://schemas.microsoft.com/office/drawing/2014/main" id="{F72F4CC6-5901-CE35-CDA4-E29F83DD0F54}"/>
                </a:ext>
              </a:extLst>
            </p:cNvPr>
            <p:cNvSpPr/>
            <p:nvPr/>
          </p:nvSpPr>
          <p:spPr>
            <a:xfrm>
              <a:off x="1520972" y="3038570"/>
              <a:ext cx="1299164" cy="479569"/>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44450" indent="127000">
                <a:spcAft>
                  <a:spcPts val="0"/>
                </a:spcAft>
                <a:tabLst>
                  <a:tab pos="2700020" algn="ctr"/>
                  <a:tab pos="5400040" algn="r"/>
                </a:tabLst>
              </a:pPr>
              <a:r>
                <a:rPr lang="ja-JP" altLang="en-US" sz="1200" kern="100">
                  <a:solidFill>
                    <a:schemeClr val="tx1"/>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○○投資組合</a:t>
              </a:r>
              <a:endParaRPr lang="ja-JP" altLang="ja-JP" sz="1200" kern="100">
                <a:solidFill>
                  <a:schemeClr val="tx1"/>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p:txBody>
        </p:sp>
        <p:sp>
          <p:nvSpPr>
            <p:cNvPr id="49" name="正方形/長方形 9">
              <a:extLst>
                <a:ext uri="{FF2B5EF4-FFF2-40B4-BE49-F238E27FC236}">
                  <a16:creationId xmlns:a16="http://schemas.microsoft.com/office/drawing/2014/main" id="{FC9BDEDC-B6DD-753B-DB5E-2C06F4441200}"/>
                </a:ext>
              </a:extLst>
            </p:cNvPr>
            <p:cNvSpPr/>
            <p:nvPr/>
          </p:nvSpPr>
          <p:spPr>
            <a:xfrm>
              <a:off x="1520972" y="1934983"/>
              <a:ext cx="1299164" cy="479569"/>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45720" indent="128016" algn="ctr" fontAlgn="ctr">
                <a:tabLst>
                  <a:tab pos="2700020" algn="ctr"/>
                  <a:tab pos="5400040" algn="r"/>
                </a:tabLst>
              </a:pPr>
              <a:r>
                <a:rPr kumimoji="1" lang="ja-JP" altLang="en-US" sz="1200" kern="100">
                  <a:solidFill>
                    <a:srgbClr val="000000"/>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　○○氏</a:t>
              </a:r>
            </a:p>
          </p:txBody>
        </p:sp>
        <p:sp>
          <p:nvSpPr>
            <p:cNvPr id="50" name="正方形/長方形 10">
              <a:extLst>
                <a:ext uri="{FF2B5EF4-FFF2-40B4-BE49-F238E27FC236}">
                  <a16:creationId xmlns:a16="http://schemas.microsoft.com/office/drawing/2014/main" id="{322638BB-99DF-4FCC-58C5-DC543A072B4F}"/>
                </a:ext>
              </a:extLst>
            </p:cNvPr>
            <p:cNvSpPr/>
            <p:nvPr/>
          </p:nvSpPr>
          <p:spPr>
            <a:xfrm>
              <a:off x="1520972" y="2486776"/>
              <a:ext cx="1299164" cy="479569"/>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44450" indent="127000">
                <a:spcAft>
                  <a:spcPts val="0"/>
                </a:spcAft>
                <a:tabLst>
                  <a:tab pos="2700020" algn="ctr"/>
                  <a:tab pos="5400040" algn="r"/>
                </a:tabLst>
              </a:pPr>
              <a:r>
                <a:rPr lang="ja-JP" altLang="en-US" sz="1200" kern="100">
                  <a:solidFill>
                    <a:schemeClr val="tx1"/>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株式会社○○</a:t>
              </a:r>
              <a:endParaRPr lang="ja-JP" altLang="ja-JP" sz="1200" kern="100">
                <a:solidFill>
                  <a:schemeClr val="tx1"/>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p:txBody>
        </p:sp>
        <p:sp>
          <p:nvSpPr>
            <p:cNvPr id="51" name="正方形/長方形 50">
              <a:extLst>
                <a:ext uri="{FF2B5EF4-FFF2-40B4-BE49-F238E27FC236}">
                  <a16:creationId xmlns:a16="http://schemas.microsoft.com/office/drawing/2014/main" id="{DB17A21D-11ED-F72B-A900-F35B8670C3B5}"/>
                </a:ext>
              </a:extLst>
            </p:cNvPr>
            <p:cNvSpPr/>
            <p:nvPr/>
          </p:nvSpPr>
          <p:spPr>
            <a:xfrm>
              <a:off x="1520972" y="1383190"/>
              <a:ext cx="1299164" cy="479569"/>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45720" indent="128016" algn="ctr" rtl="0" eaLnBrk="1" fontAlgn="ctr" latinLnBrk="0" hangingPunct="1">
                <a:spcBef>
                  <a:spcPts val="0"/>
                </a:spcBef>
                <a:spcAft>
                  <a:spcPts val="0"/>
                </a:spcAft>
                <a:tabLst>
                  <a:tab pos="2700020" algn="ctr"/>
                  <a:tab pos="5400040" algn="r"/>
                </a:tabLst>
              </a:pPr>
              <a:r>
                <a:rPr kumimoji="1" lang="ja-JP" altLang="en-US" sz="1200" kern="100">
                  <a:solidFill>
                    <a:srgbClr val="000000"/>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　○○氏</a:t>
              </a:r>
              <a:endParaRPr kumimoji="1" lang="ja-JP" altLang="en-US" sz="1200" b="0" i="0" u="none" strike="noStrike" kern="100">
                <a:solidFill>
                  <a:srgbClr val="000000"/>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p:txBody>
        </p:sp>
        <p:sp>
          <p:nvSpPr>
            <p:cNvPr id="52" name="テキスト ボックス 30">
              <a:extLst>
                <a:ext uri="{FF2B5EF4-FFF2-40B4-BE49-F238E27FC236}">
                  <a16:creationId xmlns:a16="http://schemas.microsoft.com/office/drawing/2014/main" id="{198C6EB9-F1DC-175F-11D4-391B02727C2C}"/>
                </a:ext>
              </a:extLst>
            </p:cNvPr>
            <p:cNvSpPr txBox="1"/>
            <p:nvPr/>
          </p:nvSpPr>
          <p:spPr>
            <a:xfrm>
              <a:off x="2697378" y="3297187"/>
              <a:ext cx="1061509" cy="261610"/>
            </a:xfrm>
            <a:prstGeom prst="rect">
              <a:avLst/>
            </a:prstGeom>
            <a:noFill/>
          </p:spPr>
          <p:txBody>
            <a:bodyPr wrap="none" rtlCol="0" anchor="ctr">
              <a:spAutoFit/>
            </a:bodyPr>
            <a:lstStyle/>
            <a:p>
              <a:pPr algn="ctr"/>
              <a:r>
                <a:rPr kumimoji="1" lang="ja-JP" altLang="en-US" sz="1100">
                  <a:latin typeface="Yu Gothic UI" panose="020B0500000000000000" pitchFamily="50" charset="-128"/>
                  <a:ea typeface="Yu Gothic UI" panose="020B0500000000000000" pitchFamily="50" charset="-128"/>
                  <a:sym typeface="Yu Gothic UI" panose="020B0500000000000000" pitchFamily="50" charset="-128"/>
                </a:rPr>
                <a:t>（○○</a:t>
              </a:r>
              <a:r>
                <a:rPr kumimoji="1" lang="en-US" altLang="ja-JP" sz="1100">
                  <a:latin typeface="Yu Gothic UI" panose="020B0500000000000000" pitchFamily="50" charset="-128"/>
                  <a:ea typeface="Yu Gothic UI" panose="020B0500000000000000" pitchFamily="50" charset="-128"/>
                  <a:sym typeface="Yu Gothic UI" panose="020B0500000000000000" pitchFamily="50" charset="-128"/>
                </a:rPr>
                <a:t>.</a:t>
              </a:r>
              <a:r>
                <a:rPr kumimoji="1" lang="ja-JP" altLang="en-US" sz="1100">
                  <a:latin typeface="Yu Gothic UI" panose="020B0500000000000000" pitchFamily="50" charset="-128"/>
                  <a:ea typeface="Yu Gothic UI" panose="020B0500000000000000" pitchFamily="50" charset="-128"/>
                  <a:sym typeface="Yu Gothic UI" panose="020B0500000000000000" pitchFamily="50" charset="-128"/>
                </a:rPr>
                <a:t>○％）</a:t>
              </a:r>
            </a:p>
          </p:txBody>
        </p:sp>
        <p:sp>
          <p:nvSpPr>
            <p:cNvPr id="53" name="テキスト ボックス 31">
              <a:extLst>
                <a:ext uri="{FF2B5EF4-FFF2-40B4-BE49-F238E27FC236}">
                  <a16:creationId xmlns:a16="http://schemas.microsoft.com/office/drawing/2014/main" id="{6F027C41-4371-049C-69CD-5F71C664136A}"/>
                </a:ext>
              </a:extLst>
            </p:cNvPr>
            <p:cNvSpPr txBox="1"/>
            <p:nvPr/>
          </p:nvSpPr>
          <p:spPr>
            <a:xfrm>
              <a:off x="2697378" y="1641807"/>
              <a:ext cx="1061509" cy="261610"/>
            </a:xfrm>
            <a:prstGeom prst="rect">
              <a:avLst/>
            </a:prstGeom>
            <a:noFill/>
          </p:spPr>
          <p:txBody>
            <a:bodyPr wrap="none" rtlCol="0" anchor="ctr">
              <a:spAutoFit/>
            </a:bodyPr>
            <a:lstStyle/>
            <a:p>
              <a:pPr algn="ctr"/>
              <a:r>
                <a:rPr kumimoji="1" lang="ja-JP" altLang="en-US" sz="1100">
                  <a:latin typeface="Yu Gothic UI" panose="020B0500000000000000" pitchFamily="50" charset="-128"/>
                  <a:ea typeface="Yu Gothic UI" panose="020B0500000000000000" pitchFamily="50" charset="-128"/>
                  <a:sym typeface="Yu Gothic UI" panose="020B0500000000000000" pitchFamily="50" charset="-128"/>
                </a:rPr>
                <a:t>（○○</a:t>
              </a:r>
              <a:r>
                <a:rPr kumimoji="1" lang="en-US" altLang="ja-JP" sz="1100">
                  <a:latin typeface="Yu Gothic UI" panose="020B0500000000000000" pitchFamily="50" charset="-128"/>
                  <a:ea typeface="Yu Gothic UI" panose="020B0500000000000000" pitchFamily="50" charset="-128"/>
                  <a:sym typeface="Yu Gothic UI" panose="020B0500000000000000" pitchFamily="50" charset="-128"/>
                </a:rPr>
                <a:t>.</a:t>
              </a:r>
              <a:r>
                <a:rPr kumimoji="1" lang="ja-JP" altLang="en-US" sz="1100">
                  <a:latin typeface="Yu Gothic UI" panose="020B0500000000000000" pitchFamily="50" charset="-128"/>
                  <a:ea typeface="Yu Gothic UI" panose="020B0500000000000000" pitchFamily="50" charset="-128"/>
                  <a:sym typeface="Yu Gothic UI" panose="020B0500000000000000" pitchFamily="50" charset="-128"/>
                </a:rPr>
                <a:t>○％）</a:t>
              </a:r>
            </a:p>
          </p:txBody>
        </p:sp>
        <p:sp>
          <p:nvSpPr>
            <p:cNvPr id="54" name="テキスト ボックス 32">
              <a:extLst>
                <a:ext uri="{FF2B5EF4-FFF2-40B4-BE49-F238E27FC236}">
                  <a16:creationId xmlns:a16="http://schemas.microsoft.com/office/drawing/2014/main" id="{B8B9A0E3-04D8-4E4F-C0E2-0753EB333C06}"/>
                </a:ext>
              </a:extLst>
            </p:cNvPr>
            <p:cNvSpPr txBox="1"/>
            <p:nvPr/>
          </p:nvSpPr>
          <p:spPr>
            <a:xfrm>
              <a:off x="2697378" y="2193600"/>
              <a:ext cx="1061509" cy="261610"/>
            </a:xfrm>
            <a:prstGeom prst="rect">
              <a:avLst/>
            </a:prstGeom>
            <a:noFill/>
          </p:spPr>
          <p:txBody>
            <a:bodyPr wrap="none" rtlCol="0" anchor="ctr">
              <a:spAutoFit/>
            </a:bodyPr>
            <a:lstStyle/>
            <a:p>
              <a:pPr algn="ctr"/>
              <a:r>
                <a:rPr kumimoji="1" lang="ja-JP" altLang="en-US" sz="1100">
                  <a:latin typeface="Yu Gothic UI" panose="020B0500000000000000" pitchFamily="50" charset="-128"/>
                  <a:ea typeface="Yu Gothic UI" panose="020B0500000000000000" pitchFamily="50" charset="-128"/>
                  <a:sym typeface="Yu Gothic UI" panose="020B0500000000000000" pitchFamily="50" charset="-128"/>
                </a:rPr>
                <a:t>（○○</a:t>
              </a:r>
              <a:r>
                <a:rPr kumimoji="1" lang="en-US" altLang="ja-JP" sz="1100">
                  <a:latin typeface="Yu Gothic UI" panose="020B0500000000000000" pitchFamily="50" charset="-128"/>
                  <a:ea typeface="Yu Gothic UI" panose="020B0500000000000000" pitchFamily="50" charset="-128"/>
                  <a:sym typeface="Yu Gothic UI" panose="020B0500000000000000" pitchFamily="50" charset="-128"/>
                </a:rPr>
                <a:t>.</a:t>
              </a:r>
              <a:r>
                <a:rPr kumimoji="1" lang="ja-JP" altLang="en-US" sz="1100">
                  <a:latin typeface="Yu Gothic UI" panose="020B0500000000000000" pitchFamily="50" charset="-128"/>
                  <a:ea typeface="Yu Gothic UI" panose="020B0500000000000000" pitchFamily="50" charset="-128"/>
                  <a:sym typeface="Yu Gothic UI" panose="020B0500000000000000" pitchFamily="50" charset="-128"/>
                </a:rPr>
                <a:t>○％）</a:t>
              </a:r>
            </a:p>
          </p:txBody>
        </p:sp>
        <p:sp>
          <p:nvSpPr>
            <p:cNvPr id="55" name="テキスト ボックス 33">
              <a:extLst>
                <a:ext uri="{FF2B5EF4-FFF2-40B4-BE49-F238E27FC236}">
                  <a16:creationId xmlns:a16="http://schemas.microsoft.com/office/drawing/2014/main" id="{66FB57F4-4663-3DDD-D568-19EF5CA355AE}"/>
                </a:ext>
              </a:extLst>
            </p:cNvPr>
            <p:cNvSpPr txBox="1"/>
            <p:nvPr/>
          </p:nvSpPr>
          <p:spPr>
            <a:xfrm>
              <a:off x="2697378" y="2745393"/>
              <a:ext cx="1061509" cy="261610"/>
            </a:xfrm>
            <a:prstGeom prst="rect">
              <a:avLst/>
            </a:prstGeom>
            <a:noFill/>
          </p:spPr>
          <p:txBody>
            <a:bodyPr wrap="none" rtlCol="0" anchor="ctr">
              <a:spAutoFit/>
            </a:bodyPr>
            <a:lstStyle/>
            <a:p>
              <a:pPr algn="ctr"/>
              <a:r>
                <a:rPr kumimoji="1" lang="ja-JP" altLang="en-US" sz="1100">
                  <a:latin typeface="Yu Gothic UI" panose="020B0500000000000000" pitchFamily="50" charset="-128"/>
                  <a:ea typeface="Yu Gothic UI" panose="020B0500000000000000" pitchFamily="50" charset="-128"/>
                  <a:sym typeface="Yu Gothic UI" panose="020B0500000000000000" pitchFamily="50" charset="-128"/>
                </a:rPr>
                <a:t>（○○</a:t>
              </a:r>
              <a:r>
                <a:rPr kumimoji="1" lang="en-US" altLang="ja-JP" sz="1100">
                  <a:latin typeface="Yu Gothic UI" panose="020B0500000000000000" pitchFamily="50" charset="-128"/>
                  <a:ea typeface="Yu Gothic UI" panose="020B0500000000000000" pitchFamily="50" charset="-128"/>
                  <a:sym typeface="Yu Gothic UI" panose="020B0500000000000000" pitchFamily="50" charset="-128"/>
                </a:rPr>
                <a:t>.</a:t>
              </a:r>
              <a:r>
                <a:rPr kumimoji="1" lang="ja-JP" altLang="en-US" sz="1100">
                  <a:latin typeface="Yu Gothic UI" panose="020B0500000000000000" pitchFamily="50" charset="-128"/>
                  <a:ea typeface="Yu Gothic UI" panose="020B0500000000000000" pitchFamily="50" charset="-128"/>
                  <a:sym typeface="Yu Gothic UI" panose="020B0500000000000000" pitchFamily="50" charset="-128"/>
                </a:rPr>
                <a:t>○％）</a:t>
              </a:r>
            </a:p>
          </p:txBody>
        </p:sp>
      </p:grpSp>
      <p:grpSp>
        <p:nvGrpSpPr>
          <p:cNvPr id="56" name="グループ化 55">
            <a:extLst>
              <a:ext uri="{FF2B5EF4-FFF2-40B4-BE49-F238E27FC236}">
                <a16:creationId xmlns:a16="http://schemas.microsoft.com/office/drawing/2014/main" id="{75A7CC14-EB07-A0BC-041F-C0407F6F284A}"/>
              </a:ext>
            </a:extLst>
          </p:cNvPr>
          <p:cNvGrpSpPr/>
          <p:nvPr/>
        </p:nvGrpSpPr>
        <p:grpSpPr>
          <a:xfrm>
            <a:off x="2820136" y="1622975"/>
            <a:ext cx="1587126" cy="1655380"/>
            <a:chOff x="2820136" y="1622975"/>
            <a:chExt cx="1587126" cy="1655380"/>
          </a:xfrm>
        </p:grpSpPr>
        <p:cxnSp>
          <p:nvCxnSpPr>
            <p:cNvPr id="57" name="コネクタ: カギ線 69">
              <a:extLst>
                <a:ext uri="{FF2B5EF4-FFF2-40B4-BE49-F238E27FC236}">
                  <a16:creationId xmlns:a16="http://schemas.microsoft.com/office/drawing/2014/main" id="{A65A439D-13AE-E578-2313-9B65DFE14C79}"/>
                </a:ext>
              </a:extLst>
            </p:cNvPr>
            <p:cNvCxnSpPr/>
            <p:nvPr/>
          </p:nvCxnSpPr>
          <p:spPr>
            <a:xfrm>
              <a:off x="2820136" y="1622975"/>
              <a:ext cx="1587126" cy="942093"/>
            </a:xfrm>
            <a:prstGeom prst="bentConnector3">
              <a:avLst>
                <a:gd name="adj1" fmla="val 60193"/>
              </a:avLst>
            </a:prstGeom>
            <a:ln>
              <a:tailEnd type="triangle"/>
            </a:ln>
          </p:spPr>
          <p:style>
            <a:lnRef idx="1">
              <a:schemeClr val="dk1"/>
            </a:lnRef>
            <a:fillRef idx="0">
              <a:schemeClr val="dk1"/>
            </a:fillRef>
            <a:effectRef idx="0">
              <a:schemeClr val="dk1"/>
            </a:effectRef>
            <a:fontRef idx="minor">
              <a:schemeClr val="tx1"/>
            </a:fontRef>
          </p:style>
        </p:cxnSp>
        <p:cxnSp>
          <p:nvCxnSpPr>
            <p:cNvPr id="58" name="コネクタ: カギ線 73">
              <a:extLst>
                <a:ext uri="{FF2B5EF4-FFF2-40B4-BE49-F238E27FC236}">
                  <a16:creationId xmlns:a16="http://schemas.microsoft.com/office/drawing/2014/main" id="{46A5F4E1-1B01-BB5C-2BC7-3AEABE6F1E44}"/>
                </a:ext>
              </a:extLst>
            </p:cNvPr>
            <p:cNvCxnSpPr>
              <a:cxnSpLocks/>
            </p:cNvCxnSpPr>
            <p:nvPr/>
          </p:nvCxnSpPr>
          <p:spPr>
            <a:xfrm>
              <a:off x="2820136" y="2174768"/>
              <a:ext cx="1587126" cy="390300"/>
            </a:xfrm>
            <a:prstGeom prst="bentConnector3">
              <a:avLst>
                <a:gd name="adj1" fmla="val 60043"/>
              </a:avLst>
            </a:prstGeom>
            <a:ln>
              <a:tailEnd type="triangle"/>
            </a:ln>
          </p:spPr>
          <p:style>
            <a:lnRef idx="1">
              <a:schemeClr val="dk1"/>
            </a:lnRef>
            <a:fillRef idx="0">
              <a:schemeClr val="dk1"/>
            </a:fillRef>
            <a:effectRef idx="0">
              <a:schemeClr val="dk1"/>
            </a:effectRef>
            <a:fontRef idx="minor">
              <a:schemeClr val="tx1"/>
            </a:fontRef>
          </p:style>
        </p:cxnSp>
        <p:cxnSp>
          <p:nvCxnSpPr>
            <p:cNvPr id="59" name="コネクタ: カギ線 76">
              <a:extLst>
                <a:ext uri="{FF2B5EF4-FFF2-40B4-BE49-F238E27FC236}">
                  <a16:creationId xmlns:a16="http://schemas.microsoft.com/office/drawing/2014/main" id="{15F83D84-C09F-74BF-EB83-B5C6F540B392}"/>
                </a:ext>
              </a:extLst>
            </p:cNvPr>
            <p:cNvCxnSpPr>
              <a:cxnSpLocks/>
            </p:cNvCxnSpPr>
            <p:nvPr/>
          </p:nvCxnSpPr>
          <p:spPr>
            <a:xfrm flipV="1">
              <a:off x="2820136" y="2565068"/>
              <a:ext cx="1587126" cy="161493"/>
            </a:xfrm>
            <a:prstGeom prst="bentConnector3">
              <a:avLst>
                <a:gd name="adj1" fmla="val 60043"/>
              </a:avLst>
            </a:prstGeom>
            <a:ln>
              <a:tailEnd type="triangle"/>
            </a:ln>
          </p:spPr>
          <p:style>
            <a:lnRef idx="1">
              <a:schemeClr val="dk1"/>
            </a:lnRef>
            <a:fillRef idx="0">
              <a:schemeClr val="dk1"/>
            </a:fillRef>
            <a:effectRef idx="0">
              <a:schemeClr val="dk1"/>
            </a:effectRef>
            <a:fontRef idx="minor">
              <a:schemeClr val="tx1"/>
            </a:fontRef>
          </p:style>
        </p:cxnSp>
        <p:cxnSp>
          <p:nvCxnSpPr>
            <p:cNvPr id="60" name="コネクタ: カギ線 79">
              <a:extLst>
                <a:ext uri="{FF2B5EF4-FFF2-40B4-BE49-F238E27FC236}">
                  <a16:creationId xmlns:a16="http://schemas.microsoft.com/office/drawing/2014/main" id="{700A1891-82CB-6564-6E3B-5C862D720F63}"/>
                </a:ext>
              </a:extLst>
            </p:cNvPr>
            <p:cNvCxnSpPr>
              <a:cxnSpLocks/>
            </p:cNvCxnSpPr>
            <p:nvPr/>
          </p:nvCxnSpPr>
          <p:spPr>
            <a:xfrm flipV="1">
              <a:off x="2820136" y="2565068"/>
              <a:ext cx="1587126" cy="713287"/>
            </a:xfrm>
            <a:prstGeom prst="bentConnector3">
              <a:avLst>
                <a:gd name="adj1" fmla="val 60043"/>
              </a:avLst>
            </a:prstGeom>
            <a:ln>
              <a:tailEnd type="triangle"/>
            </a:ln>
          </p:spPr>
          <p:style>
            <a:lnRef idx="1">
              <a:schemeClr val="dk1"/>
            </a:lnRef>
            <a:fillRef idx="0">
              <a:schemeClr val="dk1"/>
            </a:fillRef>
            <a:effectRef idx="0">
              <a:schemeClr val="dk1"/>
            </a:effectRef>
            <a:fontRef idx="minor">
              <a:schemeClr val="tx1"/>
            </a:fontRef>
          </p:style>
        </p:cxnSp>
      </p:grpSp>
      <p:sp>
        <p:nvSpPr>
          <p:cNvPr id="11" name="四角形: メモ 1">
            <a:extLst>
              <a:ext uri="{FF2B5EF4-FFF2-40B4-BE49-F238E27FC236}">
                <a16:creationId xmlns:a16="http://schemas.microsoft.com/office/drawing/2014/main" id="{E71BE7A9-3736-B30E-1542-B4D3646A3D66}"/>
              </a:ext>
            </a:extLst>
          </p:cNvPr>
          <p:cNvSpPr/>
          <p:nvPr/>
        </p:nvSpPr>
        <p:spPr>
          <a:xfrm>
            <a:off x="8061141" y="259200"/>
            <a:ext cx="1651634" cy="530966"/>
          </a:xfrm>
          <a:prstGeom prst="foldedCorner">
            <a:avLst/>
          </a:prstGeom>
          <a:solidFill>
            <a:srgbClr val="FF9900"/>
          </a:solidFill>
          <a:ln w="9525" cap="rnd" cmpd="sng" algn="ctr">
            <a:noFill/>
            <a:prstDash val="solid"/>
            <a:round/>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algn="ctr" defTabSz="742950"/>
            <a:r>
              <a:rPr kumimoji="1" lang="ja-JP" altLang="en-US" sz="1050" b="1">
                <a:solidFill>
                  <a:srgbClr val="575757"/>
                </a:solidFill>
                <a:latin typeface="Yu Gothic UI"/>
                <a:ea typeface="Yu Gothic UI"/>
                <a:sym typeface="Yu Gothic UI" panose="020B0500000000000000" pitchFamily="50" charset="-128"/>
              </a:rPr>
              <a:t>コンソーシアム</a:t>
            </a:r>
            <a:r>
              <a:rPr lang="ja-JP" altLang="en-US" sz="1050" b="1">
                <a:solidFill>
                  <a:srgbClr val="575757"/>
                </a:solidFill>
                <a:latin typeface="Yu Gothic UI"/>
                <a:ea typeface="Yu Gothic UI"/>
                <a:sym typeface="Yu Gothic UI" panose="020B0500000000000000" pitchFamily="50" charset="-128"/>
              </a:rPr>
              <a:t>形式</a:t>
            </a:r>
            <a:r>
              <a:rPr kumimoji="1" lang="ja-JP" altLang="en-US" sz="1050" b="1">
                <a:solidFill>
                  <a:srgbClr val="575757"/>
                </a:solidFill>
                <a:latin typeface="Yu Gothic UI"/>
                <a:ea typeface="Yu Gothic UI"/>
                <a:sym typeface="Yu Gothic UI" panose="020B0500000000000000" pitchFamily="50" charset="-128"/>
              </a:rPr>
              <a:t>の場合、事業者ごとにスライド作成</a:t>
            </a:r>
            <a:endParaRPr kumimoji="1" lang="en-US" altLang="ja-JP" sz="1050" b="1">
              <a:solidFill>
                <a:srgbClr val="575757"/>
              </a:solidFill>
              <a:latin typeface="Yu Gothic UI"/>
              <a:ea typeface="Yu Gothic UI"/>
              <a:sym typeface="Yu Gothic UI" panose="020B0500000000000000" pitchFamily="50" charset="-128"/>
            </a:endParaRPr>
          </a:p>
          <a:p>
            <a:pPr algn="ctr" defTabSz="742950"/>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（株式会社</a:t>
            </a:r>
            <a:r>
              <a:rPr kumimoji="1" lang="en-US" altLang="ja-JP"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XXXX</a:t>
            </a:r>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a:t>
            </a:r>
          </a:p>
        </p:txBody>
      </p:sp>
    </p:spTree>
    <p:extLst>
      <p:ext uri="{BB962C8B-B14F-4D97-AF65-F5344CB8AC3E}">
        <p14:creationId xmlns:p14="http://schemas.microsoft.com/office/powerpoint/2010/main" val="265042957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67A091A-CE36-44D7-4731-71DC3476252A}"/>
            </a:ext>
          </a:extLst>
        </p:cNvPr>
        <p:cNvGrpSpPr/>
        <p:nvPr/>
      </p:nvGrpSpPr>
      <p:grpSpPr>
        <a:xfrm>
          <a:off x="0" y="0"/>
          <a:ext cx="0" cy="0"/>
          <a:chOff x="0" y="0"/>
          <a:chExt cx="0" cy="0"/>
        </a:xfrm>
      </p:grpSpPr>
      <p:graphicFrame>
        <p:nvGraphicFramePr>
          <p:cNvPr id="5" name="think-cell data - do not delete" hidden="1">
            <a:extLst>
              <a:ext uri="{FF2B5EF4-FFF2-40B4-BE49-F238E27FC236}">
                <a16:creationId xmlns:a16="http://schemas.microsoft.com/office/drawing/2014/main" id="{1F9BD84E-4452-9072-61D8-CE8B8E8A8DC6}"/>
              </a:ext>
            </a:extLst>
          </p:cNvPr>
          <p:cNvGraphicFramePr>
            <a:graphicFrameLocks/>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277" imgH="277" progId="TCLayout.ActiveDocument.1">
                  <p:embed/>
                </p:oleObj>
              </mc:Choice>
              <mc:Fallback>
                <p:oleObj name="think-cellスライド" r:id="rId4" imgW="277" imgH="277" progId="TCLayout.ActiveDocument.1">
                  <p:embed/>
                  <p:pic>
                    <p:nvPicPr>
                      <p:cNvPr id="5" name="think-cell data - do not delete" hidden="1">
                        <a:extLst>
                          <a:ext uri="{FF2B5EF4-FFF2-40B4-BE49-F238E27FC236}">
                            <a16:creationId xmlns:a16="http://schemas.microsoft.com/office/drawing/2014/main" id="{1F9BD84E-4452-9072-61D8-CE8B8E8A8DC6}"/>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 name="Title 3">
            <a:extLst>
              <a:ext uri="{FF2B5EF4-FFF2-40B4-BE49-F238E27FC236}">
                <a16:creationId xmlns:a16="http://schemas.microsoft.com/office/drawing/2014/main" id="{001ED6B1-E437-037C-34C2-E72D2619B30F}"/>
              </a:ext>
            </a:extLst>
          </p:cNvPr>
          <p:cNvSpPr>
            <a:spLocks noGrp="1"/>
          </p:cNvSpPr>
          <p:nvPr>
            <p:ph type="title"/>
          </p:nvPr>
        </p:nvSpPr>
        <p:spPr>
          <a:xfrm>
            <a:off x="201000" y="259200"/>
            <a:ext cx="9504000" cy="591203"/>
          </a:xfrm>
        </p:spPr>
        <p:txBody>
          <a:bodyPr vert="horz"/>
          <a:lstStyle/>
          <a:p>
            <a:endParaRPr lang="ja-JP" altLang="en-US"/>
          </a:p>
        </p:txBody>
      </p:sp>
      <p:sp>
        <p:nvSpPr>
          <p:cNvPr id="68" name="Text Placeholder 67">
            <a:extLst>
              <a:ext uri="{FF2B5EF4-FFF2-40B4-BE49-F238E27FC236}">
                <a16:creationId xmlns:a16="http://schemas.microsoft.com/office/drawing/2014/main" id="{6556EA6F-2869-69E5-B041-8BAB2BF0F46E}"/>
              </a:ext>
            </a:extLst>
          </p:cNvPr>
          <p:cNvSpPr>
            <a:spLocks noGrp="1"/>
          </p:cNvSpPr>
          <p:nvPr>
            <p:ph type="body" sz="quarter" idx="12"/>
          </p:nvPr>
        </p:nvSpPr>
        <p:spPr/>
        <p:txBody>
          <a:bodyPr/>
          <a:lstStyle/>
          <a:p>
            <a:r>
              <a:rPr lang="ja-JP" altLang="en-US" dirty="0"/>
              <a:t>①経営力（エ）資金計画</a:t>
            </a:r>
          </a:p>
        </p:txBody>
      </p:sp>
      <p:grpSp>
        <p:nvGrpSpPr>
          <p:cNvPr id="62" name="RectangleWithLineGroup">
            <a:extLst>
              <a:ext uri="{FF2B5EF4-FFF2-40B4-BE49-F238E27FC236}">
                <a16:creationId xmlns:a16="http://schemas.microsoft.com/office/drawing/2014/main" id="{6B43CDB7-818C-943E-6F1D-3002F231F100}"/>
              </a:ext>
            </a:extLst>
          </p:cNvPr>
          <p:cNvGrpSpPr/>
          <p:nvPr/>
        </p:nvGrpSpPr>
        <p:grpSpPr>
          <a:xfrm>
            <a:off x="381000" y="914400"/>
            <a:ext cx="9144000" cy="380480"/>
            <a:chOff x="2073603" y="1702803"/>
            <a:chExt cx="2160003" cy="360000"/>
          </a:xfrm>
          <a:noFill/>
        </p:grpSpPr>
        <p:sp>
          <p:nvSpPr>
            <p:cNvPr id="63" name="Rectangle 62">
              <a:extLst>
                <a:ext uri="{FF2B5EF4-FFF2-40B4-BE49-F238E27FC236}">
                  <a16:creationId xmlns:a16="http://schemas.microsoft.com/office/drawing/2014/main" id="{CD43B7E2-4278-E7DE-8447-684B973FE6BA}"/>
                </a:ext>
              </a:extLst>
            </p:cNvPr>
            <p:cNvSpPr/>
            <p:nvPr/>
          </p:nvSpPr>
          <p:spPr>
            <a:xfrm>
              <a:off x="2073603" y="1702803"/>
              <a:ext cx="2160003" cy="360000"/>
            </a:xfrm>
            <a:prstGeom prst="rect">
              <a:avLst/>
            </a:prstGeom>
            <a:grpFill/>
            <a:ln>
              <a:noFill/>
            </a:ln>
          </p:spPr>
          <p:style>
            <a:lnRef idx="1">
              <a:schemeClr val="accent1"/>
            </a:lnRef>
            <a:fillRef idx="0">
              <a:schemeClr val="accent1"/>
            </a:fillRef>
            <a:effectRef idx="0">
              <a:schemeClr val="accent1"/>
            </a:effectRef>
            <a:fontRef idx="minor">
              <a:schemeClr val="tx1"/>
            </a:fontRef>
          </p:style>
          <p:txBody>
            <a:bodyPr wrap="none" rtlCol="0" anchor="ctr" anchorCtr="0"/>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000F78"/>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本補助事業に係る資金調達のスケジュール（グレー網掛け：補助事業実施期間）</a:t>
              </a:r>
            </a:p>
          </p:txBody>
        </p:sp>
        <p:cxnSp>
          <p:nvCxnSpPr>
            <p:cNvPr id="64" name="Straight Connector 63">
              <a:extLst>
                <a:ext uri="{FF2B5EF4-FFF2-40B4-BE49-F238E27FC236}">
                  <a16:creationId xmlns:a16="http://schemas.microsoft.com/office/drawing/2014/main" id="{734CB603-578D-CD0F-15DD-6E6FE9570204}"/>
                </a:ext>
              </a:extLst>
            </p:cNvPr>
            <p:cNvCxnSpPr/>
            <p:nvPr/>
          </p:nvCxnSpPr>
          <p:spPr>
            <a:xfrm>
              <a:off x="2073603" y="2062803"/>
              <a:ext cx="2160003" cy="0"/>
            </a:xfrm>
            <a:prstGeom prst="line">
              <a:avLst/>
            </a:prstGeom>
            <a:grpFill/>
            <a:ln w="12700">
              <a:solidFill>
                <a:srgbClr val="000F78"/>
              </a:solidFill>
            </a:ln>
          </p:spPr>
          <p:style>
            <a:lnRef idx="1">
              <a:schemeClr val="accent1"/>
            </a:lnRef>
            <a:fillRef idx="0">
              <a:schemeClr val="accent1"/>
            </a:fillRef>
            <a:effectRef idx="0">
              <a:schemeClr val="accent1"/>
            </a:effectRef>
            <a:fontRef idx="minor">
              <a:schemeClr val="tx1"/>
            </a:fontRef>
          </p:style>
        </p:cxnSp>
      </p:grpSp>
      <p:sp>
        <p:nvSpPr>
          <p:cNvPr id="67" name="正方形/長方形 46">
            <a:extLst>
              <a:ext uri="{FF2B5EF4-FFF2-40B4-BE49-F238E27FC236}">
                <a16:creationId xmlns:a16="http://schemas.microsoft.com/office/drawing/2014/main" id="{E4A3C208-4330-74DC-65C3-D4E933825140}"/>
              </a:ext>
            </a:extLst>
          </p:cNvPr>
          <p:cNvSpPr/>
          <p:nvPr/>
        </p:nvSpPr>
        <p:spPr>
          <a:xfrm>
            <a:off x="6744614" y="801190"/>
            <a:ext cx="2870386" cy="491189"/>
          </a:xfrm>
          <a:prstGeom prst="rect">
            <a:avLst/>
          </a:prstGeom>
          <a:solidFill>
            <a:schemeClr val="accent3">
              <a:lumMod val="20000"/>
              <a:lumOff val="8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0" marR="0" lvl="0" indent="0" algn="l" defTabSz="742950" rtl="0" eaLnBrk="1" fontAlgn="auto" latinLnBrk="0" hangingPunct="1">
              <a:lnSpc>
                <a:spcPct val="100000"/>
              </a:lnSpc>
              <a:spcBef>
                <a:spcPts val="0"/>
              </a:spcBef>
              <a:spcAft>
                <a:spcPts val="0"/>
              </a:spcAft>
              <a:buClrTx/>
              <a:buSzTx/>
              <a:buFontTx/>
              <a:buNone/>
              <a:tabLst/>
              <a:defRPr/>
            </a:pPr>
            <a:r>
              <a:rPr kumimoji="1" lang="ja-JP" altLang="en-US" sz="1050" b="1" i="0" u="none" strike="noStrike" kern="1200" cap="none" spc="0" normalizeH="0" baseline="0" noProof="0" dirty="0">
                <a:ln>
                  <a:noFill/>
                </a:ln>
                <a:solidFill>
                  <a:srgbClr val="000F78"/>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事業費：</a:t>
            </a:r>
            <a:r>
              <a:rPr kumimoji="1" lang="ja-JP" altLang="en-US" sz="1050" b="0" i="0" u="none" strike="noStrike" kern="1200" cap="none" spc="0" normalizeH="0" baseline="0" noProof="0" dirty="0">
                <a:ln>
                  <a:noFill/>
                </a:ln>
                <a:solidFill>
                  <a:srgbClr val="000F78"/>
                </a:solidFill>
                <a:effectLst/>
                <a:uLnTx/>
                <a:uFillTx/>
                <a:latin typeface="Yu Gothic UI" panose="020B0500000000000000" pitchFamily="50" charset="-128"/>
                <a:ea typeface="Yu Gothic UI" panose="020B0500000000000000" pitchFamily="50" charset="-128"/>
                <a:cs typeface="Arial" panose="020B0604020202020204" pitchFamily="34" charset="0"/>
                <a:sym typeface="Yu Gothic UI" panose="020B0500000000000000" pitchFamily="50" charset="-128"/>
              </a:rPr>
              <a:t> ○ ○</a:t>
            </a:r>
            <a:r>
              <a:rPr kumimoji="1" lang="en-US" altLang="ja-JP" sz="1050" b="1" i="0" u="none" strike="noStrike" kern="1200" cap="none" spc="0" normalizeH="0" baseline="0" noProof="0" dirty="0">
                <a:ln>
                  <a:noFill/>
                </a:ln>
                <a:solidFill>
                  <a:srgbClr val="000F78"/>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r>
              <a:rPr kumimoji="1" lang="ja-JP" altLang="en-US" sz="1050" b="0" i="0" u="none" strike="noStrike" kern="1200" cap="none" spc="0" normalizeH="0" baseline="0" noProof="0" dirty="0">
                <a:ln>
                  <a:noFill/>
                </a:ln>
                <a:solidFill>
                  <a:srgbClr val="000F78"/>
                </a:solidFill>
                <a:effectLst/>
                <a:uLnTx/>
                <a:uFillTx/>
                <a:latin typeface="Yu Gothic UI" panose="020B0500000000000000" pitchFamily="50" charset="-128"/>
                <a:ea typeface="Yu Gothic UI" panose="020B0500000000000000" pitchFamily="50" charset="-128"/>
                <a:cs typeface="Arial" panose="020B0604020202020204" pitchFamily="34" charset="0"/>
                <a:sym typeface="Yu Gothic UI" panose="020B0500000000000000" pitchFamily="50" charset="-128"/>
              </a:rPr>
              <a:t> ○ ○ ○ </a:t>
            </a:r>
            <a:r>
              <a:rPr kumimoji="1" lang="ja-JP" altLang="en-US" sz="1050" b="1" i="0" u="none" strike="noStrike" kern="1200" cap="none" spc="0" normalizeH="0" baseline="0" noProof="0" dirty="0">
                <a:ln>
                  <a:noFill/>
                </a:ln>
                <a:solidFill>
                  <a:srgbClr val="000F78"/>
                </a:solidFill>
                <a:effectLst/>
                <a:uLnTx/>
                <a:uFillTx/>
                <a:latin typeface="Yu Gothic UI" panose="020B0500000000000000" pitchFamily="50" charset="-128"/>
                <a:ea typeface="Yu Gothic UI" panose="020B0500000000000000" pitchFamily="50" charset="-128"/>
                <a:cs typeface="+mn-cs"/>
                <a:sym typeface="Wingdings" panose="05000000000000000000" pitchFamily="2" charset="2"/>
              </a:rPr>
              <a:t>（百万円）</a:t>
            </a:r>
            <a:endParaRPr kumimoji="1" lang="en-US" altLang="ja-JP" sz="1050" b="1" i="0" u="none" strike="noStrike" kern="1200" cap="none" spc="0" normalizeH="0" baseline="0" noProof="0" dirty="0">
              <a:ln>
                <a:noFill/>
              </a:ln>
              <a:solidFill>
                <a:srgbClr val="000F78"/>
              </a:solidFill>
              <a:effectLst/>
              <a:uLnTx/>
              <a:uFillTx/>
              <a:latin typeface="Yu Gothic UI" panose="020B0500000000000000" pitchFamily="50" charset="-128"/>
              <a:ea typeface="Yu Gothic UI" panose="020B0500000000000000" pitchFamily="50" charset="-128"/>
              <a:cs typeface="+mn-cs"/>
              <a:sym typeface="Wingdings" panose="05000000000000000000" pitchFamily="2" charset="2"/>
            </a:endParaRPr>
          </a:p>
          <a:p>
            <a:pPr marL="0" marR="0" lvl="0" indent="0" algn="l" defTabSz="742950" rtl="0" eaLnBrk="1" fontAlgn="auto" latinLnBrk="0" hangingPunct="1">
              <a:lnSpc>
                <a:spcPct val="100000"/>
              </a:lnSpc>
              <a:spcBef>
                <a:spcPts val="0"/>
              </a:spcBef>
              <a:spcAft>
                <a:spcPts val="0"/>
              </a:spcAft>
              <a:buClrTx/>
              <a:buSzTx/>
              <a:buFontTx/>
              <a:buNone/>
              <a:tabLst/>
              <a:defRPr/>
            </a:pPr>
            <a:r>
              <a:rPr kumimoji="1" lang="zh-TW" altLang="en-US" sz="1050" b="1" i="0" u="none" strike="noStrike" kern="1200" cap="none" spc="0" normalizeH="0" baseline="0" noProof="0" dirty="0">
                <a:ln>
                  <a:noFill/>
                </a:ln>
                <a:solidFill>
                  <a:srgbClr val="000F78"/>
                </a:solidFill>
                <a:effectLst/>
                <a:uLnTx/>
                <a:uFillTx/>
                <a:latin typeface="Yu Gothic UI" panose="020B0500000000000000" pitchFamily="50" charset="-128"/>
                <a:ea typeface="Yu Gothic UI" panose="020B0500000000000000" pitchFamily="50" charset="-128"/>
                <a:cs typeface="+mn-cs"/>
                <a:sym typeface="Wingdings" panose="05000000000000000000" pitchFamily="2" charset="2"/>
              </a:rPr>
              <a:t>補助金交付申請額</a:t>
            </a:r>
            <a:r>
              <a:rPr kumimoji="1" lang="ja-JP" altLang="en-US" sz="1050" b="1" i="0" u="none" strike="noStrike" kern="1200" cap="none" spc="0" normalizeH="0" baseline="0" noProof="0" dirty="0">
                <a:ln>
                  <a:noFill/>
                </a:ln>
                <a:solidFill>
                  <a:srgbClr val="000F78"/>
                </a:solidFill>
                <a:effectLst/>
                <a:uLnTx/>
                <a:uFillTx/>
                <a:latin typeface="Yu Gothic UI" panose="020B0500000000000000" pitchFamily="50" charset="-128"/>
                <a:ea typeface="Yu Gothic UI" panose="020B0500000000000000" pitchFamily="50" charset="-128"/>
                <a:cs typeface="+mn-cs"/>
                <a:sym typeface="Wingdings" panose="05000000000000000000" pitchFamily="2" charset="2"/>
              </a:rPr>
              <a:t>：</a:t>
            </a:r>
            <a:r>
              <a:rPr kumimoji="1" lang="ja-JP" altLang="en-US" sz="1050" b="0" i="0" u="none" strike="noStrike" kern="1200" cap="none" spc="0" normalizeH="0" baseline="0" noProof="0" dirty="0">
                <a:ln>
                  <a:noFill/>
                </a:ln>
                <a:solidFill>
                  <a:srgbClr val="000F78"/>
                </a:solidFill>
                <a:effectLst/>
                <a:uLnTx/>
                <a:uFillTx/>
                <a:latin typeface="Yu Gothic UI" panose="020B0500000000000000" pitchFamily="50" charset="-128"/>
                <a:ea typeface="Yu Gothic UI" panose="020B0500000000000000" pitchFamily="50" charset="-128"/>
                <a:cs typeface="Arial" panose="020B0604020202020204" pitchFamily="34" charset="0"/>
                <a:sym typeface="Yu Gothic UI" panose="020B0500000000000000" pitchFamily="50" charset="-128"/>
              </a:rPr>
              <a:t> ○</a:t>
            </a:r>
            <a:r>
              <a:rPr kumimoji="1" lang="en-US" altLang="ja-JP" sz="1050" b="1" i="0" u="none" strike="noStrike" kern="1200" cap="none" spc="0" normalizeH="0" baseline="0" noProof="0" dirty="0">
                <a:ln>
                  <a:noFill/>
                </a:ln>
                <a:solidFill>
                  <a:srgbClr val="000F78"/>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r>
              <a:rPr kumimoji="1" lang="ja-JP" altLang="en-US" sz="1050" b="0" i="0" u="none" strike="noStrike" kern="1200" cap="none" spc="0" normalizeH="0" baseline="0" noProof="0" dirty="0">
                <a:ln>
                  <a:noFill/>
                </a:ln>
                <a:solidFill>
                  <a:srgbClr val="000F78"/>
                </a:solidFill>
                <a:effectLst/>
                <a:uLnTx/>
                <a:uFillTx/>
                <a:latin typeface="Yu Gothic UI" panose="020B0500000000000000" pitchFamily="50" charset="-128"/>
                <a:ea typeface="Yu Gothic UI" panose="020B0500000000000000" pitchFamily="50" charset="-128"/>
                <a:cs typeface="Arial" panose="020B0604020202020204" pitchFamily="34" charset="0"/>
                <a:sym typeface="Yu Gothic UI" panose="020B0500000000000000" pitchFamily="50" charset="-128"/>
              </a:rPr>
              <a:t>○○○ </a:t>
            </a:r>
            <a:r>
              <a:rPr kumimoji="1" lang="ja-JP" altLang="en-US" sz="1050" b="1" i="0" u="none" strike="noStrike" kern="1200" cap="none" spc="0" normalizeH="0" baseline="0" noProof="0" dirty="0">
                <a:ln>
                  <a:noFill/>
                </a:ln>
                <a:solidFill>
                  <a:srgbClr val="000F78"/>
                </a:solidFill>
                <a:effectLst/>
                <a:uLnTx/>
                <a:uFillTx/>
                <a:latin typeface="Yu Gothic UI" panose="020B0500000000000000" pitchFamily="50" charset="-128"/>
                <a:ea typeface="Yu Gothic UI" panose="020B0500000000000000" pitchFamily="50" charset="-128"/>
                <a:cs typeface="+mn-cs"/>
                <a:sym typeface="Wingdings" panose="05000000000000000000" pitchFamily="2" charset="2"/>
              </a:rPr>
              <a:t>（百万円）</a:t>
            </a:r>
            <a:endParaRPr kumimoji="1" lang="en-US" altLang="ja-JP" sz="1050" b="1" i="0" u="none" strike="noStrike" kern="1200" cap="none" spc="0" normalizeH="0" baseline="0" noProof="0" dirty="0">
              <a:ln>
                <a:noFill/>
              </a:ln>
              <a:solidFill>
                <a:srgbClr val="000F78"/>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29" name="Rectangle: Folded Corner 3">
            <a:extLst>
              <a:ext uri="{FF2B5EF4-FFF2-40B4-BE49-F238E27FC236}">
                <a16:creationId xmlns:a16="http://schemas.microsoft.com/office/drawing/2014/main" id="{C32E7F4F-C817-1BBC-69F5-B6B4B8D1DA14}"/>
              </a:ext>
            </a:extLst>
          </p:cNvPr>
          <p:cNvSpPr/>
          <p:nvPr/>
        </p:nvSpPr>
        <p:spPr>
          <a:xfrm>
            <a:off x="208731" y="4472940"/>
            <a:ext cx="9496269" cy="1983752"/>
          </a:xfrm>
          <a:prstGeom prst="foldedCorner">
            <a:avLst/>
          </a:prstGeom>
          <a:solidFill>
            <a:schemeClr val="accent3">
              <a:lumMod val="20000"/>
              <a:lumOff val="80000"/>
            </a:schemeClr>
          </a:solidFill>
          <a:ln>
            <a:noFill/>
          </a:ln>
        </p:spPr>
        <p:style>
          <a:lnRef idx="1">
            <a:schemeClr val="accent1"/>
          </a:lnRef>
          <a:fillRef idx="0">
            <a:schemeClr val="accent1"/>
          </a:fillRef>
          <a:effectRef idx="0">
            <a:schemeClr val="accent1"/>
          </a:effectRef>
          <a:fontRef idx="minor">
            <a:schemeClr val="tx1"/>
          </a:fontRef>
        </p:style>
        <p:txBody>
          <a:bodyPr lIns="91440" tIns="45720" rIns="91440" bIns="45720" rtlCol="0" anchor="t"/>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000F78"/>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財務課題に基づく資金調達手法の検討経緯や、資金面でのリスク管理の方法・考え方について記載してください。</a:t>
            </a:r>
            <a:endParaRPr kumimoji="1" lang="en-US" altLang="ja-JP" sz="1200" b="1" i="0" u="none" strike="noStrike" kern="1200" cap="none" spc="0" normalizeH="0" baseline="0" noProof="0" dirty="0">
              <a:ln>
                <a:noFill/>
              </a:ln>
              <a:solidFill>
                <a:srgbClr val="000F78"/>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a:defRPr/>
            </a:pPr>
            <a:r>
              <a:rPr kumimoji="1" lang="ja-JP" altLang="en-US" sz="1200" b="0" i="0" u="none" strike="noStrike" kern="1200" cap="none" spc="0" normalizeH="0" baseline="0" noProof="0" dirty="0">
                <a:ln>
                  <a:noFill/>
                </a:ln>
                <a:solidFill>
                  <a:srgbClr val="000F78"/>
                </a:solidFill>
                <a:effectLst/>
                <a:uLnTx/>
                <a:uFillTx/>
                <a:latin typeface="Yu Gothic UI"/>
                <a:ea typeface="Yu Gothic UI"/>
                <a:sym typeface="Yu Gothic UI" panose="020B0500000000000000" pitchFamily="50" charset="-128"/>
              </a:rPr>
              <a:t>例）</a:t>
            </a:r>
            <a:r>
              <a:rPr lang="ja-JP" sz="1200" dirty="0">
                <a:solidFill>
                  <a:srgbClr val="000F78"/>
                </a:solidFill>
                <a:ea typeface="+mn-lt"/>
                <a:cs typeface="+mn-lt"/>
                <a:sym typeface="Yu Gothic UI" panose="020B0500000000000000" pitchFamily="50" charset="-128"/>
              </a:rPr>
              <a:t>本補助事業の実施にあたっては、資金調達環境（市況、金利相場等）に応じて、金融機関からの借入</a:t>
            </a:r>
            <a:r>
              <a:rPr lang="ja-JP" altLang="en-US" sz="1200" dirty="0">
                <a:solidFill>
                  <a:srgbClr val="000F78"/>
                </a:solidFill>
                <a:ea typeface="+mn-lt"/>
                <a:cs typeface="+mn-lt"/>
                <a:sym typeface="Yu Gothic UI" panose="020B0500000000000000" pitchFamily="50" charset="-128"/>
              </a:rPr>
              <a:t>及び</a:t>
            </a:r>
            <a:r>
              <a:rPr lang="ja-JP" sz="1200" dirty="0">
                <a:solidFill>
                  <a:srgbClr val="000F78"/>
                </a:solidFill>
                <a:ea typeface="+mn-lt"/>
                <a:cs typeface="+mn-lt"/>
                <a:sym typeface="Yu Gothic UI" panose="020B0500000000000000" pitchFamily="50" charset="-128"/>
              </a:rPr>
              <a:t>第三者割当増資を主とする増資によって設備投資資金を調達することとしている。</a:t>
            </a:r>
          </a:p>
          <a:p>
            <a:pPr>
              <a:defRPr/>
            </a:pPr>
            <a:endParaRPr lang="ja-JP" altLang="en-US" sz="900" dirty="0">
              <a:solidFill>
                <a:srgbClr val="000F78"/>
              </a:solidFill>
              <a:ea typeface="+mn-lt"/>
              <a:cs typeface="+mn-lt"/>
              <a:sym typeface="Yu Gothic UI" panose="020B0500000000000000" pitchFamily="50" charset="-128"/>
            </a:endParaRPr>
          </a:p>
          <a:p>
            <a:pPr>
              <a:defRPr/>
            </a:pPr>
            <a:r>
              <a:rPr lang="ja-JP" sz="1200" dirty="0">
                <a:solidFill>
                  <a:srgbClr val="000F78"/>
                </a:solidFill>
                <a:ea typeface="+mn-lt"/>
                <a:cs typeface="+mn-lt"/>
                <a:sym typeface="Yu Gothic UI" panose="020B0500000000000000" pitchFamily="50" charset="-128"/>
              </a:rPr>
              <a:t>設備投資資金については、</a:t>
            </a:r>
            <a:r>
              <a:rPr lang="ja-JP" altLang="en-US" sz="1200" dirty="0">
                <a:solidFill>
                  <a:srgbClr val="000F78"/>
                </a:solidFill>
                <a:ea typeface="+mn-lt"/>
                <a:cs typeface="+mn-lt"/>
                <a:sym typeface="Yu Gothic UI" panose="020B0500000000000000" pitchFamily="50" charset="-128"/>
              </a:rPr>
              <a:t>自己資金の活用及び○○銀行からの長期借入（○年を想定）によって、約○○億円を調達する計画である。また、さらに約○○億円については、○○を引き受け先とする第三者割当増資による増資によって対応する方針であり、残りの約○○億円を本補助金によって補う想定</a:t>
            </a:r>
            <a:br>
              <a:rPr lang="en-US" altLang="ja-JP" sz="1200" dirty="0">
                <a:solidFill>
                  <a:srgbClr val="000F78"/>
                </a:solidFill>
                <a:ea typeface="+mn-lt"/>
                <a:cs typeface="+mn-lt"/>
                <a:sym typeface="Yu Gothic UI" panose="020B0500000000000000" pitchFamily="50" charset="-128"/>
              </a:rPr>
            </a:br>
            <a:r>
              <a:rPr lang="ja-JP" altLang="en-US" sz="1200" dirty="0">
                <a:solidFill>
                  <a:srgbClr val="000F78"/>
                </a:solidFill>
                <a:ea typeface="+mn-lt"/>
                <a:cs typeface="+mn-lt"/>
                <a:sym typeface="Yu Gothic UI" panose="020B0500000000000000" pitchFamily="50" charset="-128"/>
              </a:rPr>
              <a:t>である。</a:t>
            </a:r>
            <a:endParaRPr lang="en-US" altLang="ja-JP" sz="1200" dirty="0">
              <a:solidFill>
                <a:srgbClr val="000F78"/>
              </a:solidFill>
              <a:ea typeface="+mn-lt"/>
              <a:cs typeface="+mn-lt"/>
              <a:sym typeface="Yu Gothic UI" panose="020B0500000000000000" pitchFamily="50" charset="-128"/>
            </a:endParaRPr>
          </a:p>
          <a:p>
            <a:pPr>
              <a:defRPr/>
            </a:pPr>
            <a:endParaRPr lang="ja-JP" altLang="en-US" sz="900" dirty="0">
              <a:solidFill>
                <a:srgbClr val="000F78"/>
              </a:solidFill>
              <a:ea typeface="+mn-lt"/>
              <a:cs typeface="+mn-lt"/>
              <a:sym typeface="Yu Gothic UI" panose="020B0500000000000000" pitchFamily="50" charset="-128"/>
            </a:endParaRPr>
          </a:p>
          <a:p>
            <a:pPr>
              <a:defRPr/>
            </a:pPr>
            <a:r>
              <a:rPr lang="ja-JP" sz="1200" dirty="0">
                <a:solidFill>
                  <a:srgbClr val="000F78"/>
                </a:solidFill>
                <a:ea typeface="+mn-lt"/>
                <a:cs typeface="+mn-lt"/>
                <a:sym typeface="Yu Gothic UI" panose="020B0500000000000000" pitchFamily="50" charset="-128"/>
              </a:rPr>
              <a:t>また、運転資金調達については、金融機関からの短期借入とは別に、○○銀行を含む○○行との間で計○○億円（○○年度分）のコミットメント枠を設定しており、本事業実施期間についても同等のコミットメント枠を設定する計画である。</a:t>
            </a:r>
            <a:endParaRPr lang="ja-JP" dirty="0">
              <a:sym typeface="Yu Gothic UI" panose="020B0500000000000000" pitchFamily="50" charset="-128"/>
            </a:endParaRPr>
          </a:p>
        </p:txBody>
      </p:sp>
      <p:graphicFrame>
        <p:nvGraphicFramePr>
          <p:cNvPr id="24" name="表 23">
            <a:extLst>
              <a:ext uri="{FF2B5EF4-FFF2-40B4-BE49-F238E27FC236}">
                <a16:creationId xmlns:a16="http://schemas.microsoft.com/office/drawing/2014/main" id="{D73B962E-EF81-C210-7CE3-D51FD5F45CB8}"/>
              </a:ext>
            </a:extLst>
          </p:cNvPr>
          <p:cNvGraphicFramePr>
            <a:graphicFrameLocks noGrp="1"/>
          </p:cNvGraphicFramePr>
          <p:nvPr>
            <p:extLst>
              <p:ext uri="{D42A27DB-BD31-4B8C-83A1-F6EECF244321}">
                <p14:modId xmlns:p14="http://schemas.microsoft.com/office/powerpoint/2010/main" val="3646929502"/>
              </p:ext>
            </p:extLst>
          </p:nvPr>
        </p:nvGraphicFramePr>
        <p:xfrm>
          <a:off x="197867" y="1374240"/>
          <a:ext cx="9516981" cy="3108960"/>
        </p:xfrm>
        <a:graphic>
          <a:graphicData uri="http://schemas.openxmlformats.org/drawingml/2006/table">
            <a:tbl>
              <a:tblPr firstRow="1" bandRow="1">
                <a:tableStyleId>{5C22544A-7EE6-4342-B048-85BDC9FD1C3A}</a:tableStyleId>
              </a:tblPr>
              <a:tblGrid>
                <a:gridCol w="2024633">
                  <a:extLst>
                    <a:ext uri="{9D8B030D-6E8A-4147-A177-3AD203B41FA5}">
                      <a16:colId xmlns:a16="http://schemas.microsoft.com/office/drawing/2014/main" val="259237659"/>
                    </a:ext>
                  </a:extLst>
                </a:gridCol>
                <a:gridCol w="882650">
                  <a:extLst>
                    <a:ext uri="{9D8B030D-6E8A-4147-A177-3AD203B41FA5}">
                      <a16:colId xmlns:a16="http://schemas.microsoft.com/office/drawing/2014/main" val="3886253793"/>
                    </a:ext>
                  </a:extLst>
                </a:gridCol>
                <a:gridCol w="882650">
                  <a:extLst>
                    <a:ext uri="{9D8B030D-6E8A-4147-A177-3AD203B41FA5}">
                      <a16:colId xmlns:a16="http://schemas.microsoft.com/office/drawing/2014/main" val="63052591"/>
                    </a:ext>
                  </a:extLst>
                </a:gridCol>
                <a:gridCol w="882650">
                  <a:extLst>
                    <a:ext uri="{9D8B030D-6E8A-4147-A177-3AD203B41FA5}">
                      <a16:colId xmlns:a16="http://schemas.microsoft.com/office/drawing/2014/main" val="1137934210"/>
                    </a:ext>
                  </a:extLst>
                </a:gridCol>
                <a:gridCol w="882650">
                  <a:extLst>
                    <a:ext uri="{9D8B030D-6E8A-4147-A177-3AD203B41FA5}">
                      <a16:colId xmlns:a16="http://schemas.microsoft.com/office/drawing/2014/main" val="2151482561"/>
                    </a:ext>
                  </a:extLst>
                </a:gridCol>
                <a:gridCol w="882650">
                  <a:extLst>
                    <a:ext uri="{9D8B030D-6E8A-4147-A177-3AD203B41FA5}">
                      <a16:colId xmlns:a16="http://schemas.microsoft.com/office/drawing/2014/main" val="2248077553"/>
                    </a:ext>
                  </a:extLst>
                </a:gridCol>
                <a:gridCol w="882650">
                  <a:extLst>
                    <a:ext uri="{9D8B030D-6E8A-4147-A177-3AD203B41FA5}">
                      <a16:colId xmlns:a16="http://schemas.microsoft.com/office/drawing/2014/main" val="2203466769"/>
                    </a:ext>
                  </a:extLst>
                </a:gridCol>
                <a:gridCol w="882650">
                  <a:extLst>
                    <a:ext uri="{9D8B030D-6E8A-4147-A177-3AD203B41FA5}">
                      <a16:colId xmlns:a16="http://schemas.microsoft.com/office/drawing/2014/main" val="4109554166"/>
                    </a:ext>
                  </a:extLst>
                </a:gridCol>
                <a:gridCol w="882650">
                  <a:extLst>
                    <a:ext uri="{9D8B030D-6E8A-4147-A177-3AD203B41FA5}">
                      <a16:colId xmlns:a16="http://schemas.microsoft.com/office/drawing/2014/main" val="1813551702"/>
                    </a:ext>
                  </a:extLst>
                </a:gridCol>
                <a:gridCol w="431148">
                  <a:extLst>
                    <a:ext uri="{9D8B030D-6E8A-4147-A177-3AD203B41FA5}">
                      <a16:colId xmlns:a16="http://schemas.microsoft.com/office/drawing/2014/main" val="3071762906"/>
                    </a:ext>
                  </a:extLst>
                </a:gridCol>
              </a:tblGrid>
              <a:tr h="143401">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050" b="1">
                          <a:solidFill>
                            <a:schemeClr val="bg1"/>
                          </a:solidFill>
                          <a:latin typeface="Yu Gothic UI" panose="020B0500000000000000" pitchFamily="50" charset="-128"/>
                          <a:ea typeface="Yu Gothic UI" panose="020B0500000000000000" pitchFamily="50" charset="-128"/>
                          <a:sym typeface="Yu Gothic UI" panose="020B0500000000000000" pitchFamily="50" charset="-128"/>
                        </a:rPr>
                        <a:t>資金計画</a:t>
                      </a:r>
                      <a:endParaRPr lang="en-US" altLang="ja-JP" sz="1050" b="1">
                        <a:solidFill>
                          <a:schemeClr val="bg1"/>
                        </a:solidFill>
                        <a:latin typeface="Yu Gothic UI" panose="020B0500000000000000" pitchFamily="50" charset="-128"/>
                        <a:ea typeface="Yu Gothic UI" panose="020B0500000000000000" pitchFamily="50" charset="-128"/>
                        <a:sym typeface="Yu Gothic UI" panose="020B0500000000000000" pitchFamily="50" charset="-128"/>
                      </a:endParaRPr>
                    </a:p>
                  </a:txBody>
                  <a:tcP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accent2">
                        <a:lumMod val="75000"/>
                      </a:schemeClr>
                    </a:solidFill>
                  </a:tcPr>
                </a:tc>
                <a:tc>
                  <a:txBody>
                    <a:bodyPr/>
                    <a:lstStyle/>
                    <a:p>
                      <a:pPr algn="ctr"/>
                      <a:r>
                        <a:rPr kumimoji="1" lang="en-US" altLang="ja-JP" sz="1050">
                          <a:solidFill>
                            <a:schemeClr val="tx1"/>
                          </a:solidFill>
                        </a:rPr>
                        <a:t>2026</a:t>
                      </a:r>
                      <a:r>
                        <a:rPr kumimoji="1" lang="ja-JP" altLang="en-US" sz="1050">
                          <a:solidFill>
                            <a:schemeClr val="tx1"/>
                          </a:solidFill>
                        </a:rPr>
                        <a:t>年</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a:solidFill>
                            <a:schemeClr val="tx1"/>
                          </a:solidFill>
                        </a:rPr>
                        <a:t>2027</a:t>
                      </a:r>
                      <a:r>
                        <a:rPr kumimoji="1" lang="ja-JP" altLang="en-US" sz="1050">
                          <a:solidFill>
                            <a:schemeClr val="tx1"/>
                          </a:solidFill>
                        </a:rPr>
                        <a:t>年</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a:solidFill>
                            <a:schemeClr val="tx1"/>
                          </a:solidFill>
                        </a:rPr>
                        <a:t>2028</a:t>
                      </a:r>
                      <a:r>
                        <a:rPr kumimoji="1" lang="ja-JP" altLang="en-US" sz="1050">
                          <a:solidFill>
                            <a:schemeClr val="tx1"/>
                          </a:solidFill>
                        </a:rPr>
                        <a:t>年</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a:solidFill>
                            <a:schemeClr val="tx1"/>
                          </a:solidFill>
                        </a:rPr>
                        <a:t>2029</a:t>
                      </a:r>
                      <a:r>
                        <a:rPr kumimoji="1" lang="ja-JP" altLang="en-US" sz="1050">
                          <a:solidFill>
                            <a:schemeClr val="tx1"/>
                          </a:solidFill>
                        </a:rPr>
                        <a:t>年</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a:solidFill>
                            <a:schemeClr val="tx1"/>
                          </a:solidFill>
                        </a:rPr>
                        <a:t>2030</a:t>
                      </a:r>
                      <a:r>
                        <a:rPr kumimoji="1" lang="ja-JP" altLang="en-US" sz="1050">
                          <a:solidFill>
                            <a:schemeClr val="tx1"/>
                          </a:solidFill>
                        </a:rPr>
                        <a:t>年</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a:solidFill>
                            <a:schemeClr val="tx1"/>
                          </a:solidFill>
                        </a:rPr>
                        <a:t>2031</a:t>
                      </a:r>
                      <a:r>
                        <a:rPr kumimoji="1" lang="ja-JP" altLang="en-US" sz="1050">
                          <a:solidFill>
                            <a:schemeClr val="tx1"/>
                          </a:solidFill>
                        </a:rPr>
                        <a:t>年</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a:solidFill>
                            <a:schemeClr val="tx1"/>
                          </a:solidFill>
                        </a:rPr>
                        <a:t>2032</a:t>
                      </a:r>
                      <a:r>
                        <a:rPr kumimoji="1" lang="ja-JP" altLang="en-US" sz="1050">
                          <a:solidFill>
                            <a:schemeClr val="tx1"/>
                          </a:solidFill>
                        </a:rPr>
                        <a:t>年</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a:solidFill>
                            <a:schemeClr val="tx1"/>
                          </a:solidFill>
                        </a:rPr>
                        <a:t>2033</a:t>
                      </a:r>
                      <a:r>
                        <a:rPr kumimoji="1" lang="ja-JP" altLang="en-US" sz="1050">
                          <a:solidFill>
                            <a:schemeClr val="tx1"/>
                          </a:solidFill>
                        </a:rPr>
                        <a:t>年</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a:solidFill>
                            <a:schemeClr val="tx1"/>
                          </a:solidFill>
                        </a:rPr>
                        <a:t>…</a:t>
                      </a:r>
                      <a:endParaRPr kumimoji="1" lang="ja-JP" altLang="en-US" sz="105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accent3">
                        <a:lumMod val="40000"/>
                        <a:lumOff val="60000"/>
                      </a:schemeClr>
                    </a:solidFill>
                  </a:tcPr>
                </a:tc>
                <a:extLst>
                  <a:ext uri="{0D108BD9-81ED-4DB2-BD59-A6C34878D82A}">
                    <a16:rowId xmlns:a16="http://schemas.microsoft.com/office/drawing/2014/main" val="2637484814"/>
                  </a:ext>
                </a:extLst>
              </a:tr>
              <a:tr h="372600">
                <a:tc>
                  <a:txBody>
                    <a:bodyPr/>
                    <a:lstStyle/>
                    <a:p>
                      <a:r>
                        <a:rPr lang="ja-JP" altLang="en-US" sz="1050" b="1" dirty="0">
                          <a:solidFill>
                            <a:schemeClr val="accent1"/>
                          </a:solidFill>
                          <a:latin typeface="Yu Gothic UI" panose="020B0500000000000000" pitchFamily="50" charset="-128"/>
                          <a:ea typeface="Yu Gothic UI" panose="020B0500000000000000" pitchFamily="50" charset="-128"/>
                          <a:cs typeface="Arial" panose="020B0604020202020204" pitchFamily="34" charset="0"/>
                          <a:sym typeface="Yu Gothic UI" panose="020B0500000000000000" pitchFamily="50" charset="-128"/>
                        </a:rPr>
                        <a:t>・資金調達手法：自己資金</a:t>
                      </a:r>
                      <a:endParaRPr lang="en-US" altLang="ja-JP" sz="1050" b="1" dirty="0">
                        <a:solidFill>
                          <a:schemeClr val="accent1"/>
                        </a:solidFill>
                        <a:latin typeface="Yu Gothic UI" panose="020B0500000000000000" pitchFamily="50" charset="-128"/>
                        <a:ea typeface="Yu Gothic UI" panose="020B0500000000000000" pitchFamily="50" charset="-128"/>
                        <a:cs typeface="Arial" panose="020B0604020202020204" pitchFamily="34" charset="0"/>
                        <a:sym typeface="Yu Gothic UI" panose="020B0500000000000000" pitchFamily="50" charset="-128"/>
                      </a:endParaRPr>
                    </a:p>
                    <a:p>
                      <a:r>
                        <a:rPr lang="ja-JP" altLang="en-US" sz="1050" b="1" dirty="0">
                          <a:solidFill>
                            <a:schemeClr val="accent1"/>
                          </a:solidFill>
                          <a:latin typeface="Yu Gothic UI" panose="020B0500000000000000" pitchFamily="50" charset="-128"/>
                          <a:ea typeface="Yu Gothic UI" panose="020B0500000000000000" pitchFamily="50" charset="-128"/>
                          <a:cs typeface="Arial" panose="020B0604020202020204" pitchFamily="34" charset="0"/>
                          <a:sym typeface="Yu Gothic UI" panose="020B0500000000000000" pitchFamily="50" charset="-128"/>
                        </a:rPr>
                        <a:t>・金額： ○○○ </a:t>
                      </a:r>
                      <a:r>
                        <a:rPr lang="ja-JP" altLang="en-US" sz="1050" b="1" dirty="0">
                          <a:solidFill>
                            <a:schemeClr val="accent1"/>
                          </a:solidFill>
                          <a:latin typeface="Yu Gothic UI" panose="020B0500000000000000" pitchFamily="50" charset="-128"/>
                          <a:ea typeface="Yu Gothic UI" panose="020B0500000000000000" pitchFamily="50" charset="-128"/>
                          <a:cs typeface="Arial" panose="020B0604020202020204" pitchFamily="34" charset="0"/>
                          <a:sym typeface="Wingdings" panose="05000000000000000000" pitchFamily="2" charset="2"/>
                        </a:rPr>
                        <a:t>（百万円</a:t>
                      </a:r>
                      <a:r>
                        <a:rPr lang="ja-JP" altLang="en-US" sz="1050" b="1" dirty="0">
                          <a:solidFill>
                            <a:schemeClr val="accent1"/>
                          </a:solidFill>
                          <a:latin typeface="Yu Gothic UI" panose="020B0500000000000000" pitchFamily="50" charset="-128"/>
                          <a:ea typeface="Yu Gothic UI" panose="020B0500000000000000" pitchFamily="50" charset="-128"/>
                          <a:cs typeface="Arial" panose="020B0604020202020204" pitchFamily="34" charset="0"/>
                          <a:sym typeface="Yu Gothic UI" panose="020B0500000000000000" pitchFamily="50" charset="-128"/>
                        </a:rPr>
                        <a:t>）</a:t>
                      </a:r>
                    </a:p>
                  </a:txBody>
                  <a:tcPr>
                    <a:lnT w="12700" cap="flat" cmpd="sng" algn="ctr">
                      <a:solidFill>
                        <a:schemeClr val="tx1"/>
                      </a:solidFill>
                      <a:prstDash val="solid"/>
                      <a:round/>
                      <a:headEnd type="none" w="med" len="med"/>
                      <a:tailEnd type="none" w="med" len="med"/>
                    </a:lnT>
                    <a:solidFill>
                      <a:schemeClr val="accent3">
                        <a:lumMod val="20000"/>
                        <a:lumOff val="80000"/>
                      </a:schemeClr>
                    </a:solidFill>
                  </a:tcPr>
                </a:tc>
                <a:tc>
                  <a:txBody>
                    <a:bodyPr/>
                    <a:lstStyle/>
                    <a:p>
                      <a:endParaRPr kumimoji="1" lang="ja-JP" altLang="en-US"/>
                    </a:p>
                  </a:txBody>
                  <a:tcPr>
                    <a:lnT w="12700" cap="flat" cmpd="sng" algn="ctr">
                      <a:solidFill>
                        <a:schemeClr val="tx1"/>
                      </a:solidFill>
                      <a:prstDash val="solid"/>
                      <a:round/>
                      <a:headEnd type="none" w="med" len="med"/>
                      <a:tailEnd type="none" w="med" len="med"/>
                    </a:lnT>
                    <a:solidFill>
                      <a:schemeClr val="bg1">
                        <a:lumMod val="85000"/>
                      </a:schemeClr>
                    </a:solidFill>
                  </a:tcPr>
                </a:tc>
                <a:tc>
                  <a:txBody>
                    <a:bodyPr/>
                    <a:lstStyle/>
                    <a:p>
                      <a:endParaRPr kumimoji="1" lang="ja-JP" altLang="en-US"/>
                    </a:p>
                  </a:txBody>
                  <a:tcPr>
                    <a:lnT w="12700" cap="flat" cmpd="sng" algn="ctr">
                      <a:solidFill>
                        <a:schemeClr val="tx1"/>
                      </a:solidFill>
                      <a:prstDash val="solid"/>
                      <a:round/>
                      <a:headEnd type="none" w="med" len="med"/>
                      <a:tailEnd type="none" w="med" len="med"/>
                    </a:lnT>
                    <a:solidFill>
                      <a:schemeClr val="bg1">
                        <a:lumMod val="85000"/>
                      </a:schemeClr>
                    </a:solidFill>
                  </a:tcPr>
                </a:tc>
                <a:tc>
                  <a:txBody>
                    <a:bodyPr/>
                    <a:lstStyle/>
                    <a:p>
                      <a:endParaRPr kumimoji="1" lang="ja-JP" altLang="en-US"/>
                    </a:p>
                  </a:txBody>
                  <a:tcPr>
                    <a:lnT w="12700" cap="flat" cmpd="sng" algn="ctr">
                      <a:solidFill>
                        <a:schemeClr val="tx1"/>
                      </a:solidFill>
                      <a:prstDash val="solid"/>
                      <a:round/>
                      <a:headEnd type="none" w="med" len="med"/>
                      <a:tailEnd type="none" w="med" len="med"/>
                    </a:lnT>
                    <a:solidFill>
                      <a:schemeClr val="bg1">
                        <a:lumMod val="85000"/>
                      </a:schemeClr>
                    </a:solidFill>
                  </a:tcPr>
                </a:tc>
                <a:tc>
                  <a:txBody>
                    <a:bodyPr/>
                    <a:lstStyle/>
                    <a:p>
                      <a:endParaRPr kumimoji="1" lang="ja-JP" altLang="en-US"/>
                    </a:p>
                  </a:txBody>
                  <a:tcPr>
                    <a:lnT w="12700" cap="flat" cmpd="sng" algn="ctr">
                      <a:solidFill>
                        <a:schemeClr val="tx1"/>
                      </a:solidFill>
                      <a:prstDash val="solid"/>
                      <a:round/>
                      <a:headEnd type="none" w="med" len="med"/>
                      <a:tailEnd type="none" w="med" len="med"/>
                    </a:lnT>
                    <a:solidFill>
                      <a:srgbClr val="F2F2F2"/>
                    </a:solidFill>
                  </a:tcPr>
                </a:tc>
                <a:tc>
                  <a:txBody>
                    <a:bodyPr/>
                    <a:lstStyle/>
                    <a:p>
                      <a:endParaRPr kumimoji="1" lang="ja-JP" altLang="en-US"/>
                    </a:p>
                  </a:txBody>
                  <a:tcPr>
                    <a:lnT w="12700" cap="flat" cmpd="sng" algn="ctr">
                      <a:solidFill>
                        <a:schemeClr val="tx1"/>
                      </a:solidFill>
                      <a:prstDash val="solid"/>
                      <a:round/>
                      <a:headEnd type="none" w="med" len="med"/>
                      <a:tailEnd type="none" w="med" len="med"/>
                    </a:lnT>
                    <a:solidFill>
                      <a:schemeClr val="bg1">
                        <a:lumMod val="95000"/>
                      </a:schemeClr>
                    </a:solidFill>
                  </a:tcPr>
                </a:tc>
                <a:tc>
                  <a:txBody>
                    <a:bodyPr/>
                    <a:lstStyle/>
                    <a:p>
                      <a:endParaRPr kumimoji="1" lang="ja-JP" altLang="en-US"/>
                    </a:p>
                  </a:txBody>
                  <a:tcPr>
                    <a:lnT w="12700" cap="flat" cmpd="sng" algn="ctr">
                      <a:solidFill>
                        <a:schemeClr val="tx1"/>
                      </a:solidFill>
                      <a:prstDash val="solid"/>
                      <a:round/>
                      <a:headEnd type="none" w="med" len="med"/>
                      <a:tailEnd type="none" w="med" len="med"/>
                    </a:lnT>
                    <a:solidFill>
                      <a:schemeClr val="bg1">
                        <a:lumMod val="95000"/>
                      </a:schemeClr>
                    </a:solidFill>
                  </a:tcPr>
                </a:tc>
                <a:tc>
                  <a:txBody>
                    <a:bodyPr/>
                    <a:lstStyle/>
                    <a:p>
                      <a:endParaRPr kumimoji="1" lang="ja-JP" altLang="en-US"/>
                    </a:p>
                  </a:txBody>
                  <a:tcPr>
                    <a:lnT w="12700" cap="flat" cmpd="sng" algn="ctr">
                      <a:solidFill>
                        <a:schemeClr val="tx1"/>
                      </a:solidFill>
                      <a:prstDash val="solid"/>
                      <a:round/>
                      <a:headEnd type="none" w="med" len="med"/>
                      <a:tailEnd type="none" w="med" len="med"/>
                    </a:lnT>
                    <a:solidFill>
                      <a:schemeClr val="bg1">
                        <a:lumMod val="95000"/>
                      </a:schemeClr>
                    </a:solidFill>
                  </a:tcPr>
                </a:tc>
                <a:tc>
                  <a:txBody>
                    <a:bodyPr/>
                    <a:lstStyle/>
                    <a:p>
                      <a:endParaRPr kumimoji="1" lang="ja-JP" altLang="en-US"/>
                    </a:p>
                  </a:txBody>
                  <a:tcPr>
                    <a:lnT w="12700" cap="flat" cmpd="sng" algn="ctr">
                      <a:solidFill>
                        <a:schemeClr val="tx1"/>
                      </a:solidFill>
                      <a:prstDash val="solid"/>
                      <a:round/>
                      <a:headEnd type="none" w="med" len="med"/>
                      <a:tailEnd type="none" w="med" len="med"/>
                    </a:lnT>
                    <a:solidFill>
                      <a:schemeClr val="bg1">
                        <a:lumMod val="95000"/>
                      </a:schemeClr>
                    </a:solidFill>
                  </a:tcPr>
                </a:tc>
                <a:tc>
                  <a:txBody>
                    <a:bodyPr/>
                    <a:lstStyle/>
                    <a:p>
                      <a:endParaRPr kumimoji="1" lang="ja-JP" altLang="en-US"/>
                    </a:p>
                  </a:txBody>
                  <a:tcPr>
                    <a:lnT w="12700" cap="flat" cmpd="sng" algn="ctr">
                      <a:solidFill>
                        <a:schemeClr val="tx1"/>
                      </a:solidFill>
                      <a:prstDash val="solid"/>
                      <a:round/>
                      <a:headEnd type="none" w="med" len="med"/>
                      <a:tailEnd type="none" w="med" len="med"/>
                    </a:lnT>
                    <a:solidFill>
                      <a:schemeClr val="bg1">
                        <a:lumMod val="95000"/>
                      </a:schemeClr>
                    </a:solidFill>
                  </a:tcPr>
                </a:tc>
                <a:extLst>
                  <a:ext uri="{0D108BD9-81ED-4DB2-BD59-A6C34878D82A}">
                    <a16:rowId xmlns:a16="http://schemas.microsoft.com/office/drawing/2014/main" val="2013983333"/>
                  </a:ext>
                </a:extLst>
              </a:tr>
              <a:tr h="360000">
                <a:tc>
                  <a:txBody>
                    <a:bodyPr/>
                    <a:lstStyle/>
                    <a:p>
                      <a:r>
                        <a:rPr lang="ja-JP" altLang="en-US" sz="1050" b="1" dirty="0">
                          <a:solidFill>
                            <a:schemeClr val="accent1"/>
                          </a:solidFill>
                          <a:latin typeface="Yu Gothic UI" panose="020B0500000000000000" pitchFamily="50" charset="-128"/>
                          <a:ea typeface="Yu Gothic UI" panose="020B0500000000000000" pitchFamily="50" charset="-128"/>
                          <a:cs typeface="Arial" panose="020B0604020202020204" pitchFamily="34" charset="0"/>
                          <a:sym typeface="Yu Gothic UI" panose="020B0500000000000000" pitchFamily="50" charset="-128"/>
                        </a:rPr>
                        <a:t>・資金調達手法：銀行借入</a:t>
                      </a:r>
                      <a:endParaRPr lang="en-US" altLang="ja-JP" sz="1050" b="1" dirty="0">
                        <a:solidFill>
                          <a:schemeClr val="accent1"/>
                        </a:solidFill>
                        <a:latin typeface="Yu Gothic UI" panose="020B0500000000000000" pitchFamily="50" charset="-128"/>
                        <a:ea typeface="Yu Gothic UI" panose="020B0500000000000000" pitchFamily="50" charset="-128"/>
                        <a:cs typeface="Arial" panose="020B0604020202020204" pitchFamily="34" charset="0"/>
                        <a:sym typeface="Yu Gothic UI" panose="020B0500000000000000" pitchFamily="50" charset="-128"/>
                      </a:endParaRPr>
                    </a:p>
                    <a:p>
                      <a:r>
                        <a:rPr lang="ja-JP" altLang="en-US" sz="1050" b="1" dirty="0">
                          <a:solidFill>
                            <a:schemeClr val="accent1"/>
                          </a:solidFill>
                          <a:latin typeface="Yu Gothic UI" panose="020B0500000000000000" pitchFamily="50" charset="-128"/>
                          <a:ea typeface="Yu Gothic UI" panose="020B0500000000000000" pitchFamily="50" charset="-128"/>
                          <a:cs typeface="Arial" panose="020B0604020202020204" pitchFamily="34" charset="0"/>
                          <a:sym typeface="Yu Gothic UI" panose="020B0500000000000000" pitchFamily="50" charset="-128"/>
                        </a:rPr>
                        <a:t>・調達先： ○○銀行</a:t>
                      </a:r>
                      <a:endParaRPr lang="en-US" altLang="ja-JP" sz="1050" b="1" dirty="0">
                        <a:solidFill>
                          <a:schemeClr val="accent1"/>
                        </a:solidFill>
                        <a:latin typeface="Yu Gothic UI" panose="020B0500000000000000" pitchFamily="50" charset="-128"/>
                        <a:ea typeface="Yu Gothic UI" panose="020B0500000000000000" pitchFamily="50" charset="-128"/>
                        <a:cs typeface="Arial" panose="020B0604020202020204" pitchFamily="34" charset="0"/>
                        <a:sym typeface="Yu Gothic UI" panose="020B0500000000000000" pitchFamily="50" charset="-128"/>
                      </a:endParaRPr>
                    </a:p>
                    <a:p>
                      <a:r>
                        <a:rPr lang="ja-JP" altLang="en-US" sz="1050" b="1" dirty="0">
                          <a:solidFill>
                            <a:schemeClr val="accent1"/>
                          </a:solidFill>
                          <a:latin typeface="Yu Gothic UI" panose="020B0500000000000000" pitchFamily="50" charset="-128"/>
                          <a:ea typeface="Yu Gothic UI" panose="020B0500000000000000" pitchFamily="50" charset="-128"/>
                          <a:cs typeface="Arial" panose="020B0604020202020204" pitchFamily="34" charset="0"/>
                          <a:sym typeface="Yu Gothic UI" panose="020B0500000000000000" pitchFamily="50" charset="-128"/>
                        </a:rPr>
                        <a:t>・金額： ○○○ </a:t>
                      </a:r>
                      <a:r>
                        <a:rPr lang="ja-JP" altLang="en-US" sz="1050" b="1" dirty="0">
                          <a:solidFill>
                            <a:schemeClr val="accent1"/>
                          </a:solidFill>
                          <a:latin typeface="Yu Gothic UI" panose="020B0500000000000000" pitchFamily="50" charset="-128"/>
                          <a:ea typeface="Yu Gothic UI" panose="020B0500000000000000" pitchFamily="50" charset="-128"/>
                          <a:cs typeface="Arial" panose="020B0604020202020204" pitchFamily="34" charset="0"/>
                          <a:sym typeface="Wingdings" panose="05000000000000000000" pitchFamily="2" charset="2"/>
                        </a:rPr>
                        <a:t>（百万円</a:t>
                      </a:r>
                      <a:r>
                        <a:rPr lang="ja-JP" altLang="en-US" sz="1050" b="1" dirty="0">
                          <a:solidFill>
                            <a:schemeClr val="accent1"/>
                          </a:solidFill>
                          <a:latin typeface="Yu Gothic UI" panose="020B0500000000000000" pitchFamily="50" charset="-128"/>
                          <a:ea typeface="Yu Gothic UI" panose="020B0500000000000000" pitchFamily="50" charset="-128"/>
                          <a:cs typeface="Arial" panose="020B0604020202020204" pitchFamily="34" charset="0"/>
                          <a:sym typeface="Yu Gothic UI" panose="020B0500000000000000" pitchFamily="50" charset="-128"/>
                        </a:rPr>
                        <a:t>）</a:t>
                      </a:r>
                    </a:p>
                  </a:txBody>
                  <a:tcPr>
                    <a:solidFill>
                      <a:schemeClr val="accent3">
                        <a:lumMod val="20000"/>
                        <a:lumOff val="80000"/>
                      </a:schemeClr>
                    </a:solidFill>
                  </a:tcPr>
                </a:tc>
                <a:tc>
                  <a:txBody>
                    <a:bodyPr/>
                    <a:lstStyle/>
                    <a:p>
                      <a:endParaRPr kumimoji="1" lang="ja-JP" altLang="en-US"/>
                    </a:p>
                  </a:txBody>
                  <a:tcPr>
                    <a:solidFill>
                      <a:schemeClr val="bg1">
                        <a:lumMod val="85000"/>
                      </a:schemeClr>
                    </a:solidFill>
                  </a:tcPr>
                </a:tc>
                <a:tc>
                  <a:txBody>
                    <a:bodyPr/>
                    <a:lstStyle/>
                    <a:p>
                      <a:endParaRPr kumimoji="1" lang="ja-JP" altLang="en-US"/>
                    </a:p>
                  </a:txBody>
                  <a:tcPr>
                    <a:solidFill>
                      <a:schemeClr val="bg1">
                        <a:lumMod val="85000"/>
                      </a:schemeClr>
                    </a:solidFill>
                  </a:tcPr>
                </a:tc>
                <a:tc>
                  <a:txBody>
                    <a:bodyPr/>
                    <a:lstStyle/>
                    <a:p>
                      <a:endParaRPr kumimoji="1" lang="ja-JP" altLang="en-US"/>
                    </a:p>
                  </a:txBody>
                  <a:tcPr>
                    <a:solidFill>
                      <a:schemeClr val="bg1">
                        <a:lumMod val="85000"/>
                      </a:schemeClr>
                    </a:solidFill>
                  </a:tcPr>
                </a:tc>
                <a:tc>
                  <a:txBody>
                    <a:bodyPr/>
                    <a:lstStyle/>
                    <a:p>
                      <a:endParaRPr kumimoji="1" lang="ja-JP" altLang="en-US"/>
                    </a:p>
                  </a:txBody>
                  <a:tcPr>
                    <a:solidFill>
                      <a:srgbClr val="F2F2F2"/>
                    </a:solidFill>
                  </a:tcPr>
                </a:tc>
                <a:tc>
                  <a:txBody>
                    <a:bodyPr/>
                    <a:lstStyle/>
                    <a:p>
                      <a:endParaRPr kumimoji="1" lang="ja-JP" altLang="en-US"/>
                    </a:p>
                  </a:txBody>
                  <a:tcPr>
                    <a:solidFill>
                      <a:schemeClr val="bg1">
                        <a:lumMod val="95000"/>
                      </a:schemeClr>
                    </a:solidFill>
                  </a:tcPr>
                </a:tc>
                <a:tc>
                  <a:txBody>
                    <a:bodyPr/>
                    <a:lstStyle/>
                    <a:p>
                      <a:endParaRPr kumimoji="1" lang="ja-JP" altLang="en-US"/>
                    </a:p>
                  </a:txBody>
                  <a:tcPr>
                    <a:solidFill>
                      <a:schemeClr val="bg1">
                        <a:lumMod val="95000"/>
                      </a:schemeClr>
                    </a:solidFill>
                  </a:tcPr>
                </a:tc>
                <a:tc>
                  <a:txBody>
                    <a:bodyPr/>
                    <a:lstStyle/>
                    <a:p>
                      <a:endParaRPr kumimoji="1" lang="ja-JP" altLang="en-US"/>
                    </a:p>
                  </a:txBody>
                  <a:tcPr>
                    <a:solidFill>
                      <a:schemeClr val="bg1">
                        <a:lumMod val="95000"/>
                      </a:schemeClr>
                    </a:solidFill>
                  </a:tcPr>
                </a:tc>
                <a:tc>
                  <a:txBody>
                    <a:bodyPr/>
                    <a:lstStyle/>
                    <a:p>
                      <a:endParaRPr kumimoji="1" lang="ja-JP" altLang="en-US"/>
                    </a:p>
                  </a:txBody>
                  <a:tcPr>
                    <a:solidFill>
                      <a:schemeClr val="bg1">
                        <a:lumMod val="95000"/>
                      </a:schemeClr>
                    </a:solidFill>
                  </a:tcPr>
                </a:tc>
                <a:tc>
                  <a:txBody>
                    <a:bodyPr/>
                    <a:lstStyle/>
                    <a:p>
                      <a:endParaRPr kumimoji="1" lang="ja-JP" altLang="en-US"/>
                    </a:p>
                  </a:txBody>
                  <a:tcPr>
                    <a:solidFill>
                      <a:schemeClr val="bg1">
                        <a:lumMod val="95000"/>
                      </a:schemeClr>
                    </a:solidFill>
                  </a:tcPr>
                </a:tc>
                <a:extLst>
                  <a:ext uri="{0D108BD9-81ED-4DB2-BD59-A6C34878D82A}">
                    <a16:rowId xmlns:a16="http://schemas.microsoft.com/office/drawing/2014/main" val="3028043919"/>
                  </a:ext>
                </a:extLst>
              </a:tr>
              <a:tr h="387840">
                <a:tc>
                  <a:txBody>
                    <a:bodyPr/>
                    <a:lstStyle/>
                    <a:p>
                      <a:r>
                        <a:rPr lang="ja-JP" altLang="en-US" sz="1050" b="1" dirty="0">
                          <a:solidFill>
                            <a:schemeClr val="accent1"/>
                          </a:solidFill>
                          <a:latin typeface="Yu Gothic UI" panose="020B0500000000000000" pitchFamily="50" charset="-128"/>
                          <a:ea typeface="Yu Gothic UI" panose="020B0500000000000000" pitchFamily="50" charset="-128"/>
                          <a:cs typeface="Arial" panose="020B0604020202020204" pitchFamily="34" charset="0"/>
                          <a:sym typeface="Yu Gothic UI" panose="020B0500000000000000" pitchFamily="50" charset="-128"/>
                        </a:rPr>
                        <a:t>・資金調達手法：増資</a:t>
                      </a:r>
                      <a:endParaRPr lang="en-US" altLang="ja-JP" sz="1050" b="1" dirty="0">
                        <a:solidFill>
                          <a:schemeClr val="accent1"/>
                        </a:solidFill>
                        <a:latin typeface="Yu Gothic UI" panose="020B0500000000000000" pitchFamily="50" charset="-128"/>
                        <a:ea typeface="Yu Gothic UI" panose="020B0500000000000000" pitchFamily="50" charset="-128"/>
                        <a:cs typeface="Arial" panose="020B0604020202020204" pitchFamily="34" charset="0"/>
                        <a:sym typeface="Yu Gothic UI" panose="020B0500000000000000" pitchFamily="50" charset="-128"/>
                      </a:endParaRPr>
                    </a:p>
                    <a:p>
                      <a:r>
                        <a:rPr lang="ja-JP" altLang="en-US" sz="1050" b="1" dirty="0">
                          <a:solidFill>
                            <a:schemeClr val="accent1"/>
                          </a:solidFill>
                          <a:latin typeface="Yu Gothic UI" panose="020B0500000000000000" pitchFamily="50" charset="-128"/>
                          <a:ea typeface="Yu Gothic UI" panose="020B0500000000000000" pitchFamily="50" charset="-128"/>
                          <a:cs typeface="Arial" panose="020B0604020202020204" pitchFamily="34" charset="0"/>
                          <a:sym typeface="Yu Gothic UI" panose="020B0500000000000000" pitchFamily="50" charset="-128"/>
                        </a:rPr>
                        <a:t>・調達先： ○○株式会社</a:t>
                      </a:r>
                      <a:endParaRPr lang="en-US" altLang="ja-JP" sz="1050" b="1" dirty="0">
                        <a:solidFill>
                          <a:schemeClr val="accent1"/>
                        </a:solidFill>
                        <a:latin typeface="Yu Gothic UI" panose="020B0500000000000000" pitchFamily="50" charset="-128"/>
                        <a:ea typeface="Yu Gothic UI" panose="020B0500000000000000" pitchFamily="50" charset="-128"/>
                        <a:cs typeface="Arial" panose="020B0604020202020204" pitchFamily="34" charset="0"/>
                        <a:sym typeface="Yu Gothic UI" panose="020B0500000000000000" pitchFamily="50" charset="-128"/>
                      </a:endParaRPr>
                    </a:p>
                    <a:p>
                      <a:r>
                        <a:rPr lang="ja-JP" altLang="en-US" sz="1050" b="1" dirty="0">
                          <a:solidFill>
                            <a:schemeClr val="accent1"/>
                          </a:solidFill>
                          <a:latin typeface="Yu Gothic UI" panose="020B0500000000000000" pitchFamily="50" charset="-128"/>
                          <a:ea typeface="Yu Gothic UI" panose="020B0500000000000000" pitchFamily="50" charset="-128"/>
                          <a:cs typeface="Arial" panose="020B0604020202020204" pitchFamily="34" charset="0"/>
                          <a:sym typeface="Yu Gothic UI" panose="020B0500000000000000" pitchFamily="50" charset="-128"/>
                        </a:rPr>
                        <a:t>・金額： ○○○ </a:t>
                      </a:r>
                      <a:r>
                        <a:rPr lang="ja-JP" altLang="en-US" sz="1050" b="1" dirty="0">
                          <a:solidFill>
                            <a:schemeClr val="accent1"/>
                          </a:solidFill>
                          <a:latin typeface="Yu Gothic UI" panose="020B0500000000000000" pitchFamily="50" charset="-128"/>
                          <a:ea typeface="Yu Gothic UI" panose="020B0500000000000000" pitchFamily="50" charset="-128"/>
                          <a:cs typeface="Arial" panose="020B0604020202020204" pitchFamily="34" charset="0"/>
                          <a:sym typeface="Wingdings" panose="05000000000000000000" pitchFamily="2" charset="2"/>
                        </a:rPr>
                        <a:t>（百万円</a:t>
                      </a:r>
                      <a:r>
                        <a:rPr lang="ja-JP" altLang="en-US" sz="1050" b="1" dirty="0">
                          <a:solidFill>
                            <a:schemeClr val="accent1"/>
                          </a:solidFill>
                          <a:latin typeface="Yu Gothic UI" panose="020B0500000000000000" pitchFamily="50" charset="-128"/>
                          <a:ea typeface="Yu Gothic UI" panose="020B0500000000000000" pitchFamily="50" charset="-128"/>
                          <a:cs typeface="Arial" panose="020B0604020202020204" pitchFamily="34" charset="0"/>
                          <a:sym typeface="Yu Gothic UI" panose="020B0500000000000000" pitchFamily="50" charset="-128"/>
                        </a:rPr>
                        <a:t>）</a:t>
                      </a:r>
                    </a:p>
                  </a:txBody>
                  <a:tcPr>
                    <a:solidFill>
                      <a:schemeClr val="accent3">
                        <a:lumMod val="20000"/>
                        <a:lumOff val="80000"/>
                      </a:schemeClr>
                    </a:solidFill>
                  </a:tcPr>
                </a:tc>
                <a:tc>
                  <a:txBody>
                    <a:bodyPr/>
                    <a:lstStyle/>
                    <a:p>
                      <a:endParaRPr kumimoji="1" lang="ja-JP" altLang="en-US"/>
                    </a:p>
                  </a:txBody>
                  <a:tcPr>
                    <a:solidFill>
                      <a:schemeClr val="bg1">
                        <a:lumMod val="85000"/>
                      </a:schemeClr>
                    </a:solidFill>
                  </a:tcPr>
                </a:tc>
                <a:tc>
                  <a:txBody>
                    <a:bodyPr/>
                    <a:lstStyle/>
                    <a:p>
                      <a:endParaRPr kumimoji="1" lang="ja-JP" altLang="en-US"/>
                    </a:p>
                  </a:txBody>
                  <a:tcPr>
                    <a:solidFill>
                      <a:schemeClr val="bg1">
                        <a:lumMod val="85000"/>
                      </a:schemeClr>
                    </a:solidFill>
                  </a:tcPr>
                </a:tc>
                <a:tc>
                  <a:txBody>
                    <a:bodyPr/>
                    <a:lstStyle/>
                    <a:p>
                      <a:endParaRPr kumimoji="1" lang="ja-JP" altLang="en-US"/>
                    </a:p>
                  </a:txBody>
                  <a:tcPr>
                    <a:lnB w="9525" cap="flat" cmpd="sng" algn="ctr">
                      <a:solidFill>
                        <a:schemeClr val="bg1"/>
                      </a:solidFill>
                      <a:prstDash val="solid"/>
                      <a:round/>
                      <a:headEnd type="none" w="med" len="med"/>
                      <a:tailEnd type="none" w="med" len="med"/>
                    </a:lnB>
                    <a:solidFill>
                      <a:schemeClr val="bg1">
                        <a:lumMod val="85000"/>
                      </a:schemeClr>
                    </a:solidFill>
                  </a:tcPr>
                </a:tc>
                <a:tc>
                  <a:txBody>
                    <a:bodyPr/>
                    <a:lstStyle/>
                    <a:p>
                      <a:endParaRPr kumimoji="1" lang="ja-JP" altLang="en-US"/>
                    </a:p>
                  </a:txBody>
                  <a:tcPr>
                    <a:lnB w="9525" cap="flat" cmpd="sng" algn="ctr">
                      <a:solidFill>
                        <a:schemeClr val="bg1"/>
                      </a:solidFill>
                      <a:prstDash val="solid"/>
                      <a:round/>
                      <a:headEnd type="none" w="med" len="med"/>
                      <a:tailEnd type="none" w="med" len="med"/>
                    </a:lnB>
                    <a:solidFill>
                      <a:srgbClr val="F2F2F2"/>
                    </a:solidFill>
                  </a:tcPr>
                </a:tc>
                <a:tc>
                  <a:txBody>
                    <a:bodyPr/>
                    <a:lstStyle/>
                    <a:p>
                      <a:endParaRPr kumimoji="1" lang="ja-JP" altLang="en-US"/>
                    </a:p>
                  </a:txBody>
                  <a:tcPr>
                    <a:solidFill>
                      <a:schemeClr val="bg1">
                        <a:lumMod val="95000"/>
                      </a:schemeClr>
                    </a:solidFill>
                  </a:tcPr>
                </a:tc>
                <a:tc>
                  <a:txBody>
                    <a:bodyPr/>
                    <a:lstStyle/>
                    <a:p>
                      <a:endParaRPr kumimoji="1" lang="ja-JP" altLang="en-US"/>
                    </a:p>
                  </a:txBody>
                  <a:tcPr>
                    <a:solidFill>
                      <a:schemeClr val="bg1">
                        <a:lumMod val="95000"/>
                      </a:schemeClr>
                    </a:solidFill>
                  </a:tcPr>
                </a:tc>
                <a:tc>
                  <a:txBody>
                    <a:bodyPr/>
                    <a:lstStyle/>
                    <a:p>
                      <a:endParaRPr kumimoji="1" lang="ja-JP" altLang="en-US"/>
                    </a:p>
                  </a:txBody>
                  <a:tcPr>
                    <a:solidFill>
                      <a:schemeClr val="bg1">
                        <a:lumMod val="95000"/>
                      </a:schemeClr>
                    </a:solidFill>
                  </a:tcPr>
                </a:tc>
                <a:tc>
                  <a:txBody>
                    <a:bodyPr/>
                    <a:lstStyle/>
                    <a:p>
                      <a:endParaRPr kumimoji="1" lang="ja-JP" altLang="en-US"/>
                    </a:p>
                  </a:txBody>
                  <a:tcPr>
                    <a:solidFill>
                      <a:schemeClr val="bg1">
                        <a:lumMod val="95000"/>
                      </a:schemeClr>
                    </a:solidFill>
                  </a:tcPr>
                </a:tc>
                <a:tc>
                  <a:txBody>
                    <a:bodyPr/>
                    <a:lstStyle/>
                    <a:p>
                      <a:endParaRPr kumimoji="1" lang="ja-JP" altLang="en-US"/>
                    </a:p>
                  </a:txBody>
                  <a:tcPr>
                    <a:solidFill>
                      <a:schemeClr val="bg1">
                        <a:lumMod val="95000"/>
                      </a:schemeClr>
                    </a:solidFill>
                  </a:tcPr>
                </a:tc>
                <a:extLst>
                  <a:ext uri="{0D108BD9-81ED-4DB2-BD59-A6C34878D82A}">
                    <a16:rowId xmlns:a16="http://schemas.microsoft.com/office/drawing/2014/main" val="1381222560"/>
                  </a:ext>
                </a:extLst>
              </a:tr>
              <a:tr h="360000">
                <a:tc>
                  <a:txBody>
                    <a:bodyPr/>
                    <a:lstStyle/>
                    <a:p>
                      <a:r>
                        <a:rPr lang="ja-JP" altLang="en-US" sz="1050" b="1" dirty="0">
                          <a:solidFill>
                            <a:schemeClr val="accent1"/>
                          </a:solidFill>
                          <a:latin typeface="Yu Gothic UI" panose="020B0500000000000000" pitchFamily="50" charset="-128"/>
                          <a:ea typeface="Yu Gothic UI" panose="020B0500000000000000" pitchFamily="50" charset="-128"/>
                          <a:cs typeface="Arial" panose="020B0604020202020204" pitchFamily="34" charset="0"/>
                          <a:sym typeface="Yu Gothic UI" panose="020B0500000000000000" pitchFamily="50" charset="-128"/>
                        </a:rPr>
                        <a:t>・資金調達手法：資本性劣後ローン（メザニンファイナンス）</a:t>
                      </a:r>
                      <a:endParaRPr lang="en-US" altLang="ja-JP" sz="1050" b="1" dirty="0">
                        <a:solidFill>
                          <a:schemeClr val="accent1"/>
                        </a:solidFill>
                        <a:latin typeface="Yu Gothic UI" panose="020B0500000000000000" pitchFamily="50" charset="-128"/>
                        <a:ea typeface="Yu Gothic UI" panose="020B0500000000000000" pitchFamily="50" charset="-128"/>
                        <a:cs typeface="Arial" panose="020B0604020202020204" pitchFamily="34" charset="0"/>
                        <a:sym typeface="Yu Gothic UI" panose="020B0500000000000000" pitchFamily="50" charset="-128"/>
                      </a:endParaRPr>
                    </a:p>
                    <a:p>
                      <a:r>
                        <a:rPr lang="ja-JP" altLang="en-US" sz="1050" b="1" dirty="0">
                          <a:solidFill>
                            <a:schemeClr val="accent1"/>
                          </a:solidFill>
                          <a:latin typeface="Yu Gothic UI" panose="020B0500000000000000" pitchFamily="50" charset="-128"/>
                          <a:ea typeface="Yu Gothic UI" panose="020B0500000000000000" pitchFamily="50" charset="-128"/>
                          <a:cs typeface="Arial" panose="020B0604020202020204" pitchFamily="34" charset="0"/>
                          <a:sym typeface="Yu Gothic UI" panose="020B0500000000000000" pitchFamily="50" charset="-128"/>
                        </a:rPr>
                        <a:t>・調達先：○○銀行</a:t>
                      </a:r>
                      <a:endParaRPr lang="en-US" altLang="ja-JP" sz="1050" b="1" dirty="0">
                        <a:solidFill>
                          <a:schemeClr val="accent1"/>
                        </a:solidFill>
                        <a:latin typeface="Yu Gothic UI" panose="020B0500000000000000" pitchFamily="50" charset="-128"/>
                        <a:ea typeface="Yu Gothic UI" panose="020B0500000000000000" pitchFamily="50" charset="-128"/>
                        <a:cs typeface="Arial" panose="020B0604020202020204" pitchFamily="34" charset="0"/>
                        <a:sym typeface="Yu Gothic UI" panose="020B0500000000000000" pitchFamily="50" charset="-128"/>
                      </a:endParaRPr>
                    </a:p>
                    <a:p>
                      <a:r>
                        <a:rPr lang="ja-JP" altLang="en-US" sz="1050" b="1" dirty="0">
                          <a:solidFill>
                            <a:schemeClr val="accent1"/>
                          </a:solidFill>
                          <a:latin typeface="Yu Gothic UI" panose="020B0500000000000000" pitchFamily="50" charset="-128"/>
                          <a:ea typeface="Yu Gothic UI" panose="020B0500000000000000" pitchFamily="50" charset="-128"/>
                          <a:cs typeface="Arial" panose="020B0604020202020204" pitchFamily="34" charset="0"/>
                          <a:sym typeface="Yu Gothic UI" panose="020B0500000000000000" pitchFamily="50" charset="-128"/>
                        </a:rPr>
                        <a:t>・金額： ○○ </a:t>
                      </a:r>
                      <a:r>
                        <a:rPr lang="ja-JP" altLang="en-US" sz="1050" b="1" dirty="0">
                          <a:solidFill>
                            <a:schemeClr val="accent1"/>
                          </a:solidFill>
                          <a:latin typeface="Yu Gothic UI" panose="020B0500000000000000" pitchFamily="50" charset="-128"/>
                          <a:ea typeface="Yu Gothic UI" panose="020B0500000000000000" pitchFamily="50" charset="-128"/>
                          <a:cs typeface="Arial" panose="020B0604020202020204" pitchFamily="34" charset="0"/>
                          <a:sym typeface="Wingdings" panose="05000000000000000000" pitchFamily="2" charset="2"/>
                        </a:rPr>
                        <a:t>（百万円</a:t>
                      </a:r>
                      <a:r>
                        <a:rPr lang="ja-JP" altLang="en-US" sz="1050" b="1" dirty="0">
                          <a:solidFill>
                            <a:schemeClr val="accent1"/>
                          </a:solidFill>
                          <a:latin typeface="Yu Gothic UI" panose="020B0500000000000000" pitchFamily="50" charset="-128"/>
                          <a:ea typeface="Yu Gothic UI" panose="020B0500000000000000" pitchFamily="50" charset="-128"/>
                          <a:cs typeface="Arial" panose="020B0604020202020204" pitchFamily="34" charset="0"/>
                          <a:sym typeface="Yu Gothic UI" panose="020B0500000000000000" pitchFamily="50" charset="-128"/>
                        </a:rPr>
                        <a:t>）</a:t>
                      </a:r>
                    </a:p>
                  </a:txBody>
                  <a:tcPr>
                    <a:solidFill>
                      <a:schemeClr val="accent3">
                        <a:lumMod val="20000"/>
                        <a:lumOff val="80000"/>
                      </a:schemeClr>
                    </a:solidFill>
                  </a:tcPr>
                </a:tc>
                <a:tc>
                  <a:txBody>
                    <a:bodyPr/>
                    <a:lstStyle/>
                    <a:p>
                      <a:endParaRPr kumimoji="1" lang="ja-JP" altLang="en-US" dirty="0"/>
                    </a:p>
                  </a:txBody>
                  <a:tcPr>
                    <a:solidFill>
                      <a:schemeClr val="bg1">
                        <a:lumMod val="85000"/>
                      </a:schemeClr>
                    </a:solidFill>
                  </a:tcPr>
                </a:tc>
                <a:tc>
                  <a:txBody>
                    <a:bodyPr/>
                    <a:lstStyle/>
                    <a:p>
                      <a:endParaRPr kumimoji="1" lang="ja-JP" altLang="en-US"/>
                    </a:p>
                  </a:txBody>
                  <a:tcPr>
                    <a:solidFill>
                      <a:schemeClr val="bg1">
                        <a:lumMod val="85000"/>
                      </a:schemeClr>
                    </a:solidFill>
                  </a:tcPr>
                </a:tc>
                <a:tc>
                  <a:txBody>
                    <a:bodyPr/>
                    <a:lstStyle/>
                    <a:p>
                      <a:endParaRPr kumimoji="1" lang="ja-JP" altLang="en-US"/>
                    </a:p>
                  </a:txBody>
                  <a:tcPr>
                    <a:lnT w="9525" cap="flat" cmpd="sng" algn="ctr">
                      <a:solidFill>
                        <a:schemeClr val="bg1"/>
                      </a:solidFill>
                      <a:prstDash val="solid"/>
                      <a:round/>
                      <a:headEnd type="none" w="med" len="med"/>
                      <a:tailEnd type="none" w="med" len="med"/>
                    </a:lnT>
                    <a:solidFill>
                      <a:schemeClr val="bg1">
                        <a:lumMod val="85000"/>
                      </a:schemeClr>
                    </a:solidFill>
                  </a:tcPr>
                </a:tc>
                <a:tc>
                  <a:txBody>
                    <a:bodyPr/>
                    <a:lstStyle/>
                    <a:p>
                      <a:endParaRPr kumimoji="1" lang="ja-JP" altLang="en-US"/>
                    </a:p>
                  </a:txBody>
                  <a:tcPr>
                    <a:lnT w="9525" cap="flat" cmpd="sng" algn="ctr">
                      <a:solidFill>
                        <a:schemeClr val="bg1"/>
                      </a:solidFill>
                      <a:prstDash val="solid"/>
                      <a:round/>
                      <a:headEnd type="none" w="med" len="med"/>
                      <a:tailEnd type="none" w="med" len="med"/>
                    </a:lnT>
                    <a:solidFill>
                      <a:srgbClr val="F2F2F2"/>
                    </a:solidFill>
                  </a:tcPr>
                </a:tc>
                <a:tc>
                  <a:txBody>
                    <a:bodyPr/>
                    <a:lstStyle/>
                    <a:p>
                      <a:endParaRPr kumimoji="1" lang="ja-JP" altLang="en-US"/>
                    </a:p>
                  </a:txBody>
                  <a:tcPr>
                    <a:solidFill>
                      <a:schemeClr val="bg1">
                        <a:lumMod val="95000"/>
                      </a:schemeClr>
                    </a:solidFill>
                  </a:tcPr>
                </a:tc>
                <a:tc>
                  <a:txBody>
                    <a:bodyPr/>
                    <a:lstStyle/>
                    <a:p>
                      <a:endParaRPr kumimoji="1" lang="ja-JP" altLang="en-US"/>
                    </a:p>
                  </a:txBody>
                  <a:tcPr>
                    <a:solidFill>
                      <a:schemeClr val="bg1">
                        <a:lumMod val="95000"/>
                      </a:schemeClr>
                    </a:solidFill>
                  </a:tcPr>
                </a:tc>
                <a:tc>
                  <a:txBody>
                    <a:bodyPr/>
                    <a:lstStyle/>
                    <a:p>
                      <a:endParaRPr kumimoji="1" lang="ja-JP" altLang="en-US"/>
                    </a:p>
                  </a:txBody>
                  <a:tcPr>
                    <a:solidFill>
                      <a:schemeClr val="bg1">
                        <a:lumMod val="95000"/>
                      </a:schemeClr>
                    </a:solidFill>
                  </a:tcPr>
                </a:tc>
                <a:tc>
                  <a:txBody>
                    <a:bodyPr/>
                    <a:lstStyle/>
                    <a:p>
                      <a:endParaRPr kumimoji="1" lang="ja-JP" altLang="en-US"/>
                    </a:p>
                  </a:txBody>
                  <a:tcPr>
                    <a:solidFill>
                      <a:schemeClr val="bg1">
                        <a:lumMod val="95000"/>
                      </a:schemeClr>
                    </a:solidFill>
                  </a:tcPr>
                </a:tc>
                <a:tc>
                  <a:txBody>
                    <a:bodyPr/>
                    <a:lstStyle/>
                    <a:p>
                      <a:endParaRPr kumimoji="1" lang="ja-JP" altLang="en-US"/>
                    </a:p>
                  </a:txBody>
                  <a:tcPr>
                    <a:solidFill>
                      <a:schemeClr val="bg1">
                        <a:lumMod val="95000"/>
                      </a:schemeClr>
                    </a:solidFill>
                  </a:tcPr>
                </a:tc>
                <a:extLst>
                  <a:ext uri="{0D108BD9-81ED-4DB2-BD59-A6C34878D82A}">
                    <a16:rowId xmlns:a16="http://schemas.microsoft.com/office/drawing/2014/main" val="1984398392"/>
                  </a:ext>
                </a:extLst>
              </a:tr>
              <a:tr h="360000">
                <a:tc>
                  <a:txBody>
                    <a:bodyPr/>
                    <a:lstStyle/>
                    <a:p>
                      <a:r>
                        <a:rPr lang="ja-JP" altLang="en-US" sz="1050" b="1" dirty="0">
                          <a:solidFill>
                            <a:schemeClr val="accent1"/>
                          </a:solidFill>
                          <a:latin typeface="Yu Gothic UI" panose="020B0500000000000000" pitchFamily="50" charset="-128"/>
                          <a:ea typeface="Yu Gothic UI" panose="020B0500000000000000" pitchFamily="50" charset="-128"/>
                          <a:cs typeface="Arial" panose="020B0604020202020204" pitchFamily="34" charset="0"/>
                          <a:sym typeface="Yu Gothic UI" panose="020B0500000000000000" pitchFamily="50" charset="-128"/>
                        </a:rPr>
                        <a:t>・資金調達手法：</a:t>
                      </a:r>
                      <a:endParaRPr lang="en-US" altLang="ja-JP" sz="1050" b="1" dirty="0">
                        <a:solidFill>
                          <a:schemeClr val="accent1"/>
                        </a:solidFill>
                        <a:latin typeface="Yu Gothic UI" panose="020B0500000000000000" pitchFamily="50" charset="-128"/>
                        <a:ea typeface="Yu Gothic UI" panose="020B0500000000000000" pitchFamily="50" charset="-128"/>
                        <a:cs typeface="Arial" panose="020B0604020202020204" pitchFamily="34" charset="0"/>
                        <a:sym typeface="Yu Gothic UI" panose="020B0500000000000000" pitchFamily="50" charset="-128"/>
                      </a:endParaRPr>
                    </a:p>
                    <a:p>
                      <a:r>
                        <a:rPr lang="ja-JP" altLang="en-US" sz="1050" b="1" dirty="0">
                          <a:solidFill>
                            <a:schemeClr val="accent1"/>
                          </a:solidFill>
                          <a:latin typeface="Yu Gothic UI" panose="020B0500000000000000" pitchFamily="50" charset="-128"/>
                          <a:ea typeface="Yu Gothic UI" panose="020B0500000000000000" pitchFamily="50" charset="-128"/>
                          <a:cs typeface="Arial" panose="020B0604020202020204" pitchFamily="34" charset="0"/>
                          <a:sym typeface="Yu Gothic UI" panose="020B0500000000000000" pitchFamily="50" charset="-128"/>
                        </a:rPr>
                        <a:t>・調達先：</a:t>
                      </a:r>
                      <a:endParaRPr lang="en-US" altLang="ja-JP" sz="1050" b="1" dirty="0">
                        <a:solidFill>
                          <a:schemeClr val="accent1"/>
                        </a:solidFill>
                        <a:latin typeface="Yu Gothic UI" panose="020B0500000000000000" pitchFamily="50" charset="-128"/>
                        <a:ea typeface="Yu Gothic UI" panose="020B0500000000000000" pitchFamily="50" charset="-128"/>
                        <a:cs typeface="Arial" panose="020B0604020202020204" pitchFamily="34" charset="0"/>
                        <a:sym typeface="Yu Gothic UI" panose="020B0500000000000000" pitchFamily="50" charset="-128"/>
                      </a:endParaRPr>
                    </a:p>
                    <a:p>
                      <a:r>
                        <a:rPr lang="ja-JP" altLang="en-US" sz="1050" b="1" dirty="0">
                          <a:solidFill>
                            <a:schemeClr val="accent1"/>
                          </a:solidFill>
                          <a:latin typeface="Yu Gothic UI" panose="020B0500000000000000" pitchFamily="50" charset="-128"/>
                          <a:ea typeface="Yu Gothic UI" panose="020B0500000000000000" pitchFamily="50" charset="-128"/>
                          <a:cs typeface="Arial" panose="020B0604020202020204" pitchFamily="34" charset="0"/>
                          <a:sym typeface="Yu Gothic UI" panose="020B0500000000000000" pitchFamily="50" charset="-128"/>
                        </a:rPr>
                        <a:t>・金額： ○○ </a:t>
                      </a:r>
                      <a:r>
                        <a:rPr lang="ja-JP" altLang="en-US" sz="1050" b="1" dirty="0">
                          <a:solidFill>
                            <a:schemeClr val="accent1"/>
                          </a:solidFill>
                          <a:latin typeface="Yu Gothic UI" panose="020B0500000000000000" pitchFamily="50" charset="-128"/>
                          <a:ea typeface="Yu Gothic UI" panose="020B0500000000000000" pitchFamily="50" charset="-128"/>
                          <a:cs typeface="Arial" panose="020B0604020202020204" pitchFamily="34" charset="0"/>
                          <a:sym typeface="Wingdings" panose="05000000000000000000" pitchFamily="2" charset="2"/>
                        </a:rPr>
                        <a:t>（百万円</a:t>
                      </a:r>
                      <a:r>
                        <a:rPr lang="ja-JP" altLang="en-US" sz="1050" b="1" dirty="0">
                          <a:solidFill>
                            <a:schemeClr val="accent1"/>
                          </a:solidFill>
                          <a:latin typeface="Yu Gothic UI" panose="020B0500000000000000" pitchFamily="50" charset="-128"/>
                          <a:ea typeface="Yu Gothic UI" panose="020B0500000000000000" pitchFamily="50" charset="-128"/>
                          <a:cs typeface="Arial" panose="020B0604020202020204" pitchFamily="34" charset="0"/>
                          <a:sym typeface="Yu Gothic UI" panose="020B0500000000000000" pitchFamily="50" charset="-128"/>
                        </a:rPr>
                        <a:t>）</a:t>
                      </a:r>
                    </a:p>
                  </a:txBody>
                  <a:tcPr>
                    <a:solidFill>
                      <a:schemeClr val="accent3">
                        <a:lumMod val="20000"/>
                        <a:lumOff val="80000"/>
                      </a:schemeClr>
                    </a:solidFill>
                  </a:tcPr>
                </a:tc>
                <a:tc>
                  <a:txBody>
                    <a:bodyPr/>
                    <a:lstStyle/>
                    <a:p>
                      <a:endParaRPr kumimoji="1" lang="ja-JP" altLang="en-US"/>
                    </a:p>
                  </a:txBody>
                  <a:tcPr>
                    <a:solidFill>
                      <a:schemeClr val="bg1">
                        <a:lumMod val="85000"/>
                      </a:schemeClr>
                    </a:solidFill>
                  </a:tcPr>
                </a:tc>
                <a:tc>
                  <a:txBody>
                    <a:bodyPr/>
                    <a:lstStyle/>
                    <a:p>
                      <a:endParaRPr kumimoji="1" lang="ja-JP" altLang="en-US"/>
                    </a:p>
                  </a:txBody>
                  <a:tcPr>
                    <a:solidFill>
                      <a:schemeClr val="bg1">
                        <a:lumMod val="85000"/>
                      </a:schemeClr>
                    </a:solidFill>
                  </a:tcPr>
                </a:tc>
                <a:tc>
                  <a:txBody>
                    <a:bodyPr/>
                    <a:lstStyle/>
                    <a:p>
                      <a:endParaRPr kumimoji="1" lang="ja-JP" altLang="en-US"/>
                    </a:p>
                  </a:txBody>
                  <a:tcPr>
                    <a:solidFill>
                      <a:schemeClr val="bg1">
                        <a:lumMod val="85000"/>
                      </a:schemeClr>
                    </a:solidFill>
                  </a:tcPr>
                </a:tc>
                <a:tc>
                  <a:txBody>
                    <a:bodyPr/>
                    <a:lstStyle/>
                    <a:p>
                      <a:endParaRPr kumimoji="1" lang="ja-JP" altLang="en-US"/>
                    </a:p>
                  </a:txBody>
                  <a:tcPr>
                    <a:solidFill>
                      <a:srgbClr val="F2F2F2"/>
                    </a:solidFill>
                  </a:tcPr>
                </a:tc>
                <a:tc>
                  <a:txBody>
                    <a:bodyPr/>
                    <a:lstStyle/>
                    <a:p>
                      <a:endParaRPr kumimoji="1" lang="ja-JP" altLang="en-US"/>
                    </a:p>
                  </a:txBody>
                  <a:tcPr>
                    <a:solidFill>
                      <a:schemeClr val="bg1">
                        <a:lumMod val="95000"/>
                      </a:schemeClr>
                    </a:solidFill>
                  </a:tcPr>
                </a:tc>
                <a:tc>
                  <a:txBody>
                    <a:bodyPr/>
                    <a:lstStyle/>
                    <a:p>
                      <a:endParaRPr kumimoji="1" lang="ja-JP" altLang="en-US"/>
                    </a:p>
                  </a:txBody>
                  <a:tcPr>
                    <a:solidFill>
                      <a:schemeClr val="bg1">
                        <a:lumMod val="95000"/>
                      </a:schemeClr>
                    </a:solidFill>
                  </a:tcPr>
                </a:tc>
                <a:tc>
                  <a:txBody>
                    <a:bodyPr/>
                    <a:lstStyle/>
                    <a:p>
                      <a:endParaRPr kumimoji="1" lang="ja-JP" altLang="en-US"/>
                    </a:p>
                  </a:txBody>
                  <a:tcPr>
                    <a:solidFill>
                      <a:schemeClr val="bg1">
                        <a:lumMod val="95000"/>
                      </a:schemeClr>
                    </a:solidFill>
                  </a:tcPr>
                </a:tc>
                <a:tc>
                  <a:txBody>
                    <a:bodyPr/>
                    <a:lstStyle/>
                    <a:p>
                      <a:endParaRPr kumimoji="1" lang="ja-JP" altLang="en-US"/>
                    </a:p>
                  </a:txBody>
                  <a:tcPr>
                    <a:solidFill>
                      <a:schemeClr val="bg1">
                        <a:lumMod val="95000"/>
                      </a:schemeClr>
                    </a:solidFill>
                  </a:tcPr>
                </a:tc>
                <a:tc>
                  <a:txBody>
                    <a:bodyPr/>
                    <a:lstStyle/>
                    <a:p>
                      <a:endParaRPr kumimoji="1" lang="ja-JP" altLang="en-US" dirty="0"/>
                    </a:p>
                  </a:txBody>
                  <a:tcPr>
                    <a:solidFill>
                      <a:schemeClr val="bg1">
                        <a:lumMod val="95000"/>
                      </a:schemeClr>
                    </a:solidFill>
                  </a:tcPr>
                </a:tc>
                <a:extLst>
                  <a:ext uri="{0D108BD9-81ED-4DB2-BD59-A6C34878D82A}">
                    <a16:rowId xmlns:a16="http://schemas.microsoft.com/office/drawing/2014/main" val="137452621"/>
                  </a:ext>
                </a:extLst>
              </a:tr>
            </a:tbl>
          </a:graphicData>
        </a:graphic>
      </p:graphicFrame>
      <p:sp>
        <p:nvSpPr>
          <p:cNvPr id="11" name="矢印: 右 10">
            <a:extLst>
              <a:ext uri="{FF2B5EF4-FFF2-40B4-BE49-F238E27FC236}">
                <a16:creationId xmlns:a16="http://schemas.microsoft.com/office/drawing/2014/main" id="{1C1FB271-B865-2A0C-CC38-7F4987B1767A}"/>
              </a:ext>
            </a:extLst>
          </p:cNvPr>
          <p:cNvSpPr/>
          <p:nvPr/>
        </p:nvSpPr>
        <p:spPr>
          <a:xfrm>
            <a:off x="2679696" y="2152256"/>
            <a:ext cx="2947594" cy="341420"/>
          </a:xfrm>
          <a:prstGeom prst="rightArrow">
            <a:avLst>
              <a:gd name="adj1" fmla="val 60713"/>
              <a:gd name="adj2" fmla="val 50000"/>
            </a:avLst>
          </a:prstGeom>
          <a:solidFill>
            <a:schemeClr val="accent3">
              <a:lumMod val="40000"/>
              <a:lumOff val="60000"/>
            </a:schemeClr>
          </a:solid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1" i="0" u="none" strike="noStrike" kern="1200" cap="none" spc="0" normalizeH="0" baseline="0" noProof="0">
                <a:ln>
                  <a:noFill/>
                </a:ln>
                <a:solidFill>
                  <a:srgbClr val="000F78"/>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借入期間（○年間）</a:t>
            </a:r>
          </a:p>
        </p:txBody>
      </p:sp>
      <p:sp>
        <p:nvSpPr>
          <p:cNvPr id="6" name="星: 5 pt 5">
            <a:extLst>
              <a:ext uri="{FF2B5EF4-FFF2-40B4-BE49-F238E27FC236}">
                <a16:creationId xmlns:a16="http://schemas.microsoft.com/office/drawing/2014/main" id="{076171A5-88D6-CDBC-8BCB-D0575C5CB7F1}"/>
              </a:ext>
            </a:extLst>
          </p:cNvPr>
          <p:cNvSpPr/>
          <p:nvPr/>
        </p:nvSpPr>
        <p:spPr>
          <a:xfrm>
            <a:off x="3098568" y="2737199"/>
            <a:ext cx="293143" cy="280314"/>
          </a:xfrm>
          <a:prstGeom prst="star5">
            <a:avLst/>
          </a:prstGeom>
          <a:solidFill>
            <a:schemeClr val="accent2"/>
          </a:solidFill>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1" lang="ja-JP" altLang="en-US" sz="1000" b="1" i="0" u="none" strike="noStrike" kern="1200" cap="none" spc="0" normalizeH="0" baseline="0" noProof="0">
              <a:ln>
                <a:noFill/>
              </a:ln>
              <a:solidFill>
                <a:srgbClr val="000000"/>
              </a:solidFill>
              <a:effectLst/>
              <a:uLnTx/>
              <a:uFillTx/>
              <a:latin typeface="Yu Gothic UI"/>
              <a:ea typeface="Yu Gothic UI"/>
              <a:cs typeface="+mn-cs"/>
            </a:endParaRPr>
          </a:p>
        </p:txBody>
      </p:sp>
      <p:sp>
        <p:nvSpPr>
          <p:cNvPr id="3" name="矢印: 右 2">
            <a:extLst>
              <a:ext uri="{FF2B5EF4-FFF2-40B4-BE49-F238E27FC236}">
                <a16:creationId xmlns:a16="http://schemas.microsoft.com/office/drawing/2014/main" id="{DCC3FC5A-9F4C-69D4-BD63-0C8432B7F488}"/>
              </a:ext>
            </a:extLst>
          </p:cNvPr>
          <p:cNvSpPr/>
          <p:nvPr/>
        </p:nvSpPr>
        <p:spPr>
          <a:xfrm>
            <a:off x="4221805" y="3284505"/>
            <a:ext cx="5393196" cy="341420"/>
          </a:xfrm>
          <a:prstGeom prst="rightArrow">
            <a:avLst>
              <a:gd name="adj1" fmla="val 60713"/>
              <a:gd name="adj2" fmla="val 50000"/>
            </a:avLst>
          </a:prstGeom>
          <a:solidFill>
            <a:schemeClr val="accent3">
              <a:lumMod val="40000"/>
              <a:lumOff val="60000"/>
            </a:schemeClr>
          </a:solid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1" i="0" u="none" strike="noStrike" kern="1200" cap="none" spc="0" normalizeH="0" baseline="0" noProof="0">
                <a:ln>
                  <a:noFill/>
                </a:ln>
                <a:solidFill>
                  <a:srgbClr val="000F78"/>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○○期間（○年間）</a:t>
            </a:r>
          </a:p>
        </p:txBody>
      </p:sp>
      <p:sp>
        <p:nvSpPr>
          <p:cNvPr id="8" name="星: 5 pt 7">
            <a:extLst>
              <a:ext uri="{FF2B5EF4-FFF2-40B4-BE49-F238E27FC236}">
                <a16:creationId xmlns:a16="http://schemas.microsoft.com/office/drawing/2014/main" id="{6F14F8A2-408E-F8AE-FA30-794A9ADF4061}"/>
              </a:ext>
            </a:extLst>
          </p:cNvPr>
          <p:cNvSpPr/>
          <p:nvPr/>
        </p:nvSpPr>
        <p:spPr>
          <a:xfrm>
            <a:off x="2412623" y="1675360"/>
            <a:ext cx="293143" cy="280314"/>
          </a:xfrm>
          <a:prstGeom prst="star5">
            <a:avLst/>
          </a:prstGeom>
          <a:solidFill>
            <a:schemeClr val="accent2"/>
          </a:solidFill>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1" lang="ja-JP" altLang="en-US" sz="1000" b="1" i="0" u="none" strike="noStrike" kern="1200" cap="none" spc="0" normalizeH="0" baseline="0" noProof="0">
              <a:ln>
                <a:noFill/>
              </a:ln>
              <a:solidFill>
                <a:srgbClr val="000000"/>
              </a:solidFill>
              <a:effectLst/>
              <a:uLnTx/>
              <a:uFillTx/>
              <a:latin typeface="Yu Gothic UI"/>
              <a:ea typeface="Yu Gothic UI"/>
              <a:cs typeface="+mn-cs"/>
            </a:endParaRPr>
          </a:p>
        </p:txBody>
      </p:sp>
      <p:sp>
        <p:nvSpPr>
          <p:cNvPr id="18" name="四角形: メモ 1">
            <a:extLst>
              <a:ext uri="{FF2B5EF4-FFF2-40B4-BE49-F238E27FC236}">
                <a16:creationId xmlns:a16="http://schemas.microsoft.com/office/drawing/2014/main" id="{483A01B7-D21F-1F4E-10EE-A1B34AD43498}"/>
              </a:ext>
            </a:extLst>
          </p:cNvPr>
          <p:cNvSpPr/>
          <p:nvPr/>
        </p:nvSpPr>
        <p:spPr>
          <a:xfrm>
            <a:off x="8061141" y="259200"/>
            <a:ext cx="1651634" cy="530966"/>
          </a:xfrm>
          <a:prstGeom prst="foldedCorner">
            <a:avLst/>
          </a:prstGeom>
          <a:solidFill>
            <a:srgbClr val="FF9900"/>
          </a:solidFill>
          <a:ln w="9525" cap="rnd" cmpd="sng" algn="ctr">
            <a:noFill/>
            <a:prstDash val="solid"/>
            <a:round/>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algn="ctr" defTabSz="742950"/>
            <a:r>
              <a:rPr kumimoji="1" lang="ja-JP" altLang="en-US" sz="1050" b="1">
                <a:solidFill>
                  <a:srgbClr val="575757"/>
                </a:solidFill>
                <a:latin typeface="Yu Gothic UI"/>
                <a:ea typeface="Yu Gothic UI"/>
                <a:sym typeface="Yu Gothic UI" panose="020B0500000000000000" pitchFamily="50" charset="-128"/>
              </a:rPr>
              <a:t>コンソーシアム</a:t>
            </a:r>
            <a:r>
              <a:rPr lang="ja-JP" altLang="en-US" sz="1050" b="1">
                <a:solidFill>
                  <a:srgbClr val="575757"/>
                </a:solidFill>
                <a:latin typeface="Yu Gothic UI"/>
                <a:ea typeface="Yu Gothic UI"/>
                <a:sym typeface="Yu Gothic UI" panose="020B0500000000000000" pitchFamily="50" charset="-128"/>
              </a:rPr>
              <a:t>形式</a:t>
            </a:r>
            <a:r>
              <a:rPr kumimoji="1" lang="ja-JP" altLang="en-US" sz="1050" b="1">
                <a:solidFill>
                  <a:srgbClr val="575757"/>
                </a:solidFill>
                <a:latin typeface="Yu Gothic UI"/>
                <a:ea typeface="Yu Gothic UI"/>
                <a:sym typeface="Yu Gothic UI" panose="020B0500000000000000" pitchFamily="50" charset="-128"/>
              </a:rPr>
              <a:t>の場合、事業者ごとにスライド作成</a:t>
            </a:r>
            <a:endParaRPr kumimoji="1" lang="en-US" altLang="ja-JP" sz="1050" b="1">
              <a:solidFill>
                <a:srgbClr val="575757"/>
              </a:solidFill>
              <a:latin typeface="Yu Gothic UI"/>
              <a:ea typeface="Yu Gothic UI"/>
              <a:sym typeface="Yu Gothic UI" panose="020B0500000000000000" pitchFamily="50" charset="-128"/>
            </a:endParaRPr>
          </a:p>
          <a:p>
            <a:pPr algn="ctr" defTabSz="742950"/>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（株式会社</a:t>
            </a:r>
            <a:r>
              <a:rPr kumimoji="1" lang="en-US" altLang="ja-JP"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XXXX</a:t>
            </a:r>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a:t>
            </a:r>
          </a:p>
        </p:txBody>
      </p:sp>
      <p:sp>
        <p:nvSpPr>
          <p:cNvPr id="15" name="四角形: メモ 1">
            <a:extLst>
              <a:ext uri="{FF2B5EF4-FFF2-40B4-BE49-F238E27FC236}">
                <a16:creationId xmlns:a16="http://schemas.microsoft.com/office/drawing/2014/main" id="{77FF2F24-2557-7F5C-9405-572FD4D5874E}"/>
              </a:ext>
            </a:extLst>
          </p:cNvPr>
          <p:cNvSpPr/>
          <p:nvPr/>
        </p:nvSpPr>
        <p:spPr>
          <a:xfrm>
            <a:off x="-1488524" y="259200"/>
            <a:ext cx="1412324" cy="534370"/>
          </a:xfrm>
          <a:prstGeom prst="foldedCorner">
            <a:avLst/>
          </a:prstGeom>
          <a:solidFill>
            <a:srgbClr val="FFFF00"/>
          </a:solidFill>
          <a:ln w="9525" cap="rnd" cmpd="sng" algn="ctr">
            <a:noFill/>
            <a:prstDash val="solid"/>
            <a:round/>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72000" tIns="37148" rIns="72000" bIns="37148" numCol="1" spcCol="0" rtlCol="0" fromWordArt="0" anchor="t"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defTabSz="742950"/>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当スライドは作成必須</a:t>
            </a:r>
          </a:p>
        </p:txBody>
      </p:sp>
    </p:spTree>
    <p:extLst>
      <p:ext uri="{BB962C8B-B14F-4D97-AF65-F5344CB8AC3E}">
        <p14:creationId xmlns:p14="http://schemas.microsoft.com/office/powerpoint/2010/main" val="137628936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6" name="think-cell data - do not delete" hidden="1">
            <a:extLst>
              <a:ext uri="{FF2B5EF4-FFF2-40B4-BE49-F238E27FC236}">
                <a16:creationId xmlns:a16="http://schemas.microsoft.com/office/drawing/2014/main" id="{33CBD815-16C0-20CD-98DF-97D502360CB6}"/>
              </a:ext>
            </a:extLst>
          </p:cNvPr>
          <p:cNvGraphicFramePr>
            <a:graphicFrameLocks/>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13" imgW="277" imgH="277" progId="TCLayout.ActiveDocument.1">
                  <p:embed/>
                </p:oleObj>
              </mc:Choice>
              <mc:Fallback>
                <p:oleObj name="think-cellスライド" r:id="rId13" imgW="277" imgH="277" progId="TCLayout.ActiveDocument.1">
                  <p:embed/>
                  <p:pic>
                    <p:nvPicPr>
                      <p:cNvPr id="6" name="think-cell data - do not delete" hidden="1">
                        <a:extLst>
                          <a:ext uri="{FF2B5EF4-FFF2-40B4-BE49-F238E27FC236}">
                            <a16:creationId xmlns:a16="http://schemas.microsoft.com/office/drawing/2014/main" id="{33CBD815-16C0-20CD-98DF-97D502360CB6}"/>
                          </a:ext>
                        </a:extLst>
                      </p:cNvPr>
                      <p:cNvPicPr/>
                      <p:nvPr/>
                    </p:nvPicPr>
                    <p:blipFill>
                      <a:blip r:embed="rId14"/>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2330FEC4-384B-E885-FC46-B4F3E3EC6091}"/>
              </a:ext>
            </a:extLst>
          </p:cNvPr>
          <p:cNvSpPr>
            <a:spLocks noGrp="1"/>
          </p:cNvSpPr>
          <p:nvPr>
            <p:ph type="title"/>
          </p:nvPr>
        </p:nvSpPr>
        <p:spPr/>
        <p:txBody>
          <a:bodyPr vert="horz"/>
          <a:lstStyle/>
          <a:p>
            <a:r>
              <a:rPr kumimoji="1" lang="ja-JP" altLang="en-US"/>
              <a:t>目次</a:t>
            </a:r>
          </a:p>
        </p:txBody>
      </p:sp>
      <p:sp>
        <p:nvSpPr>
          <p:cNvPr id="31" name="Text Placeholder 2">
            <a:hlinkClick r:id="rId15" action="ppaction://hlinksldjump"/>
            <a:extLst>
              <a:ext uri="{FF2B5EF4-FFF2-40B4-BE49-F238E27FC236}">
                <a16:creationId xmlns:a16="http://schemas.microsoft.com/office/drawing/2014/main" id="{9ECBBB76-94E7-F152-144F-868BB7493768}"/>
              </a:ext>
            </a:extLst>
          </p:cNvPr>
          <p:cNvSpPr>
            <a:spLocks/>
          </p:cNvSpPr>
          <p:nvPr>
            <p:custDataLst>
              <p:tags r:id="rId2"/>
            </p:custDataLst>
          </p:nvPr>
        </p:nvSpPr>
        <p:spPr bwMode="auto">
          <a:xfrm>
            <a:off x="1752600" y="2041525"/>
            <a:ext cx="6477000" cy="325438"/>
          </a:xfrm>
          <a:prstGeom prst="rect">
            <a:avLst/>
          </a:prstGeom>
          <a:noFill/>
          <a:ln w="127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0" rIns="0" bIns="80963"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spcBef>
                <a:spcPct val="0"/>
              </a:spcBef>
              <a:spcAft>
                <a:spcPct val="0"/>
              </a:spcAft>
              <a:buNone/>
            </a:pPr>
            <a:r>
              <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①経営力</a:t>
            </a:r>
          </a:p>
        </p:txBody>
      </p:sp>
      <p:sp>
        <p:nvSpPr>
          <p:cNvPr id="32" name="Text Placeholder 2">
            <a:extLst>
              <a:ext uri="{FF2B5EF4-FFF2-40B4-BE49-F238E27FC236}">
                <a16:creationId xmlns:a16="http://schemas.microsoft.com/office/drawing/2014/main" id="{AAF6724B-1C39-6508-A029-F05BD6894996}"/>
              </a:ext>
            </a:extLst>
          </p:cNvPr>
          <p:cNvSpPr>
            <a:spLocks/>
          </p:cNvSpPr>
          <p:nvPr>
            <p:custDataLst>
              <p:tags r:id="rId3"/>
            </p:custDataLst>
          </p:nvPr>
        </p:nvSpPr>
        <p:spPr bwMode="auto">
          <a:xfrm>
            <a:off x="1752600" y="2366963"/>
            <a:ext cx="6477000" cy="407988"/>
          </a:xfrm>
          <a:prstGeom prst="rect">
            <a:avLst/>
          </a:prstGeom>
          <a:noFill/>
          <a:ln w="12700" cmpd="sng" algn="ctr">
            <a:solidFill>
              <a:schemeClr val="accent1"/>
            </a:solidFill>
          </a:ln>
          <a:effectLst/>
          <a:extLst>
            <a:ext uri="{909E8E84-426E-40DD-AFC4-6F175D3DCCD1}">
              <a14:hiddenFill xmlns:a14="http://schemas.microsoft.com/office/drawing/2010/main">
                <a:solidFill>
                  <a:schemeClr val="bg1"/>
                </a:solidFill>
              </a14:hiddenFill>
            </a:ext>
          </a:extLst>
        </p:spPr>
        <p:txBody>
          <a:bodyPr vert="horz" wrap="none" lIns="80963" tIns="80963" rIns="0" bIns="82550"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②先進性・成長性</a:t>
            </a:r>
            <a:endParaRPr kumimoji="1" lang="ja-JP" altLang="en-US"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4" name="Text Placeholder 2">
            <a:hlinkClick r:id="rId16" action="ppaction://hlinksldjump"/>
            <a:extLst>
              <a:ext uri="{FF2B5EF4-FFF2-40B4-BE49-F238E27FC236}">
                <a16:creationId xmlns:a16="http://schemas.microsoft.com/office/drawing/2014/main" id="{3BA1C38A-2390-F691-9BAD-6D18A5A05DB6}"/>
              </a:ext>
            </a:extLst>
          </p:cNvPr>
          <p:cNvSpPr>
            <a:spLocks/>
          </p:cNvSpPr>
          <p:nvPr>
            <p:custDataLst>
              <p:tags r:id="rId4"/>
            </p:custDataLst>
          </p:nvPr>
        </p:nvSpPr>
        <p:spPr bwMode="auto">
          <a:xfrm>
            <a:off x="1752600" y="2774951"/>
            <a:ext cx="6477000" cy="354013"/>
          </a:xfrm>
          <a:prstGeom prst="rect">
            <a:avLst/>
          </a:prstGeom>
          <a:solidFill>
            <a:schemeClr val="accent1"/>
          </a:solidFill>
          <a:ln w="38100" cmpd="sng" algn="ctr">
            <a:solidFill>
              <a:schemeClr val="bg1"/>
            </a:solidFill>
          </a:ln>
          <a:effectLst/>
        </p:spPr>
        <p:txBody>
          <a:bodyPr vert="horz" wrap="none" lIns="80963" tIns="69850" rIns="0" bIns="71438"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422400" lvl="1" indent="-42988">
              <a:spcBef>
                <a:spcPct val="0"/>
              </a:spcBef>
              <a:spcAft>
                <a:spcPct val="0"/>
              </a:spcAft>
              <a:buNone/>
            </a:pPr>
            <a:r>
              <a:rPr lang="ja-JP" altLang="en-US" b="1">
                <a:solidFill>
                  <a:schemeClr val="bg1"/>
                </a:solidFill>
                <a:latin typeface="Yu Gothic UI" panose="020B0500000000000000" pitchFamily="50" charset="-128"/>
                <a:ea typeface="Yu Gothic UI" panose="020B0500000000000000" pitchFamily="50" charset="-128"/>
                <a:sym typeface="Yu Gothic UI" panose="020B0500000000000000" pitchFamily="50" charset="-128"/>
              </a:rPr>
              <a:t>（ア）市場の成長性</a:t>
            </a:r>
            <a:endParaRPr kumimoji="1" lang="ja-JP" altLang="en-US" b="1">
              <a:solidFill>
                <a:schemeClr val="bg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5" name="Text Placeholder 2">
            <a:hlinkClick r:id="rId17" action="ppaction://hlinksldjump"/>
            <a:extLst>
              <a:ext uri="{FF2B5EF4-FFF2-40B4-BE49-F238E27FC236}">
                <a16:creationId xmlns:a16="http://schemas.microsoft.com/office/drawing/2014/main" id="{FA98BFAC-2C80-5B7D-5D44-6E11EB0F4BCC}"/>
              </a:ext>
            </a:extLst>
          </p:cNvPr>
          <p:cNvSpPr>
            <a:spLocks/>
          </p:cNvSpPr>
          <p:nvPr>
            <p:custDataLst>
              <p:tags r:id="rId5"/>
            </p:custDataLst>
          </p:nvPr>
        </p:nvSpPr>
        <p:spPr bwMode="auto">
          <a:xfrm>
            <a:off x="1752600" y="3128963"/>
            <a:ext cx="6477000" cy="355600"/>
          </a:xfrm>
          <a:prstGeom prst="rect">
            <a:avLst/>
          </a:prstGeom>
          <a:solidFill>
            <a:schemeClr val="accent1"/>
          </a:solidFill>
          <a:ln w="38100" cmpd="sng" algn="ctr">
            <a:solidFill>
              <a:schemeClr val="bg1"/>
            </a:solidFill>
          </a:ln>
          <a:effectLst/>
        </p:spPr>
        <p:txBody>
          <a:bodyPr vert="horz" wrap="none" lIns="80963" tIns="71438" rIns="0" bIns="71438"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422400" lvl="1" indent="-42988">
              <a:spcBef>
                <a:spcPct val="0"/>
              </a:spcBef>
              <a:spcAft>
                <a:spcPct val="0"/>
              </a:spcAft>
              <a:buNone/>
            </a:pPr>
            <a:r>
              <a:rPr lang="ja-JP" altLang="en-US" b="1">
                <a:solidFill>
                  <a:schemeClr val="bg1"/>
                </a:solidFill>
                <a:latin typeface="Yu Gothic UI" panose="020B0500000000000000" pitchFamily="50" charset="-128"/>
                <a:ea typeface="Yu Gothic UI" panose="020B0500000000000000" pitchFamily="50" charset="-128"/>
                <a:sym typeface="Yu Gothic UI" panose="020B0500000000000000" pitchFamily="50" charset="-128"/>
              </a:rPr>
              <a:t>（イ）競合他社との差別化</a:t>
            </a:r>
            <a:endParaRPr kumimoji="1" lang="ja-JP" altLang="en-US" b="1">
              <a:solidFill>
                <a:schemeClr val="bg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3" name="Text Placeholder 2">
            <a:hlinkClick r:id="rId18" action="ppaction://hlinksldjump"/>
            <a:extLst>
              <a:ext uri="{FF2B5EF4-FFF2-40B4-BE49-F238E27FC236}">
                <a16:creationId xmlns:a16="http://schemas.microsoft.com/office/drawing/2014/main" id="{0A3088C2-B933-4850-2DF4-FDBD4D439D2B}"/>
              </a:ext>
            </a:extLst>
          </p:cNvPr>
          <p:cNvSpPr>
            <a:spLocks/>
          </p:cNvSpPr>
          <p:nvPr>
            <p:custDataLst>
              <p:tags r:id="rId6"/>
            </p:custDataLst>
          </p:nvPr>
        </p:nvSpPr>
        <p:spPr bwMode="auto">
          <a:xfrm>
            <a:off x="1752600" y="3484563"/>
            <a:ext cx="6477000" cy="354013"/>
          </a:xfrm>
          <a:prstGeom prst="rect">
            <a:avLst/>
          </a:prstGeom>
          <a:solidFill>
            <a:schemeClr val="accent1"/>
          </a:solidFill>
          <a:ln w="38100" cmpd="sng" algn="ctr">
            <a:solidFill>
              <a:schemeClr val="bg1"/>
            </a:solidFill>
          </a:ln>
          <a:effectLst/>
        </p:spPr>
        <p:txBody>
          <a:bodyPr vert="horz" wrap="none" lIns="80963" tIns="71438" rIns="0" bIns="69850"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422400" lvl="1" indent="-42988">
              <a:spcBef>
                <a:spcPct val="0"/>
              </a:spcBef>
              <a:spcAft>
                <a:spcPct val="0"/>
              </a:spcAft>
              <a:buNone/>
            </a:pPr>
            <a:r>
              <a:rPr lang="ja-JP" altLang="en-US" b="1">
                <a:solidFill>
                  <a:schemeClr val="bg1"/>
                </a:solidFill>
                <a:effectLst/>
                <a:latin typeface="Yu Gothic UI" panose="020B0500000000000000" pitchFamily="50" charset="-128"/>
                <a:ea typeface="Yu Gothic UI" panose="020B0500000000000000" pitchFamily="50" charset="-128"/>
                <a:sym typeface="Yu Gothic UI" panose="020B0500000000000000" pitchFamily="50" charset="-128"/>
              </a:rPr>
              <a:t>（ウ）労働生産性向上</a:t>
            </a:r>
            <a:endParaRPr kumimoji="1" lang="ja-JP" altLang="en-US" b="1">
              <a:solidFill>
                <a:schemeClr val="bg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36" name="Text Placeholder 2">
            <a:hlinkClick r:id="rId19" action="ppaction://hlinksldjump"/>
            <a:extLst>
              <a:ext uri="{FF2B5EF4-FFF2-40B4-BE49-F238E27FC236}">
                <a16:creationId xmlns:a16="http://schemas.microsoft.com/office/drawing/2014/main" id="{F9912D1C-C9F8-0C8A-FC1E-07DA65562BB5}"/>
              </a:ext>
            </a:extLst>
          </p:cNvPr>
          <p:cNvSpPr>
            <a:spLocks/>
          </p:cNvSpPr>
          <p:nvPr>
            <p:custDataLst>
              <p:tags r:id="rId7"/>
            </p:custDataLst>
          </p:nvPr>
        </p:nvSpPr>
        <p:spPr bwMode="auto">
          <a:xfrm>
            <a:off x="1752600" y="3838575"/>
            <a:ext cx="6477000" cy="366713"/>
          </a:xfrm>
          <a:prstGeom prst="rect">
            <a:avLst/>
          </a:prstGeom>
          <a:noFill/>
          <a:ln w="127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82550" rIns="0" bIns="39688"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③地域への波及効果</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37" name="Text Placeholder 2">
            <a:hlinkClick r:id="" action="ppaction://noaction"/>
            <a:extLst>
              <a:ext uri="{FF2B5EF4-FFF2-40B4-BE49-F238E27FC236}">
                <a16:creationId xmlns:a16="http://schemas.microsoft.com/office/drawing/2014/main" id="{F0B25F49-2CF0-7EBD-18D3-96DF70D36E75}"/>
              </a:ext>
            </a:extLst>
          </p:cNvPr>
          <p:cNvSpPr>
            <a:spLocks/>
          </p:cNvSpPr>
          <p:nvPr>
            <p:custDataLst>
              <p:tags r:id="rId8"/>
            </p:custDataLst>
          </p:nvPr>
        </p:nvSpPr>
        <p:spPr bwMode="auto">
          <a:xfrm>
            <a:off x="1752600" y="4205288"/>
            <a:ext cx="6477000" cy="325438"/>
          </a:xfrm>
          <a:prstGeom prst="rect">
            <a:avLst/>
          </a:prstGeom>
          <a:noFill/>
          <a:ln w="12700" cmpd="sng" algn="ctr">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41275" rIns="0" bIns="39688"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④</a:t>
            </a:r>
            <a:r>
              <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大規模投資・費用対効果</a:t>
            </a:r>
          </a:p>
        </p:txBody>
      </p:sp>
      <p:sp>
        <p:nvSpPr>
          <p:cNvPr id="38" name="Text Placeholder 2">
            <a:hlinkClick r:id="rId20" action="ppaction://hlinksldjump"/>
            <a:extLst>
              <a:ext uri="{FF2B5EF4-FFF2-40B4-BE49-F238E27FC236}">
                <a16:creationId xmlns:a16="http://schemas.microsoft.com/office/drawing/2014/main" id="{DFF642F0-45B9-0BC2-B501-E21AF6C1EF75}"/>
              </a:ext>
            </a:extLst>
          </p:cNvPr>
          <p:cNvSpPr>
            <a:spLocks/>
          </p:cNvSpPr>
          <p:nvPr>
            <p:custDataLst>
              <p:tags r:id="rId9"/>
            </p:custDataLst>
          </p:nvPr>
        </p:nvSpPr>
        <p:spPr bwMode="auto">
          <a:xfrm>
            <a:off x="1752600" y="4530725"/>
            <a:ext cx="6477000" cy="285750"/>
          </a:xfrm>
          <a:prstGeom prst="rect">
            <a:avLst/>
          </a:prstGeom>
          <a:noFill/>
          <a:ln w="12700" cmpd="sng" algn="ctr">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41275" rIns="0" bIns="0"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⑤</a:t>
            </a:r>
            <a:r>
              <a:rPr lang="ja-JP" altLang="en-US">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実現可能性</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9" name="Text Placeholder 2">
            <a:hlinkClick r:id="rId20" action="ppaction://hlinksldjump"/>
            <a:extLst>
              <a:ext uri="{FF2B5EF4-FFF2-40B4-BE49-F238E27FC236}">
                <a16:creationId xmlns:a16="http://schemas.microsoft.com/office/drawing/2014/main" id="{93C1BA58-4B78-DF41-94DD-6C552777366E}"/>
              </a:ext>
            </a:extLst>
          </p:cNvPr>
          <p:cNvSpPr>
            <a:spLocks/>
          </p:cNvSpPr>
          <p:nvPr>
            <p:custDataLst>
              <p:tags r:id="rId10"/>
            </p:custDataLst>
          </p:nvPr>
        </p:nvSpPr>
        <p:spPr bwMode="auto">
          <a:xfrm>
            <a:off x="1752600" y="4839712"/>
            <a:ext cx="6477000" cy="285750"/>
          </a:xfrm>
          <a:prstGeom prst="rect">
            <a:avLst/>
          </a:prstGeom>
          <a:noFill/>
          <a:ln w="12700" cmpd="sng" algn="ctr">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41275" rIns="0" bIns="0"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⑥補助金の必要性</a:t>
            </a:r>
          </a:p>
        </p:txBody>
      </p:sp>
    </p:spTree>
    <p:extLst>
      <p:ext uri="{BB962C8B-B14F-4D97-AF65-F5344CB8AC3E}">
        <p14:creationId xmlns:p14="http://schemas.microsoft.com/office/powerpoint/2010/main" val="372474045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C47FE5-E7EF-068F-CE36-8011C3B6FAD8}"/>
            </a:ext>
          </a:extLst>
        </p:cNvPr>
        <p:cNvGrpSpPr/>
        <p:nvPr/>
      </p:nvGrpSpPr>
      <p:grpSpPr>
        <a:xfrm>
          <a:off x="0" y="0"/>
          <a:ext cx="0" cy="0"/>
          <a:chOff x="0" y="0"/>
          <a:chExt cx="0" cy="0"/>
        </a:xfrm>
      </p:grpSpPr>
      <p:graphicFrame>
        <p:nvGraphicFramePr>
          <p:cNvPr id="6" name="think-cell data - do not delete" hidden="1">
            <a:extLst>
              <a:ext uri="{FF2B5EF4-FFF2-40B4-BE49-F238E27FC236}">
                <a16:creationId xmlns:a16="http://schemas.microsoft.com/office/drawing/2014/main" id="{98776CD5-A54E-7317-9B6F-7DF8AD81197C}"/>
              </a:ext>
            </a:extLst>
          </p:cNvPr>
          <p:cNvGraphicFramePr>
            <a:graphicFrameLocks/>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13" imgW="277" imgH="277" progId="TCLayout.ActiveDocument.1">
                  <p:embed/>
                </p:oleObj>
              </mc:Choice>
              <mc:Fallback>
                <p:oleObj name="think-cellスライド" r:id="rId13" imgW="277" imgH="277" progId="TCLayout.ActiveDocument.1">
                  <p:embed/>
                  <p:pic>
                    <p:nvPicPr>
                      <p:cNvPr id="6" name="think-cell data - do not delete" hidden="1">
                        <a:extLst>
                          <a:ext uri="{FF2B5EF4-FFF2-40B4-BE49-F238E27FC236}">
                            <a16:creationId xmlns:a16="http://schemas.microsoft.com/office/drawing/2014/main" id="{98776CD5-A54E-7317-9B6F-7DF8AD81197C}"/>
                          </a:ext>
                        </a:extLst>
                      </p:cNvPr>
                      <p:cNvPicPr/>
                      <p:nvPr/>
                    </p:nvPicPr>
                    <p:blipFill>
                      <a:blip r:embed="rId14"/>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540153D9-A153-0DD5-B117-D106DA9CF415}"/>
              </a:ext>
            </a:extLst>
          </p:cNvPr>
          <p:cNvSpPr>
            <a:spLocks noGrp="1"/>
          </p:cNvSpPr>
          <p:nvPr>
            <p:ph type="title"/>
          </p:nvPr>
        </p:nvSpPr>
        <p:spPr/>
        <p:txBody>
          <a:bodyPr vert="horz"/>
          <a:lstStyle/>
          <a:p>
            <a:r>
              <a:rPr kumimoji="1" lang="ja-JP" altLang="en-US"/>
              <a:t>目次</a:t>
            </a:r>
          </a:p>
        </p:txBody>
      </p:sp>
      <p:sp>
        <p:nvSpPr>
          <p:cNvPr id="30" name="Text Placeholder 2">
            <a:hlinkClick r:id="rId15" action="ppaction://hlinksldjump"/>
            <a:extLst>
              <a:ext uri="{FF2B5EF4-FFF2-40B4-BE49-F238E27FC236}">
                <a16:creationId xmlns:a16="http://schemas.microsoft.com/office/drawing/2014/main" id="{37B8EA4D-4633-EEF4-0043-F737BEC2638D}"/>
              </a:ext>
            </a:extLst>
          </p:cNvPr>
          <p:cNvSpPr>
            <a:spLocks/>
          </p:cNvSpPr>
          <p:nvPr>
            <p:custDataLst>
              <p:tags r:id="rId2"/>
            </p:custDataLst>
          </p:nvPr>
        </p:nvSpPr>
        <p:spPr bwMode="auto">
          <a:xfrm>
            <a:off x="1752600" y="2112963"/>
            <a:ext cx="6477000" cy="325438"/>
          </a:xfrm>
          <a:prstGeom prst="rect">
            <a:avLst/>
          </a:prstGeom>
          <a:noFill/>
          <a:ln w="127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0" rIns="0" bIns="80963"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spcBef>
                <a:spcPct val="0"/>
              </a:spcBef>
              <a:spcAft>
                <a:spcPct val="0"/>
              </a:spcAft>
              <a:buNone/>
            </a:pPr>
            <a:r>
              <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①経営力</a:t>
            </a:r>
          </a:p>
        </p:txBody>
      </p:sp>
      <p:sp>
        <p:nvSpPr>
          <p:cNvPr id="31" name="Text Placeholder 2">
            <a:hlinkClick r:id="rId16" action="ppaction://hlinksldjump"/>
            <a:extLst>
              <a:ext uri="{FF2B5EF4-FFF2-40B4-BE49-F238E27FC236}">
                <a16:creationId xmlns:a16="http://schemas.microsoft.com/office/drawing/2014/main" id="{4EB477D7-3E58-7C1B-38F1-372A57A60397}"/>
              </a:ext>
            </a:extLst>
          </p:cNvPr>
          <p:cNvSpPr>
            <a:spLocks/>
          </p:cNvSpPr>
          <p:nvPr>
            <p:custDataLst>
              <p:tags r:id="rId3"/>
            </p:custDataLst>
          </p:nvPr>
        </p:nvSpPr>
        <p:spPr bwMode="auto">
          <a:xfrm>
            <a:off x="1752600" y="2438400"/>
            <a:ext cx="6477000" cy="406400"/>
          </a:xfrm>
          <a:prstGeom prst="rect">
            <a:avLst/>
          </a:prstGeom>
          <a:noFill/>
          <a:ln w="12700" cmpd="sng" algn="ctr">
            <a:solidFill>
              <a:schemeClr val="accent1"/>
            </a:solidFill>
          </a:ln>
          <a:effectLst/>
          <a:extLst>
            <a:ext uri="{909E8E84-426E-40DD-AFC4-6F175D3DCCD1}">
              <a14:hiddenFill xmlns:a14="http://schemas.microsoft.com/office/drawing/2010/main">
                <a:solidFill>
                  <a:schemeClr val="bg1"/>
                </a:solidFill>
              </a14:hiddenFill>
            </a:ext>
          </a:extLst>
        </p:spPr>
        <p:txBody>
          <a:bodyPr vert="horz" wrap="none" lIns="80963" tIns="80963" rIns="0" bIns="80963"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②先進性・成長性</a:t>
            </a:r>
            <a:endParaRPr kumimoji="1" lang="ja-JP" altLang="en-US"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4" name="Text Placeholder 2">
            <a:extLst>
              <a:ext uri="{FF2B5EF4-FFF2-40B4-BE49-F238E27FC236}">
                <a16:creationId xmlns:a16="http://schemas.microsoft.com/office/drawing/2014/main" id="{5A48C2BC-DC00-709C-5958-E68ED3F57F36}"/>
              </a:ext>
            </a:extLst>
          </p:cNvPr>
          <p:cNvSpPr>
            <a:spLocks/>
          </p:cNvSpPr>
          <p:nvPr>
            <p:custDataLst>
              <p:tags r:id="rId4"/>
            </p:custDataLst>
          </p:nvPr>
        </p:nvSpPr>
        <p:spPr bwMode="auto">
          <a:xfrm>
            <a:off x="1752600" y="2844800"/>
            <a:ext cx="6477000" cy="355600"/>
          </a:xfrm>
          <a:prstGeom prst="rect">
            <a:avLst/>
          </a:prstGeom>
          <a:solidFill>
            <a:schemeClr val="accent1"/>
          </a:solidFill>
          <a:ln w="12700" cmpd="sng" algn="ctr">
            <a:solidFill>
              <a:schemeClr val="bg1"/>
            </a:solidFill>
          </a:ln>
          <a:effectLst/>
        </p:spPr>
        <p:txBody>
          <a:bodyPr vert="horz" wrap="none" lIns="80963" tIns="71438" rIns="0" bIns="71438"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422400" lvl="1" indent="-42988">
              <a:spcBef>
                <a:spcPct val="0"/>
              </a:spcBef>
              <a:spcAft>
                <a:spcPct val="0"/>
              </a:spcAft>
              <a:buNone/>
            </a:pPr>
            <a:r>
              <a:rPr lang="ja-JP" altLang="en-US" b="1">
                <a:solidFill>
                  <a:schemeClr val="bg1"/>
                </a:solidFill>
                <a:latin typeface="Yu Gothic UI" panose="020B0500000000000000" pitchFamily="50" charset="-128"/>
                <a:ea typeface="Yu Gothic UI" panose="020B0500000000000000" pitchFamily="50" charset="-128"/>
                <a:sym typeface="Yu Gothic UI" panose="020B0500000000000000" pitchFamily="50" charset="-128"/>
              </a:rPr>
              <a:t>（ア）市場の成長性</a:t>
            </a:r>
            <a:endParaRPr kumimoji="1" lang="ja-JP" altLang="en-US" b="1">
              <a:solidFill>
                <a:schemeClr val="bg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5" name="Text Placeholder 2">
            <a:hlinkClick r:id="rId17" action="ppaction://hlinksldjump"/>
            <a:extLst>
              <a:ext uri="{FF2B5EF4-FFF2-40B4-BE49-F238E27FC236}">
                <a16:creationId xmlns:a16="http://schemas.microsoft.com/office/drawing/2014/main" id="{C45CF700-0CF7-399F-179E-E9E9A4729AD3}"/>
              </a:ext>
            </a:extLst>
          </p:cNvPr>
          <p:cNvSpPr>
            <a:spLocks/>
          </p:cNvSpPr>
          <p:nvPr>
            <p:custDataLst>
              <p:tags r:id="rId5"/>
            </p:custDataLst>
          </p:nvPr>
        </p:nvSpPr>
        <p:spPr bwMode="auto">
          <a:xfrm>
            <a:off x="1752600" y="3200400"/>
            <a:ext cx="6477000" cy="319088"/>
          </a:xfrm>
          <a:prstGeom prst="rect">
            <a:avLst/>
          </a:prstGeom>
          <a:noFill/>
          <a:ln w="127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sng" algn="ctr">
                <a:solidFill>
                  <a:schemeClr val="bg1"/>
                </a:solidFill>
              </a14:hiddenLine>
            </a:ext>
          </a:extLst>
        </p:spPr>
        <p:txBody>
          <a:bodyPr vert="horz" wrap="none" lIns="80963" tIns="71438" rIns="0" bIns="34925"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422400" lvl="1" indent="-42988">
              <a:spcBef>
                <a:spcPct val="0"/>
              </a:spcBef>
              <a:spcAft>
                <a:spcPct val="0"/>
              </a:spcAft>
              <a:buNone/>
            </a:pPr>
            <a:r>
              <a:rPr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（イ）競合他社との差別化</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3" name="Text Placeholder 2">
            <a:hlinkClick r:id="rId18" action="ppaction://hlinksldjump"/>
            <a:extLst>
              <a:ext uri="{FF2B5EF4-FFF2-40B4-BE49-F238E27FC236}">
                <a16:creationId xmlns:a16="http://schemas.microsoft.com/office/drawing/2014/main" id="{5E6A20A3-D71F-CBFB-5B54-F05324A78C34}"/>
              </a:ext>
            </a:extLst>
          </p:cNvPr>
          <p:cNvSpPr>
            <a:spLocks/>
          </p:cNvSpPr>
          <p:nvPr>
            <p:custDataLst>
              <p:tags r:id="rId6"/>
            </p:custDataLst>
          </p:nvPr>
        </p:nvSpPr>
        <p:spPr bwMode="auto">
          <a:xfrm>
            <a:off x="1752600" y="3519489"/>
            <a:ext cx="6477000" cy="288925"/>
          </a:xfrm>
          <a:prstGeom prst="rect">
            <a:avLst/>
          </a:prstGeom>
          <a:noFill/>
          <a:ln w="127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sng" algn="ctr">
                <a:solidFill>
                  <a:schemeClr val="bg1"/>
                </a:solidFill>
              </a14:hiddenLine>
            </a:ext>
          </a:extLst>
        </p:spPr>
        <p:txBody>
          <a:bodyPr vert="horz" wrap="none" lIns="80963" tIns="36513" rIns="0" bIns="39688"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422400" lvl="1" indent="-42988">
              <a:spcBef>
                <a:spcPct val="0"/>
              </a:spcBef>
              <a:spcAft>
                <a:spcPct val="0"/>
              </a:spcAft>
              <a:buNone/>
            </a:pPr>
            <a:r>
              <a:rPr lang="ja-JP" altLang="en-US">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（ウ）労働生産性向上</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34" name="Text Placeholder 2">
            <a:hlinkClick r:id="rId19" action="ppaction://hlinksldjump"/>
            <a:extLst>
              <a:ext uri="{FF2B5EF4-FFF2-40B4-BE49-F238E27FC236}">
                <a16:creationId xmlns:a16="http://schemas.microsoft.com/office/drawing/2014/main" id="{7E08F4B5-303D-AEAB-C364-D8373306F6F3}"/>
              </a:ext>
            </a:extLst>
          </p:cNvPr>
          <p:cNvSpPr>
            <a:spLocks/>
          </p:cNvSpPr>
          <p:nvPr>
            <p:custDataLst>
              <p:tags r:id="rId7"/>
            </p:custDataLst>
          </p:nvPr>
        </p:nvSpPr>
        <p:spPr bwMode="auto">
          <a:xfrm>
            <a:off x="1752600" y="3808413"/>
            <a:ext cx="6477000" cy="325438"/>
          </a:xfrm>
          <a:prstGeom prst="rect">
            <a:avLst/>
          </a:prstGeom>
          <a:noFill/>
          <a:ln w="127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41275" rIns="0" bIns="39688"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③地域への波及効果</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35" name="Text Placeholder 2">
            <a:hlinkClick r:id="" action="ppaction://noaction"/>
            <a:extLst>
              <a:ext uri="{FF2B5EF4-FFF2-40B4-BE49-F238E27FC236}">
                <a16:creationId xmlns:a16="http://schemas.microsoft.com/office/drawing/2014/main" id="{500F5114-415D-FB5B-7516-EF6495064470}"/>
              </a:ext>
            </a:extLst>
          </p:cNvPr>
          <p:cNvSpPr>
            <a:spLocks/>
          </p:cNvSpPr>
          <p:nvPr>
            <p:custDataLst>
              <p:tags r:id="rId8"/>
            </p:custDataLst>
          </p:nvPr>
        </p:nvSpPr>
        <p:spPr bwMode="auto">
          <a:xfrm>
            <a:off x="1752600" y="4133850"/>
            <a:ext cx="6477000" cy="327025"/>
          </a:xfrm>
          <a:prstGeom prst="rect">
            <a:avLst/>
          </a:prstGeom>
          <a:noFill/>
          <a:ln w="12700" cmpd="sng" algn="ctr">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41275" rIns="0" bIns="41275"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④</a:t>
            </a:r>
            <a:r>
              <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大規模投資・費用対効果</a:t>
            </a:r>
          </a:p>
        </p:txBody>
      </p:sp>
      <p:sp>
        <p:nvSpPr>
          <p:cNvPr id="36" name="Text Placeholder 2">
            <a:hlinkClick r:id="rId20" action="ppaction://hlinksldjump"/>
            <a:extLst>
              <a:ext uri="{FF2B5EF4-FFF2-40B4-BE49-F238E27FC236}">
                <a16:creationId xmlns:a16="http://schemas.microsoft.com/office/drawing/2014/main" id="{0FAE2523-0106-BE48-ABA0-1F8DA6EF7F42}"/>
              </a:ext>
            </a:extLst>
          </p:cNvPr>
          <p:cNvSpPr>
            <a:spLocks/>
          </p:cNvSpPr>
          <p:nvPr>
            <p:custDataLst>
              <p:tags r:id="rId9"/>
            </p:custDataLst>
          </p:nvPr>
        </p:nvSpPr>
        <p:spPr bwMode="auto">
          <a:xfrm>
            <a:off x="1752600" y="4433168"/>
            <a:ext cx="6477000" cy="284163"/>
          </a:xfrm>
          <a:prstGeom prst="rect">
            <a:avLst/>
          </a:prstGeom>
          <a:noFill/>
          <a:ln w="12700" cmpd="sng" algn="ctr">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39688" rIns="0" bIns="0"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⑤</a:t>
            </a:r>
            <a:r>
              <a:rPr lang="ja-JP" altLang="en-US">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実現可能性</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8" name="Text Placeholder 2">
            <a:hlinkClick r:id="rId20" action="ppaction://hlinksldjump"/>
            <a:extLst>
              <a:ext uri="{FF2B5EF4-FFF2-40B4-BE49-F238E27FC236}">
                <a16:creationId xmlns:a16="http://schemas.microsoft.com/office/drawing/2014/main" id="{C31C51FD-A87B-76C7-E4C3-4DA86CE98411}"/>
              </a:ext>
            </a:extLst>
          </p:cNvPr>
          <p:cNvSpPr>
            <a:spLocks/>
          </p:cNvSpPr>
          <p:nvPr>
            <p:custDataLst>
              <p:tags r:id="rId10"/>
            </p:custDataLst>
          </p:nvPr>
        </p:nvSpPr>
        <p:spPr bwMode="auto">
          <a:xfrm>
            <a:off x="1752600" y="4728878"/>
            <a:ext cx="6477000" cy="285750"/>
          </a:xfrm>
          <a:prstGeom prst="rect">
            <a:avLst/>
          </a:prstGeom>
          <a:noFill/>
          <a:ln w="12700" cmpd="sng" algn="ctr">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41275" rIns="0" bIns="0"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⑥補助金の必要性</a:t>
            </a:r>
          </a:p>
        </p:txBody>
      </p:sp>
    </p:spTree>
    <p:extLst>
      <p:ext uri="{BB962C8B-B14F-4D97-AF65-F5344CB8AC3E}">
        <p14:creationId xmlns:p14="http://schemas.microsoft.com/office/powerpoint/2010/main" val="379147266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hink-cell data - do not delete" hidden="1">
            <a:extLst>
              <a:ext uri="{FF2B5EF4-FFF2-40B4-BE49-F238E27FC236}">
                <a16:creationId xmlns:a16="http://schemas.microsoft.com/office/drawing/2014/main" id="{8FA9B651-4133-CF2B-3D04-368A51CB7415}"/>
              </a:ext>
            </a:extLst>
          </p:cNvPr>
          <p:cNvGraphicFramePr>
            <a:graphicFrameLocks/>
          </p:cNvGraphicFramePr>
          <p:nvPr>
            <p:custDataLst>
              <p:tags r:id="rId1"/>
            </p:custDataLst>
            <p:extLst>
              <p:ext uri="{D42A27DB-BD31-4B8C-83A1-F6EECF244321}">
                <p14:modId xmlns:p14="http://schemas.microsoft.com/office/powerpoint/2010/main" val="414382725"/>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277" imgH="277" progId="TCLayout.ActiveDocument.1">
                  <p:embed/>
                </p:oleObj>
              </mc:Choice>
              <mc:Fallback>
                <p:oleObj name="think-cellスライド" r:id="rId4" imgW="277" imgH="277" progId="TCLayout.ActiveDocument.1">
                  <p:embed/>
                  <p:pic>
                    <p:nvPicPr>
                      <p:cNvPr id="3" name="think-cell data - do not delete" hidden="1">
                        <a:extLst>
                          <a:ext uri="{FF2B5EF4-FFF2-40B4-BE49-F238E27FC236}">
                            <a16:creationId xmlns:a16="http://schemas.microsoft.com/office/drawing/2014/main" id="{8FA9B651-4133-CF2B-3D04-368A51CB7415}"/>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pic>
        <p:nvPicPr>
          <p:cNvPr id="5" name="図 4">
            <a:extLst>
              <a:ext uri="{FF2B5EF4-FFF2-40B4-BE49-F238E27FC236}">
                <a16:creationId xmlns:a16="http://schemas.microsoft.com/office/drawing/2014/main" id="{8E4492D2-275E-F5C1-2344-CE0C92D63A9C}"/>
              </a:ext>
            </a:extLst>
          </p:cNvPr>
          <p:cNvPicPr>
            <a:picLocks noChangeAspect="1"/>
          </p:cNvPicPr>
          <p:nvPr/>
        </p:nvPicPr>
        <p:blipFill>
          <a:blip r:embed="rId6"/>
          <a:stretch>
            <a:fillRect/>
          </a:stretch>
        </p:blipFill>
        <p:spPr>
          <a:xfrm>
            <a:off x="381000" y="1523579"/>
            <a:ext cx="9144000" cy="1680835"/>
          </a:xfrm>
          <a:prstGeom prst="rect">
            <a:avLst/>
          </a:prstGeom>
        </p:spPr>
      </p:pic>
      <p:sp>
        <p:nvSpPr>
          <p:cNvPr id="2" name="Title 1">
            <a:extLst>
              <a:ext uri="{FF2B5EF4-FFF2-40B4-BE49-F238E27FC236}">
                <a16:creationId xmlns:a16="http://schemas.microsoft.com/office/drawing/2014/main" id="{70903AB5-B977-5862-FCE7-9E8C7BC907F3}"/>
              </a:ext>
            </a:extLst>
          </p:cNvPr>
          <p:cNvSpPr>
            <a:spLocks noGrp="1"/>
          </p:cNvSpPr>
          <p:nvPr>
            <p:ph type="title"/>
          </p:nvPr>
        </p:nvSpPr>
        <p:spPr/>
        <p:txBody>
          <a:bodyPr vert="horz"/>
          <a:lstStyle/>
          <a:p>
            <a:endParaRPr kumimoji="1" lang="ja-JP" altLang="en-US"/>
          </a:p>
        </p:txBody>
      </p:sp>
      <p:sp>
        <p:nvSpPr>
          <p:cNvPr id="7" name="Text Placeholder 6">
            <a:extLst>
              <a:ext uri="{FF2B5EF4-FFF2-40B4-BE49-F238E27FC236}">
                <a16:creationId xmlns:a16="http://schemas.microsoft.com/office/drawing/2014/main" id="{18F54CB0-895D-880E-FB54-6727D475D402}"/>
              </a:ext>
            </a:extLst>
          </p:cNvPr>
          <p:cNvSpPr>
            <a:spLocks noGrp="1"/>
          </p:cNvSpPr>
          <p:nvPr>
            <p:ph type="body" sz="quarter" idx="12"/>
          </p:nvPr>
        </p:nvSpPr>
        <p:spPr/>
        <p:txBody>
          <a:bodyPr/>
          <a:lstStyle/>
          <a:p>
            <a:r>
              <a:rPr lang="ja-JP" altLang="en-US"/>
              <a:t>②先進性・成長性（ア）市場の成長性</a:t>
            </a:r>
          </a:p>
        </p:txBody>
      </p:sp>
      <p:grpSp>
        <p:nvGrpSpPr>
          <p:cNvPr id="23" name="RectangleWithLineGroup">
            <a:extLst>
              <a:ext uri="{FF2B5EF4-FFF2-40B4-BE49-F238E27FC236}">
                <a16:creationId xmlns:a16="http://schemas.microsoft.com/office/drawing/2014/main" id="{26E0A6CB-B255-DCB8-CC37-EE627723CB50}"/>
              </a:ext>
            </a:extLst>
          </p:cNvPr>
          <p:cNvGrpSpPr/>
          <p:nvPr/>
        </p:nvGrpSpPr>
        <p:grpSpPr>
          <a:xfrm>
            <a:off x="381000" y="914400"/>
            <a:ext cx="9144000" cy="380480"/>
            <a:chOff x="2073603" y="1702803"/>
            <a:chExt cx="2160003" cy="360000"/>
          </a:xfrm>
          <a:noFill/>
        </p:grpSpPr>
        <p:sp>
          <p:nvSpPr>
            <p:cNvPr id="24" name="Rectangle 23">
              <a:extLst>
                <a:ext uri="{FF2B5EF4-FFF2-40B4-BE49-F238E27FC236}">
                  <a16:creationId xmlns:a16="http://schemas.microsoft.com/office/drawing/2014/main" id="{E6AC915C-F4E4-0C29-3D42-BA81C35F3CBC}"/>
                </a:ext>
              </a:extLst>
            </p:cNvPr>
            <p:cNvSpPr/>
            <p:nvPr/>
          </p:nvSpPr>
          <p:spPr>
            <a:xfrm>
              <a:off x="2073603" y="1702803"/>
              <a:ext cx="2160003" cy="360000"/>
            </a:xfrm>
            <a:prstGeom prst="rect">
              <a:avLst/>
            </a:prstGeom>
            <a:grpFill/>
            <a:ln>
              <a:noFill/>
            </a:ln>
          </p:spPr>
          <p:style>
            <a:lnRef idx="1">
              <a:schemeClr val="accent1"/>
            </a:lnRef>
            <a:fillRef idx="0">
              <a:schemeClr val="accent1"/>
            </a:fillRef>
            <a:effectRef idx="0">
              <a:schemeClr val="accent1"/>
            </a:effectRef>
            <a:fontRef idx="minor">
              <a:schemeClr val="tx1"/>
            </a:fontRef>
          </p:style>
          <p:txBody>
            <a:bodyPr wrap="none" rtlCol="0" anchor="ctr" anchorCtr="0"/>
            <a:lstStyle/>
            <a:p>
              <a:r>
                <a:rPr kumimoji="1" lang="ja-JP" altLang="en-US" sz="1400" b="1">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売上高</a:t>
              </a:r>
            </a:p>
          </p:txBody>
        </p:sp>
        <p:cxnSp>
          <p:nvCxnSpPr>
            <p:cNvPr id="25" name="Straight Connector 24">
              <a:extLst>
                <a:ext uri="{FF2B5EF4-FFF2-40B4-BE49-F238E27FC236}">
                  <a16:creationId xmlns:a16="http://schemas.microsoft.com/office/drawing/2014/main" id="{1B79FD65-2CC4-7A7F-7502-9D5D53CB6D93}"/>
                </a:ext>
              </a:extLst>
            </p:cNvPr>
            <p:cNvCxnSpPr/>
            <p:nvPr/>
          </p:nvCxnSpPr>
          <p:spPr>
            <a:xfrm>
              <a:off x="2073603" y="2062803"/>
              <a:ext cx="2160003" cy="0"/>
            </a:xfrm>
            <a:prstGeom prst="line">
              <a:avLst/>
            </a:prstGeom>
            <a:grpFill/>
            <a:ln w="12700">
              <a:solidFill>
                <a:srgbClr val="000F78"/>
              </a:solidFill>
            </a:ln>
          </p:spPr>
          <p:style>
            <a:lnRef idx="1">
              <a:schemeClr val="accent1"/>
            </a:lnRef>
            <a:fillRef idx="0">
              <a:schemeClr val="accent1"/>
            </a:fillRef>
            <a:effectRef idx="0">
              <a:schemeClr val="accent1"/>
            </a:effectRef>
            <a:fontRef idx="minor">
              <a:schemeClr val="tx1"/>
            </a:fontRef>
          </p:style>
        </p:cxnSp>
      </p:grpSp>
      <p:sp>
        <p:nvSpPr>
          <p:cNvPr id="4" name="Rectangle: Folded Corner 3">
            <a:extLst>
              <a:ext uri="{FF2B5EF4-FFF2-40B4-BE49-F238E27FC236}">
                <a16:creationId xmlns:a16="http://schemas.microsoft.com/office/drawing/2014/main" id="{963E80E8-6BCD-36E3-E046-6B20963ADCF6}"/>
              </a:ext>
            </a:extLst>
          </p:cNvPr>
          <p:cNvSpPr/>
          <p:nvPr/>
        </p:nvSpPr>
        <p:spPr>
          <a:xfrm>
            <a:off x="381000" y="3511547"/>
            <a:ext cx="9144000" cy="2966809"/>
          </a:xfrm>
          <a:prstGeom prst="foldedCorner">
            <a:avLst/>
          </a:prstGeom>
          <a:solidFill>
            <a:schemeClr val="accent3">
              <a:lumMod val="20000"/>
              <a:lumOff val="80000"/>
            </a:schemeClr>
          </a:solidFill>
          <a:ln>
            <a:noFill/>
          </a:ln>
        </p:spPr>
        <p:style>
          <a:lnRef idx="1">
            <a:schemeClr val="accent1"/>
          </a:lnRef>
          <a:fillRef idx="0">
            <a:schemeClr val="accent1"/>
          </a:fillRef>
          <a:effectRef idx="0">
            <a:schemeClr val="accent1"/>
          </a:effectRef>
          <a:fontRef idx="minor">
            <a:schemeClr val="tx1"/>
          </a:fontRef>
        </p:style>
        <p:txBody>
          <a:bodyPr lIns="91440" tIns="45720" rIns="91440" bIns="45720" rtlCol="0" anchor="t"/>
          <a:lstStyle/>
          <a:p>
            <a:r>
              <a:rPr lang="ja-JP" altLang="en-US"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自社事業が属する市場の見通しや市場変化をどのように見込んでいるか、認識を記載してください。</a:t>
            </a:r>
            <a:endParaRPr lang="en-US" altLang="ja-JP"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a:p>
            <a:r>
              <a:rPr lang="ja-JP" altLang="en-US" sz="1200" b="1">
                <a:solidFill>
                  <a:schemeClr val="accent1"/>
                </a:solidFill>
                <a:latin typeface="Yu Gothic UI"/>
                <a:ea typeface="Yu Gothic UI"/>
                <a:sym typeface="Yu Gothic UI" panose="020B0500000000000000" pitchFamily="50" charset="-128"/>
              </a:rPr>
              <a:t>また、補助事業の売上高成長の実現に向けた取組を記載してください。</a:t>
            </a:r>
            <a:endParaRPr lang="en-US" altLang="ja-JP" sz="1200" b="1">
              <a:solidFill>
                <a:schemeClr val="accent1"/>
              </a:solidFill>
              <a:latin typeface="Yu Gothic UI"/>
              <a:ea typeface="Yu Gothic UI"/>
              <a:sym typeface="Yu Gothic UI" panose="020B0500000000000000" pitchFamily="50" charset="-128"/>
            </a:endParaRPr>
          </a:p>
        </p:txBody>
      </p:sp>
      <p:sp>
        <p:nvSpPr>
          <p:cNvPr id="8" name="四角形: メモ 1">
            <a:extLst>
              <a:ext uri="{FF2B5EF4-FFF2-40B4-BE49-F238E27FC236}">
                <a16:creationId xmlns:a16="http://schemas.microsoft.com/office/drawing/2014/main" id="{0EB8627A-5B84-79F9-486F-55C2DA9F0BDF}"/>
              </a:ext>
            </a:extLst>
          </p:cNvPr>
          <p:cNvSpPr/>
          <p:nvPr/>
        </p:nvSpPr>
        <p:spPr>
          <a:xfrm>
            <a:off x="-1488524" y="259200"/>
            <a:ext cx="1412324" cy="534370"/>
          </a:xfrm>
          <a:prstGeom prst="foldedCorner">
            <a:avLst/>
          </a:prstGeom>
          <a:solidFill>
            <a:srgbClr val="FFFF00"/>
          </a:solidFill>
          <a:ln w="9525" cap="rnd" cmpd="sng" algn="ctr">
            <a:noFill/>
            <a:prstDash val="solid"/>
            <a:round/>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algn="ctr" defTabSz="742950"/>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当スライドは作成必須</a:t>
            </a:r>
          </a:p>
        </p:txBody>
      </p:sp>
      <p:sp>
        <p:nvSpPr>
          <p:cNvPr id="10" name="四角形: メモ 1">
            <a:extLst>
              <a:ext uri="{FF2B5EF4-FFF2-40B4-BE49-F238E27FC236}">
                <a16:creationId xmlns:a16="http://schemas.microsoft.com/office/drawing/2014/main" id="{984CA30E-B175-573A-CCBA-74BFF66A4720}"/>
              </a:ext>
            </a:extLst>
          </p:cNvPr>
          <p:cNvSpPr/>
          <p:nvPr/>
        </p:nvSpPr>
        <p:spPr>
          <a:xfrm>
            <a:off x="8061141" y="259200"/>
            <a:ext cx="1651634" cy="530966"/>
          </a:xfrm>
          <a:prstGeom prst="foldedCorner">
            <a:avLst/>
          </a:prstGeom>
          <a:solidFill>
            <a:srgbClr val="FF9900"/>
          </a:solidFill>
          <a:ln w="9525" cap="rnd" cmpd="sng" algn="ctr">
            <a:noFill/>
            <a:prstDash val="solid"/>
            <a:round/>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algn="ctr" defTabSz="742950"/>
            <a:r>
              <a:rPr kumimoji="1" lang="ja-JP" altLang="en-US" sz="1050" b="1">
                <a:solidFill>
                  <a:srgbClr val="575757"/>
                </a:solidFill>
                <a:latin typeface="Yu Gothic UI"/>
                <a:ea typeface="Yu Gothic UI"/>
                <a:sym typeface="Yu Gothic UI" panose="020B0500000000000000" pitchFamily="50" charset="-128"/>
              </a:rPr>
              <a:t>コンソーシアム</a:t>
            </a:r>
            <a:r>
              <a:rPr lang="ja-JP" altLang="en-US" sz="1050" b="1">
                <a:solidFill>
                  <a:srgbClr val="575757"/>
                </a:solidFill>
                <a:latin typeface="Yu Gothic UI"/>
                <a:ea typeface="Yu Gothic UI"/>
                <a:sym typeface="Yu Gothic UI" panose="020B0500000000000000" pitchFamily="50" charset="-128"/>
              </a:rPr>
              <a:t>形式</a:t>
            </a:r>
            <a:r>
              <a:rPr kumimoji="1" lang="ja-JP" altLang="en-US" sz="1050" b="1">
                <a:solidFill>
                  <a:srgbClr val="575757"/>
                </a:solidFill>
                <a:latin typeface="Yu Gothic UI"/>
                <a:ea typeface="Yu Gothic UI"/>
                <a:sym typeface="Yu Gothic UI" panose="020B0500000000000000" pitchFamily="50" charset="-128"/>
              </a:rPr>
              <a:t>の場合、事業者ごとにスライド作成</a:t>
            </a:r>
            <a:endParaRPr kumimoji="1" lang="en-US" altLang="ja-JP" sz="1050" b="1">
              <a:solidFill>
                <a:srgbClr val="575757"/>
              </a:solidFill>
              <a:latin typeface="Yu Gothic UI"/>
              <a:ea typeface="Yu Gothic UI"/>
              <a:sym typeface="Yu Gothic UI" panose="020B0500000000000000" pitchFamily="50" charset="-128"/>
            </a:endParaRPr>
          </a:p>
          <a:p>
            <a:pPr algn="ctr" defTabSz="742950"/>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（株式会社</a:t>
            </a:r>
            <a:r>
              <a:rPr kumimoji="1" lang="en-US" altLang="ja-JP"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XXXX</a:t>
            </a:r>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a:t>
            </a:r>
          </a:p>
        </p:txBody>
      </p:sp>
    </p:spTree>
    <p:extLst>
      <p:ext uri="{BB962C8B-B14F-4D97-AF65-F5344CB8AC3E}">
        <p14:creationId xmlns:p14="http://schemas.microsoft.com/office/powerpoint/2010/main" val="336781242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think-cell data - do not delete" hidden="1">
            <a:extLst>
              <a:ext uri="{FF2B5EF4-FFF2-40B4-BE49-F238E27FC236}">
                <a16:creationId xmlns:a16="http://schemas.microsoft.com/office/drawing/2014/main" id="{43FE105B-DFA2-03B3-9C16-79600134A9E6}"/>
              </a:ext>
            </a:extLst>
          </p:cNvPr>
          <p:cNvGraphicFramePr>
            <a:graphicFrameLocks/>
          </p:cNvGraphicFramePr>
          <p:nvPr>
            <p:custDataLst>
              <p:tags r:id="rId1"/>
            </p:custDataLst>
            <p:extLst>
              <p:ext uri="{D42A27DB-BD31-4B8C-83A1-F6EECF244321}">
                <p14:modId xmlns:p14="http://schemas.microsoft.com/office/powerpoint/2010/main" val="1172515202"/>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277" imgH="277" progId="TCLayout.ActiveDocument.1">
                  <p:embed/>
                </p:oleObj>
              </mc:Choice>
              <mc:Fallback>
                <p:oleObj name="think-cellスライド" r:id="rId4" imgW="277" imgH="277" progId="TCLayout.ActiveDocument.1">
                  <p:embed/>
                  <p:pic>
                    <p:nvPicPr>
                      <p:cNvPr id="8" name="think-cell data - do not delete" hidden="1">
                        <a:extLst>
                          <a:ext uri="{FF2B5EF4-FFF2-40B4-BE49-F238E27FC236}">
                            <a16:creationId xmlns:a16="http://schemas.microsoft.com/office/drawing/2014/main" id="{43FE105B-DFA2-03B3-9C16-79600134A9E6}"/>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41730A75-2252-AA1D-733D-A40C364322F1}"/>
              </a:ext>
            </a:extLst>
          </p:cNvPr>
          <p:cNvSpPr>
            <a:spLocks noGrp="1"/>
          </p:cNvSpPr>
          <p:nvPr>
            <p:ph type="title"/>
          </p:nvPr>
        </p:nvSpPr>
        <p:spPr/>
        <p:txBody>
          <a:bodyPr vert="horz"/>
          <a:lstStyle/>
          <a:p>
            <a:endParaRPr kumimoji="1" lang="ja-JP" altLang="en-US"/>
          </a:p>
        </p:txBody>
      </p:sp>
      <p:sp>
        <p:nvSpPr>
          <p:cNvPr id="3" name="Text Placeholder 2">
            <a:extLst>
              <a:ext uri="{FF2B5EF4-FFF2-40B4-BE49-F238E27FC236}">
                <a16:creationId xmlns:a16="http://schemas.microsoft.com/office/drawing/2014/main" id="{5E0BFC74-63B5-5992-A00E-956C54F8A911}"/>
              </a:ext>
            </a:extLst>
          </p:cNvPr>
          <p:cNvSpPr>
            <a:spLocks noGrp="1"/>
          </p:cNvSpPr>
          <p:nvPr>
            <p:ph type="body" sz="quarter" idx="12"/>
          </p:nvPr>
        </p:nvSpPr>
        <p:spPr/>
        <p:txBody>
          <a:bodyPr/>
          <a:lstStyle/>
          <a:p>
            <a:r>
              <a:rPr lang="ja-JP" altLang="en-US"/>
              <a:t>②先進性・成長性（ア）市場の成長性</a:t>
            </a:r>
          </a:p>
        </p:txBody>
      </p:sp>
      <p:sp>
        <p:nvSpPr>
          <p:cNvPr id="37" name="Rectangle 36">
            <a:extLst>
              <a:ext uri="{FF2B5EF4-FFF2-40B4-BE49-F238E27FC236}">
                <a16:creationId xmlns:a16="http://schemas.microsoft.com/office/drawing/2014/main" id="{59AB76B1-D461-6486-62E7-4E627157DD25}"/>
              </a:ext>
            </a:extLst>
          </p:cNvPr>
          <p:cNvSpPr/>
          <p:nvPr/>
        </p:nvSpPr>
        <p:spPr>
          <a:xfrm>
            <a:off x="381001" y="1525509"/>
            <a:ext cx="1036636" cy="534363"/>
          </a:xfrm>
          <a:prstGeom prst="rect">
            <a:avLst/>
          </a:prstGeom>
          <a:solidFill>
            <a:schemeClr val="accent2"/>
          </a:solidFill>
          <a:ln>
            <a:solidFill>
              <a:schemeClr val="accent2"/>
            </a:solidFill>
          </a:ln>
        </p:spPr>
        <p:style>
          <a:lnRef idx="1">
            <a:schemeClr val="accent1"/>
          </a:lnRef>
          <a:fillRef idx="0">
            <a:schemeClr val="accent1"/>
          </a:fillRef>
          <a:effectRef idx="0">
            <a:schemeClr val="accent1"/>
          </a:effectRef>
          <a:fontRef idx="minor">
            <a:schemeClr val="tx1"/>
          </a:fontRef>
        </p:style>
        <p:txBody>
          <a:bodyPr rtlCol="0" anchor="ctr"/>
          <a:lstStyle/>
          <a:p>
            <a:pPr algn="ctr"/>
            <a:r>
              <a:rPr kumimoji="1" lang="ja-JP" altLang="en-US" sz="1200" b="1">
                <a:solidFill>
                  <a:schemeClr val="bg1"/>
                </a:solidFill>
              </a:rPr>
              <a:t>該当する</a:t>
            </a:r>
            <a:br>
              <a:rPr kumimoji="1" lang="en-US" altLang="ja-JP" sz="1200" b="1">
                <a:solidFill>
                  <a:schemeClr val="bg1"/>
                </a:solidFill>
              </a:rPr>
            </a:br>
            <a:r>
              <a:rPr kumimoji="1" lang="ja-JP" altLang="en-US" sz="1200" b="1">
                <a:solidFill>
                  <a:schemeClr val="bg1"/>
                </a:solidFill>
              </a:rPr>
              <a:t>戦略</a:t>
            </a:r>
            <a:r>
              <a:rPr kumimoji="1" lang="en-US" altLang="ja-JP" sz="1200" b="1">
                <a:solidFill>
                  <a:schemeClr val="bg1"/>
                </a:solidFill>
              </a:rPr>
              <a:t>17</a:t>
            </a:r>
            <a:r>
              <a:rPr kumimoji="1" lang="ja-JP" altLang="en-US" sz="1200" b="1">
                <a:solidFill>
                  <a:schemeClr val="bg1"/>
                </a:solidFill>
              </a:rPr>
              <a:t>分野</a:t>
            </a:r>
          </a:p>
        </p:txBody>
      </p:sp>
      <p:sp>
        <p:nvSpPr>
          <p:cNvPr id="38" name="Rectangle 37">
            <a:extLst>
              <a:ext uri="{FF2B5EF4-FFF2-40B4-BE49-F238E27FC236}">
                <a16:creationId xmlns:a16="http://schemas.microsoft.com/office/drawing/2014/main" id="{EA9ED149-CFE8-2EE1-D6B0-F15BDAE798A0}"/>
              </a:ext>
            </a:extLst>
          </p:cNvPr>
          <p:cNvSpPr/>
          <p:nvPr/>
        </p:nvSpPr>
        <p:spPr>
          <a:xfrm>
            <a:off x="1529483" y="1525509"/>
            <a:ext cx="2966317" cy="534363"/>
          </a:xfrm>
          <a:prstGeom prst="rect">
            <a:avLst/>
          </a:prstGeom>
          <a:noFill/>
          <a:ln>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pPr algn="l"/>
            <a:r>
              <a:rPr kumimoji="1" lang="ja-JP" altLang="en-US"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様式２</a:t>
            </a:r>
            <a:r>
              <a:rPr kumimoji="1" lang="en-US" altLang="ja-JP"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_</a:t>
            </a:r>
            <a:r>
              <a:rPr kumimoji="1" lang="ja-JP" altLang="en-US"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②補助事業情報シートにて選択した分野を記載してください。</a:t>
            </a:r>
            <a:r>
              <a:rPr lang="ja-JP" altLang="en-US"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該当しない場合は</a:t>
            </a:r>
            <a:br>
              <a:rPr lang="en-US" altLang="ja-JP"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br>
            <a:r>
              <a:rPr lang="ja-JP" altLang="en-US"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未記入で問題ありません</a:t>
            </a:r>
            <a:endParaRPr kumimoji="1" lang="ja-JP" altLang="en-US"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39" name="Rectangle 38">
            <a:extLst>
              <a:ext uri="{FF2B5EF4-FFF2-40B4-BE49-F238E27FC236}">
                <a16:creationId xmlns:a16="http://schemas.microsoft.com/office/drawing/2014/main" id="{51EFF221-B690-315F-DA82-EFF5E6EA43D4}"/>
              </a:ext>
            </a:extLst>
          </p:cNvPr>
          <p:cNvSpPr/>
          <p:nvPr/>
        </p:nvSpPr>
        <p:spPr>
          <a:xfrm>
            <a:off x="381000" y="2692400"/>
            <a:ext cx="4114800" cy="3760788"/>
          </a:xfrm>
          <a:prstGeom prst="rect">
            <a:avLst/>
          </a:prstGeom>
          <a:noFill/>
          <a:ln>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pPr algn="l"/>
            <a:r>
              <a:rPr kumimoji="1" lang="ja-JP" altLang="en-US" sz="1200" b="1"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上記の分野に該当する根拠を具体的に記載してください</a:t>
            </a:r>
            <a:endParaRPr kumimoji="1" lang="en-US" altLang="ja-JP" sz="1200" b="1"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a:p>
            <a:pPr algn="l"/>
            <a:r>
              <a:rPr lang="ja-JP" altLang="en-US"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例）</a:t>
            </a:r>
            <a:endParaRPr lang="en-US" altLang="ja-JP"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a:p>
            <a:pPr marL="171450" indent="-171450" algn="l">
              <a:buFont typeface="Arial" panose="020B0604020202020204" pitchFamily="34" charset="0"/>
              <a:buChar char="•"/>
            </a:pPr>
            <a:r>
              <a:rPr lang="ja-JP" altLang="en-US" sz="1200" b="1" u="sng" dirty="0">
                <a:solidFill>
                  <a:schemeClr val="bg2"/>
                </a:solidFill>
                <a:latin typeface="Yu Gothic UI" panose="020B0500000000000000" pitchFamily="50" charset="-128"/>
                <a:ea typeface="Yu Gothic UI" panose="020B0500000000000000" pitchFamily="50" charset="-128"/>
                <a:sym typeface="Yu Gothic UI" panose="020B0500000000000000" pitchFamily="50" charset="-128"/>
              </a:rPr>
              <a:t>（</a:t>
            </a:r>
            <a:r>
              <a:rPr lang="en-US" altLang="ja-JP" sz="1200" b="1" u="sng" dirty="0">
                <a:solidFill>
                  <a:schemeClr val="bg2"/>
                </a:solidFill>
                <a:latin typeface="Yu Gothic UI" panose="020B0500000000000000" pitchFamily="50" charset="-128"/>
                <a:ea typeface="Yu Gothic UI" panose="020B0500000000000000" pitchFamily="50" charset="-128"/>
                <a:sym typeface="Yu Gothic UI" panose="020B0500000000000000" pitchFamily="50" charset="-128"/>
              </a:rPr>
              <a:t>181_</a:t>
            </a:r>
            <a:r>
              <a:rPr lang="ja-JP" altLang="en-US" sz="1200" b="1" u="sng" dirty="0">
                <a:solidFill>
                  <a:schemeClr val="bg2"/>
                </a:solidFill>
                <a:latin typeface="Yu Gothic UI" panose="020B0500000000000000" pitchFamily="50" charset="-128"/>
                <a:ea typeface="Yu Gothic UI" panose="020B0500000000000000" pitchFamily="50" charset="-128"/>
                <a:sym typeface="Yu Gothic UI" panose="020B0500000000000000" pitchFamily="50" charset="-128"/>
              </a:rPr>
              <a:t>プラスチック板・棒・管・継手・異形押出製品製造業</a:t>
            </a:r>
            <a:r>
              <a:rPr lang="en-US" altLang="ja-JP" sz="1200" b="1" u="sng" dirty="0">
                <a:solidFill>
                  <a:schemeClr val="bg2"/>
                </a:solidFill>
                <a:latin typeface="Yu Gothic UI" panose="020B0500000000000000" pitchFamily="50" charset="-128"/>
                <a:ea typeface="Yu Gothic UI" panose="020B0500000000000000" pitchFamily="50" charset="-128"/>
                <a:sym typeface="Yu Gothic UI" panose="020B0500000000000000" pitchFamily="50" charset="-128"/>
              </a:rPr>
              <a:t>/AI</a:t>
            </a:r>
            <a:r>
              <a:rPr lang="ja-JP" altLang="en-US" sz="1200" b="1" u="sng" dirty="0">
                <a:solidFill>
                  <a:schemeClr val="bg2"/>
                </a:solidFill>
                <a:latin typeface="Yu Gothic UI" panose="020B0500000000000000" pitchFamily="50" charset="-128"/>
                <a:ea typeface="Yu Gothic UI" panose="020B0500000000000000" pitchFamily="50" charset="-128"/>
                <a:sym typeface="Yu Gothic UI" panose="020B0500000000000000" pitchFamily="50" charset="-128"/>
              </a:rPr>
              <a:t>・半導体、マテリアル（重要鉱物・部素材））</a:t>
            </a:r>
            <a:br>
              <a:rPr lang="en-US" altLang="ja-JP" sz="1200" b="1" u="sng" dirty="0">
                <a:solidFill>
                  <a:schemeClr val="bg2"/>
                </a:solidFill>
                <a:latin typeface="Yu Gothic UI" panose="020B0500000000000000" pitchFamily="50" charset="-128"/>
                <a:ea typeface="Yu Gothic UI" panose="020B0500000000000000" pitchFamily="50" charset="-128"/>
                <a:sym typeface="Yu Gothic UI" panose="020B0500000000000000" pitchFamily="50" charset="-128"/>
              </a:rPr>
            </a:br>
            <a:r>
              <a:rPr lang="ja-JP" altLang="en-US" sz="1200" dirty="0">
                <a:solidFill>
                  <a:schemeClr val="bg2"/>
                </a:solidFill>
                <a:latin typeface="Yu Gothic UI" panose="020B0500000000000000" pitchFamily="50" charset="-128"/>
                <a:ea typeface="Yu Gothic UI" panose="020B0500000000000000" pitchFamily="50" charset="-128"/>
                <a:sym typeface="Yu Gothic UI" panose="020B0500000000000000" pitchFamily="50" charset="-128"/>
              </a:rPr>
              <a:t>次世代半導体パッケージ用絶縁フィルムの量産工場建設。</a:t>
            </a:r>
            <a:br>
              <a:rPr lang="en-US" altLang="ja-JP" sz="1200" dirty="0">
                <a:solidFill>
                  <a:schemeClr val="bg2"/>
                </a:solidFill>
                <a:latin typeface="Yu Gothic UI" panose="020B0500000000000000" pitchFamily="50" charset="-128"/>
                <a:ea typeface="Yu Gothic UI" panose="020B0500000000000000" pitchFamily="50" charset="-128"/>
                <a:sym typeface="Yu Gothic UI" panose="020B0500000000000000" pitchFamily="50" charset="-128"/>
              </a:rPr>
            </a:br>
            <a:r>
              <a:rPr lang="ja-JP" altLang="en-US" sz="1200" dirty="0">
                <a:solidFill>
                  <a:schemeClr val="bg2"/>
                </a:solidFill>
                <a:latin typeface="Yu Gothic UI" panose="020B0500000000000000" pitchFamily="50" charset="-128"/>
                <a:ea typeface="Yu Gothic UI" panose="020B0500000000000000" pitchFamily="50" charset="-128"/>
                <a:sym typeface="Yu Gothic UI" panose="020B0500000000000000" pitchFamily="50" charset="-128"/>
              </a:rPr>
              <a:t>汎用品ではなく、先端</a:t>
            </a:r>
            <a:r>
              <a:rPr lang="en-US" altLang="ja-JP" sz="1200" dirty="0">
                <a:solidFill>
                  <a:schemeClr val="bg2"/>
                </a:solidFill>
                <a:latin typeface="Yu Gothic UI" panose="020B0500000000000000" pitchFamily="50" charset="-128"/>
                <a:ea typeface="Yu Gothic UI" panose="020B0500000000000000" pitchFamily="50" charset="-128"/>
                <a:sym typeface="Yu Gothic UI" panose="020B0500000000000000" pitchFamily="50" charset="-128"/>
              </a:rPr>
              <a:t>GPU</a:t>
            </a:r>
            <a:r>
              <a:rPr lang="ja-JP" altLang="en-US" sz="1200" dirty="0">
                <a:solidFill>
                  <a:schemeClr val="bg2"/>
                </a:solidFill>
                <a:latin typeface="Yu Gothic UI" panose="020B0500000000000000" pitchFamily="50" charset="-128"/>
                <a:ea typeface="Yu Gothic UI" panose="020B0500000000000000" pitchFamily="50" charset="-128"/>
                <a:sym typeface="Yu Gothic UI" panose="020B0500000000000000" pitchFamily="50" charset="-128"/>
              </a:rPr>
              <a:t>等に不可欠な特殊部素材。また、現在海外依存度が高い部素材の国内自給体制を確立し、</a:t>
            </a:r>
            <a:br>
              <a:rPr lang="en-US" altLang="ja-JP" sz="1200" dirty="0">
                <a:solidFill>
                  <a:schemeClr val="bg2"/>
                </a:solidFill>
                <a:latin typeface="Yu Gothic UI" panose="020B0500000000000000" pitchFamily="50" charset="-128"/>
                <a:ea typeface="Yu Gothic UI" panose="020B0500000000000000" pitchFamily="50" charset="-128"/>
                <a:sym typeface="Yu Gothic UI" panose="020B0500000000000000" pitchFamily="50" charset="-128"/>
              </a:rPr>
            </a:br>
            <a:r>
              <a:rPr lang="ja-JP" altLang="en-US" sz="1200" dirty="0">
                <a:solidFill>
                  <a:schemeClr val="bg2"/>
                </a:solidFill>
                <a:latin typeface="Yu Gothic UI" panose="020B0500000000000000" pitchFamily="50" charset="-128"/>
                <a:ea typeface="Yu Gothic UI" panose="020B0500000000000000" pitchFamily="50" charset="-128"/>
                <a:sym typeface="Yu Gothic UI" panose="020B0500000000000000" pitchFamily="50" charset="-128"/>
              </a:rPr>
              <a:t>有事のボトルネック解消に貢献する「危機管理投資」である。</a:t>
            </a:r>
            <a:endParaRPr kumimoji="1" lang="en-US" altLang="ja-JP" sz="1200" dirty="0">
              <a:solidFill>
                <a:schemeClr val="bg2"/>
              </a:solidFill>
              <a:latin typeface="Yu Gothic UI" panose="020B0500000000000000" pitchFamily="50" charset="-128"/>
              <a:ea typeface="Yu Gothic UI" panose="020B0500000000000000" pitchFamily="50" charset="-128"/>
              <a:sym typeface="Yu Gothic UI" panose="020B0500000000000000" pitchFamily="50" charset="-128"/>
            </a:endParaRPr>
          </a:p>
          <a:p>
            <a:pPr marL="171450" indent="-171450">
              <a:buFont typeface="Arial" panose="020B0604020202020204" pitchFamily="34" charset="0"/>
              <a:buChar char="•"/>
            </a:pPr>
            <a:r>
              <a:rPr lang="ja-JP" altLang="en-US" sz="1200" b="1" u="sng" dirty="0">
                <a:solidFill>
                  <a:schemeClr val="bg2"/>
                </a:solidFill>
                <a:latin typeface="Yu Gothic UI" panose="020B0500000000000000" pitchFamily="50" charset="-128"/>
                <a:ea typeface="Yu Gothic UI" panose="020B0500000000000000" pitchFamily="50" charset="-128"/>
                <a:sym typeface="Yu Gothic UI" panose="020B0500000000000000" pitchFamily="50" charset="-128"/>
              </a:rPr>
              <a:t>（</a:t>
            </a:r>
            <a:r>
              <a:rPr lang="en-US" altLang="ja-JP" sz="1200" b="1" u="sng" dirty="0">
                <a:solidFill>
                  <a:schemeClr val="bg2"/>
                </a:solidFill>
                <a:latin typeface="Yu Gothic UI" panose="020B0500000000000000" pitchFamily="50" charset="-128"/>
                <a:ea typeface="Yu Gothic UI" panose="020B0500000000000000" pitchFamily="50" charset="-128"/>
                <a:sym typeface="Yu Gothic UI" panose="020B0500000000000000" pitchFamily="50" charset="-128"/>
              </a:rPr>
              <a:t>099_</a:t>
            </a:r>
            <a:r>
              <a:rPr lang="ja-JP" altLang="en-US" sz="1200" b="1" u="sng" dirty="0">
                <a:solidFill>
                  <a:schemeClr val="bg2"/>
                </a:solidFill>
                <a:latin typeface="Yu Gothic UI" panose="020B0500000000000000" pitchFamily="50" charset="-128"/>
                <a:ea typeface="Yu Gothic UI" panose="020B0500000000000000" pitchFamily="50" charset="-128"/>
                <a:sym typeface="Yu Gothic UI" panose="020B0500000000000000" pitchFamily="50" charset="-128"/>
              </a:rPr>
              <a:t>その他の食料品製造業</a:t>
            </a:r>
            <a:r>
              <a:rPr lang="en-US" altLang="ja-JP" sz="1200" b="1" u="sng" dirty="0">
                <a:solidFill>
                  <a:schemeClr val="bg2"/>
                </a:solidFill>
                <a:latin typeface="Yu Gothic UI" panose="020B0500000000000000" pitchFamily="50" charset="-128"/>
                <a:ea typeface="Yu Gothic UI" panose="020B0500000000000000" pitchFamily="50" charset="-128"/>
                <a:sym typeface="Yu Gothic UI" panose="020B0500000000000000" pitchFamily="50" charset="-128"/>
              </a:rPr>
              <a:t>/</a:t>
            </a:r>
            <a:r>
              <a:rPr lang="ja-JP" altLang="en-US" sz="1200" b="1" u="sng" dirty="0">
                <a:solidFill>
                  <a:schemeClr val="bg2"/>
                </a:solidFill>
                <a:latin typeface="Yu Gothic UI" panose="020B0500000000000000" pitchFamily="50" charset="-128"/>
                <a:ea typeface="Yu Gothic UI" panose="020B0500000000000000" pitchFamily="50" charset="-128"/>
                <a:sym typeface="Yu Gothic UI" panose="020B0500000000000000" pitchFamily="50" charset="-128"/>
              </a:rPr>
              <a:t>合成生物学・バイオ、フードテック）</a:t>
            </a:r>
            <a:r>
              <a:rPr lang="ja-JP" altLang="en-US" sz="1200" dirty="0">
                <a:solidFill>
                  <a:schemeClr val="bg2"/>
                </a:solidFill>
                <a:latin typeface="Yu Gothic UI" panose="020B0500000000000000" pitchFamily="50" charset="-128"/>
                <a:ea typeface="Yu Gothic UI" panose="020B0500000000000000" pitchFamily="50" charset="-128"/>
                <a:sym typeface="Yu Gothic UI" panose="020B0500000000000000" pitchFamily="50" charset="-128"/>
              </a:rPr>
              <a:t>微生物由来の代替タンパク質・バイオ素材の大型</a:t>
            </a:r>
            <a:br>
              <a:rPr lang="en-US" altLang="ja-JP" sz="1200" dirty="0">
                <a:solidFill>
                  <a:schemeClr val="bg2"/>
                </a:solidFill>
                <a:latin typeface="Yu Gothic UI" panose="020B0500000000000000" pitchFamily="50" charset="-128"/>
                <a:ea typeface="Yu Gothic UI" panose="020B0500000000000000" pitchFamily="50" charset="-128"/>
                <a:sym typeface="Yu Gothic UI" panose="020B0500000000000000" pitchFamily="50" charset="-128"/>
              </a:rPr>
            </a:br>
            <a:r>
              <a:rPr lang="ja-JP" altLang="en-US" sz="1200" dirty="0">
                <a:solidFill>
                  <a:schemeClr val="bg2"/>
                </a:solidFill>
                <a:latin typeface="Yu Gothic UI" panose="020B0500000000000000" pitchFamily="50" charset="-128"/>
                <a:ea typeface="Yu Gothic UI" panose="020B0500000000000000" pitchFamily="50" charset="-128"/>
                <a:sym typeface="Yu Gothic UI" panose="020B0500000000000000" pitchFamily="50" charset="-128"/>
              </a:rPr>
              <a:t>発酵プラント建設。従来の食品製造ではなく、精密発酵技術を用いた大規模生産実証である。また、気候変動リスクに対応した持続可能な食料生産を実現する「成長投資」である。</a:t>
            </a:r>
            <a:endParaRPr lang="en-US" altLang="ja-JP" sz="1200" dirty="0">
              <a:solidFill>
                <a:schemeClr val="bg2"/>
              </a:solidFill>
              <a:latin typeface="Yu Gothic UI" panose="020B0500000000000000" pitchFamily="50" charset="-128"/>
              <a:ea typeface="Yu Gothic UI" panose="020B0500000000000000" pitchFamily="50" charset="-128"/>
              <a:sym typeface="Yu Gothic UI" panose="020B0500000000000000" pitchFamily="50" charset="-128"/>
            </a:endParaRPr>
          </a:p>
          <a:p>
            <a:pPr marL="171450" indent="-171450" algn="l">
              <a:buFont typeface="Arial" panose="020B0604020202020204" pitchFamily="34" charset="0"/>
              <a:buChar char="•"/>
            </a:pPr>
            <a:r>
              <a:rPr lang="ja-JP" altLang="en-US" sz="1200" b="1" u="sng" dirty="0">
                <a:solidFill>
                  <a:schemeClr val="bg2"/>
                </a:solidFill>
                <a:latin typeface="Yu Gothic UI" panose="020B0500000000000000" pitchFamily="50" charset="-128"/>
                <a:ea typeface="Yu Gothic UI" panose="020B0500000000000000" pitchFamily="50" charset="-128"/>
                <a:sym typeface="Yu Gothic UI" panose="020B0500000000000000" pitchFamily="50" charset="-128"/>
              </a:rPr>
              <a:t>（</a:t>
            </a:r>
            <a:r>
              <a:rPr lang="en-US" altLang="ja-JP" sz="1200" b="1" u="sng" dirty="0">
                <a:solidFill>
                  <a:schemeClr val="bg2"/>
                </a:solidFill>
                <a:latin typeface="Yu Gothic UI" panose="020B0500000000000000" pitchFamily="50" charset="-128"/>
                <a:ea typeface="Yu Gothic UI" panose="020B0500000000000000" pitchFamily="50" charset="-128"/>
                <a:sym typeface="Yu Gothic UI" panose="020B0500000000000000" pitchFamily="50" charset="-128"/>
              </a:rPr>
              <a:t>472_</a:t>
            </a:r>
            <a:r>
              <a:rPr lang="ja-JP" altLang="en-US" sz="1200" b="1" u="sng" dirty="0">
                <a:solidFill>
                  <a:schemeClr val="bg2"/>
                </a:solidFill>
                <a:latin typeface="Yu Gothic UI" panose="020B0500000000000000" pitchFamily="50" charset="-128"/>
                <a:ea typeface="Yu Gothic UI" panose="020B0500000000000000" pitchFamily="50" charset="-128"/>
                <a:sym typeface="Yu Gothic UI" panose="020B0500000000000000" pitchFamily="50" charset="-128"/>
              </a:rPr>
              <a:t>冷蔵倉庫業</a:t>
            </a:r>
            <a:r>
              <a:rPr lang="en-US" altLang="ja-JP" sz="1200" b="1" u="sng" dirty="0">
                <a:solidFill>
                  <a:schemeClr val="bg2"/>
                </a:solidFill>
                <a:latin typeface="Yu Gothic UI" panose="020B0500000000000000" pitchFamily="50" charset="-128"/>
                <a:ea typeface="Yu Gothic UI" panose="020B0500000000000000" pitchFamily="50" charset="-128"/>
                <a:sym typeface="Yu Gothic UI" panose="020B0500000000000000" pitchFamily="50" charset="-128"/>
              </a:rPr>
              <a:t>/</a:t>
            </a:r>
            <a:r>
              <a:rPr lang="ja-JP" altLang="en-US" sz="1200" b="1" u="sng" dirty="0">
                <a:solidFill>
                  <a:schemeClr val="bg2"/>
                </a:solidFill>
                <a:latin typeface="Yu Gothic UI" panose="020B0500000000000000" pitchFamily="50" charset="-128"/>
                <a:ea typeface="Yu Gothic UI" panose="020B0500000000000000" pitchFamily="50" charset="-128"/>
                <a:sym typeface="Yu Gothic UI" panose="020B0500000000000000" pitchFamily="50" charset="-128"/>
              </a:rPr>
              <a:t>港湾ロジスティクス）</a:t>
            </a:r>
            <a:r>
              <a:rPr lang="en-US" altLang="ja-JP" sz="1200" dirty="0">
                <a:solidFill>
                  <a:schemeClr val="bg2"/>
                </a:solidFill>
                <a:latin typeface="Yu Gothic UI" panose="020B0500000000000000" pitchFamily="50" charset="-128"/>
                <a:ea typeface="Yu Gothic UI" panose="020B0500000000000000" pitchFamily="50" charset="-128"/>
                <a:sym typeface="Yu Gothic UI" panose="020B0500000000000000" pitchFamily="50" charset="-128"/>
              </a:rPr>
              <a:t>AI</a:t>
            </a:r>
            <a:r>
              <a:rPr lang="ja-JP" altLang="en-US" sz="1200" dirty="0">
                <a:solidFill>
                  <a:schemeClr val="bg2"/>
                </a:solidFill>
                <a:latin typeface="Yu Gothic UI" panose="020B0500000000000000" pitchFamily="50" charset="-128"/>
                <a:ea typeface="Yu Gothic UI" panose="020B0500000000000000" pitchFamily="50" charset="-128"/>
                <a:sym typeface="Yu Gothic UI" panose="020B0500000000000000" pitchFamily="50" charset="-128"/>
              </a:rPr>
              <a:t>・ロボット完全</a:t>
            </a:r>
            <a:br>
              <a:rPr lang="en-US" altLang="ja-JP" sz="1200" dirty="0">
                <a:solidFill>
                  <a:schemeClr val="bg2"/>
                </a:solidFill>
                <a:latin typeface="Yu Gothic UI" panose="020B0500000000000000" pitchFamily="50" charset="-128"/>
                <a:ea typeface="Yu Gothic UI" panose="020B0500000000000000" pitchFamily="50" charset="-128"/>
                <a:sym typeface="Yu Gothic UI" panose="020B0500000000000000" pitchFamily="50" charset="-128"/>
              </a:rPr>
            </a:br>
            <a:r>
              <a:rPr lang="ja-JP" altLang="en-US" sz="1200" dirty="0">
                <a:solidFill>
                  <a:schemeClr val="bg2"/>
                </a:solidFill>
                <a:latin typeface="Yu Gothic UI" panose="020B0500000000000000" pitchFamily="50" charset="-128"/>
                <a:ea typeface="Yu Gothic UI" panose="020B0500000000000000" pitchFamily="50" charset="-128"/>
                <a:sym typeface="Yu Gothic UI" panose="020B0500000000000000" pitchFamily="50" charset="-128"/>
              </a:rPr>
              <a:t>自動化型の港湾冷蔵物流センター建設。単なる保管場所の提供ではなく、港湾エリアにおける「高度物流拠点（建物）」の建設と、「次世代自動化設備（機械装置）」の導入を行うもの。これにより、港湾物流の結節点における処理能力を</a:t>
            </a:r>
            <a:br>
              <a:rPr lang="en-US" altLang="ja-JP" sz="1200" dirty="0">
                <a:solidFill>
                  <a:schemeClr val="bg2"/>
                </a:solidFill>
                <a:latin typeface="Yu Gothic UI" panose="020B0500000000000000" pitchFamily="50" charset="-128"/>
                <a:ea typeface="Yu Gothic UI" panose="020B0500000000000000" pitchFamily="50" charset="-128"/>
                <a:sym typeface="Yu Gothic UI" panose="020B0500000000000000" pitchFamily="50" charset="-128"/>
              </a:rPr>
            </a:br>
            <a:r>
              <a:rPr lang="ja-JP" altLang="en-US" sz="1200" dirty="0">
                <a:solidFill>
                  <a:schemeClr val="bg2"/>
                </a:solidFill>
                <a:latin typeface="Yu Gothic UI" panose="020B0500000000000000" pitchFamily="50" charset="-128"/>
                <a:ea typeface="Yu Gothic UI" panose="020B0500000000000000" pitchFamily="50" charset="-128"/>
                <a:sym typeface="Yu Gothic UI" panose="020B0500000000000000" pitchFamily="50" charset="-128"/>
              </a:rPr>
              <a:t>飛躍的に高め、サプライチェーンの強靭化に貢献する。</a:t>
            </a:r>
            <a:endParaRPr kumimoji="1" lang="en-US" altLang="ja-JP" sz="1200" dirty="0">
              <a:solidFill>
                <a:schemeClr val="bg2"/>
              </a:solidFill>
              <a:latin typeface="Yu Gothic UI" panose="020B0500000000000000" pitchFamily="50" charset="-128"/>
              <a:ea typeface="Yu Gothic UI" panose="020B0500000000000000" pitchFamily="50" charset="-128"/>
              <a:sym typeface="Yu Gothic UI" panose="020B0500000000000000" pitchFamily="50" charset="-128"/>
            </a:endParaRPr>
          </a:p>
          <a:p>
            <a:pPr algn="l"/>
            <a:r>
              <a:rPr lang="ja-JP" altLang="en-US" sz="1200" dirty="0">
                <a:solidFill>
                  <a:schemeClr val="bg2"/>
                </a:solidFill>
                <a:latin typeface="Yu Gothic UI" panose="020B0500000000000000" pitchFamily="50" charset="-128"/>
                <a:ea typeface="Yu Gothic UI" panose="020B0500000000000000" pitchFamily="50" charset="-128"/>
                <a:sym typeface="Yu Gothic UI" panose="020B0500000000000000" pitchFamily="50" charset="-128"/>
              </a:rPr>
              <a:t>等</a:t>
            </a:r>
            <a:endParaRPr kumimoji="1" lang="ja-JP" altLang="en-US" sz="1200" dirty="0">
              <a:solidFill>
                <a:schemeClr val="bg2"/>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40" name="Isosceles Triangle 39">
            <a:extLst>
              <a:ext uri="{FF2B5EF4-FFF2-40B4-BE49-F238E27FC236}">
                <a16:creationId xmlns:a16="http://schemas.microsoft.com/office/drawing/2014/main" id="{5DA8CFD2-1996-0466-4937-D59A9B034637}"/>
              </a:ext>
            </a:extLst>
          </p:cNvPr>
          <p:cNvSpPr/>
          <p:nvPr/>
        </p:nvSpPr>
        <p:spPr>
          <a:xfrm>
            <a:off x="1584263" y="2276636"/>
            <a:ext cx="1708274" cy="199000"/>
          </a:xfrm>
          <a:prstGeom prst="triangle">
            <a:avLst/>
          </a:prstGeom>
          <a:solidFill>
            <a:schemeClr val="accent1"/>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marL="285750" indent="-285750" algn="l">
              <a:buFont typeface="Arial" panose="020B0604020202020204" pitchFamily="34" charset="0"/>
              <a:buChar char="•"/>
            </a:pPr>
            <a:endParaRPr kumimoji="1" lang="ja-JP" altLang="en-US" sz="1200" b="1">
              <a:latin typeface="Yu Gothic UI" panose="020B0500000000000000" pitchFamily="50" charset="-128"/>
              <a:ea typeface="Yu Gothic UI" panose="020B0500000000000000" pitchFamily="50" charset="-128"/>
              <a:sym typeface="Yu Gothic UI" panose="020B0500000000000000" pitchFamily="50" charset="-128"/>
            </a:endParaRPr>
          </a:p>
        </p:txBody>
      </p:sp>
      <p:grpSp>
        <p:nvGrpSpPr>
          <p:cNvPr id="22" name="RectangleWithVerticalLineGroup">
            <a:extLst>
              <a:ext uri="{FF2B5EF4-FFF2-40B4-BE49-F238E27FC236}">
                <a16:creationId xmlns:a16="http://schemas.microsoft.com/office/drawing/2014/main" id="{C2B17304-AF35-8B23-B790-51A634BAF1AF}"/>
              </a:ext>
            </a:extLst>
          </p:cNvPr>
          <p:cNvGrpSpPr/>
          <p:nvPr/>
        </p:nvGrpSpPr>
        <p:grpSpPr>
          <a:xfrm>
            <a:off x="5153026" y="5434927"/>
            <a:ext cx="568874" cy="306466"/>
            <a:chOff x="640801" y="2278804"/>
            <a:chExt cx="1080002" cy="720001"/>
          </a:xfrm>
        </p:grpSpPr>
        <p:sp>
          <p:nvSpPr>
            <p:cNvPr id="23" name="Rectangle 22">
              <a:extLst>
                <a:ext uri="{FF2B5EF4-FFF2-40B4-BE49-F238E27FC236}">
                  <a16:creationId xmlns:a16="http://schemas.microsoft.com/office/drawing/2014/main" id="{74D5084B-519D-532C-8000-009633BDE158}"/>
                </a:ext>
              </a:extLst>
            </p:cNvPr>
            <p:cNvSpPr/>
            <p:nvPr/>
          </p:nvSpPr>
          <p:spPr>
            <a:xfrm>
              <a:off x="640801" y="2278804"/>
              <a:ext cx="1080002" cy="720001"/>
            </a:xfrm>
            <a:prstGeom prst="rect">
              <a:avLst/>
            </a:prstGeom>
            <a:solidFill>
              <a:srgbClr val="FFFFFF"/>
            </a:solidFill>
            <a:ln>
              <a:noFill/>
            </a:ln>
          </p:spPr>
          <p:style>
            <a:lnRef idx="1">
              <a:schemeClr val="accent1"/>
            </a:lnRef>
            <a:fillRef idx="0">
              <a:schemeClr val="accent1"/>
            </a:fillRef>
            <a:effectRef idx="0">
              <a:schemeClr val="accent1"/>
            </a:effectRef>
            <a:fontRef idx="minor">
              <a:schemeClr val="tx1"/>
            </a:fontRef>
          </p:style>
          <p:txBody>
            <a:bodyPr vert="horz" wrap="none" rtlCol="0" anchor="ctr" anchorCtr="0"/>
            <a:lstStyle/>
            <a:p>
              <a:pPr algn="ctr"/>
              <a:r>
                <a:rPr kumimoji="1" lang="ja-JP" altLang="en-US" sz="1400" b="1">
                  <a:solidFill>
                    <a:schemeClr val="bg2"/>
                  </a:solidFill>
                  <a:latin typeface="Yu Gothic UI" panose="020B0500000000000000" pitchFamily="50" charset="-128"/>
                  <a:ea typeface="Yu Gothic UI" panose="020B0500000000000000" pitchFamily="50" charset="-128"/>
                  <a:sym typeface="Yu Gothic UI" panose="020B0500000000000000" pitchFamily="50" charset="-128"/>
                </a:rPr>
                <a:t>大分類</a:t>
              </a:r>
            </a:p>
          </p:txBody>
        </p:sp>
        <p:cxnSp>
          <p:nvCxnSpPr>
            <p:cNvPr id="24" name="Straight Connector 23">
              <a:extLst>
                <a:ext uri="{FF2B5EF4-FFF2-40B4-BE49-F238E27FC236}">
                  <a16:creationId xmlns:a16="http://schemas.microsoft.com/office/drawing/2014/main" id="{E12688B0-2C58-F4F8-8942-D24F1A059432}"/>
                </a:ext>
              </a:extLst>
            </p:cNvPr>
            <p:cNvCxnSpPr/>
            <p:nvPr/>
          </p:nvCxnSpPr>
          <p:spPr>
            <a:xfrm>
              <a:off x="1720803" y="2278804"/>
              <a:ext cx="0" cy="720001"/>
            </a:xfrm>
            <a:prstGeom prst="line">
              <a:avLst/>
            </a:prstGeom>
            <a:ln w="12700">
              <a:solidFill>
                <a:schemeClr val="bg2"/>
              </a:solidFill>
            </a:ln>
          </p:spPr>
          <p:style>
            <a:lnRef idx="1">
              <a:schemeClr val="accent1"/>
            </a:lnRef>
            <a:fillRef idx="0">
              <a:schemeClr val="accent1"/>
            </a:fillRef>
            <a:effectRef idx="0">
              <a:schemeClr val="accent1"/>
            </a:effectRef>
            <a:fontRef idx="minor">
              <a:schemeClr val="tx1"/>
            </a:fontRef>
          </p:style>
        </p:cxnSp>
      </p:grpSp>
      <p:grpSp>
        <p:nvGrpSpPr>
          <p:cNvPr id="27" name="RectangleWithVerticalLineGroup">
            <a:extLst>
              <a:ext uri="{FF2B5EF4-FFF2-40B4-BE49-F238E27FC236}">
                <a16:creationId xmlns:a16="http://schemas.microsoft.com/office/drawing/2014/main" id="{BD1CA149-DF1D-EC74-4425-606872FB1F2B}"/>
              </a:ext>
            </a:extLst>
          </p:cNvPr>
          <p:cNvGrpSpPr/>
          <p:nvPr/>
        </p:nvGrpSpPr>
        <p:grpSpPr>
          <a:xfrm>
            <a:off x="5153026" y="5790824"/>
            <a:ext cx="568874" cy="306466"/>
            <a:chOff x="640801" y="2278804"/>
            <a:chExt cx="1080002" cy="720001"/>
          </a:xfrm>
        </p:grpSpPr>
        <p:sp>
          <p:nvSpPr>
            <p:cNvPr id="28" name="Rectangle 27">
              <a:extLst>
                <a:ext uri="{FF2B5EF4-FFF2-40B4-BE49-F238E27FC236}">
                  <a16:creationId xmlns:a16="http://schemas.microsoft.com/office/drawing/2014/main" id="{24F72F66-A5CE-3BF2-EC58-8E456C72ACD4}"/>
                </a:ext>
              </a:extLst>
            </p:cNvPr>
            <p:cNvSpPr/>
            <p:nvPr/>
          </p:nvSpPr>
          <p:spPr>
            <a:xfrm>
              <a:off x="640801" y="2278804"/>
              <a:ext cx="1080002" cy="720001"/>
            </a:xfrm>
            <a:prstGeom prst="rect">
              <a:avLst/>
            </a:prstGeom>
            <a:solidFill>
              <a:srgbClr val="FFFFFF"/>
            </a:solidFill>
            <a:ln>
              <a:noFill/>
            </a:ln>
          </p:spPr>
          <p:style>
            <a:lnRef idx="1">
              <a:schemeClr val="accent1"/>
            </a:lnRef>
            <a:fillRef idx="0">
              <a:schemeClr val="accent1"/>
            </a:fillRef>
            <a:effectRef idx="0">
              <a:schemeClr val="accent1"/>
            </a:effectRef>
            <a:fontRef idx="minor">
              <a:schemeClr val="tx1"/>
            </a:fontRef>
          </p:style>
          <p:txBody>
            <a:bodyPr vert="horz" wrap="none" rtlCol="0" anchor="ctr" anchorCtr="0"/>
            <a:lstStyle/>
            <a:p>
              <a:pPr algn="ctr"/>
              <a:r>
                <a:rPr lang="ja-JP" altLang="en-US" sz="1400" b="1">
                  <a:solidFill>
                    <a:schemeClr val="bg2"/>
                  </a:solidFill>
                  <a:latin typeface="Yu Gothic UI" panose="020B0500000000000000" pitchFamily="50" charset="-128"/>
                  <a:ea typeface="Yu Gothic UI" panose="020B0500000000000000" pitchFamily="50" charset="-128"/>
                  <a:sym typeface="Yu Gothic UI" panose="020B0500000000000000" pitchFamily="50" charset="-128"/>
                </a:rPr>
                <a:t>中</a:t>
              </a:r>
              <a:r>
                <a:rPr kumimoji="1" lang="ja-JP" altLang="en-US" sz="1400" b="1">
                  <a:solidFill>
                    <a:schemeClr val="bg2"/>
                  </a:solidFill>
                  <a:latin typeface="Yu Gothic UI" panose="020B0500000000000000" pitchFamily="50" charset="-128"/>
                  <a:ea typeface="Yu Gothic UI" panose="020B0500000000000000" pitchFamily="50" charset="-128"/>
                  <a:sym typeface="Yu Gothic UI" panose="020B0500000000000000" pitchFamily="50" charset="-128"/>
                </a:rPr>
                <a:t>分類</a:t>
              </a:r>
            </a:p>
          </p:txBody>
        </p:sp>
        <p:cxnSp>
          <p:nvCxnSpPr>
            <p:cNvPr id="29" name="Straight Connector 28">
              <a:extLst>
                <a:ext uri="{FF2B5EF4-FFF2-40B4-BE49-F238E27FC236}">
                  <a16:creationId xmlns:a16="http://schemas.microsoft.com/office/drawing/2014/main" id="{2D9EC066-FB72-E776-9A5D-00D2FD99D834}"/>
                </a:ext>
              </a:extLst>
            </p:cNvPr>
            <p:cNvCxnSpPr/>
            <p:nvPr/>
          </p:nvCxnSpPr>
          <p:spPr>
            <a:xfrm>
              <a:off x="1720803" y="2278804"/>
              <a:ext cx="0" cy="720001"/>
            </a:xfrm>
            <a:prstGeom prst="line">
              <a:avLst/>
            </a:prstGeom>
            <a:ln w="12700">
              <a:solidFill>
                <a:schemeClr val="bg2"/>
              </a:solidFill>
            </a:ln>
          </p:spPr>
          <p:style>
            <a:lnRef idx="1">
              <a:schemeClr val="accent1"/>
            </a:lnRef>
            <a:fillRef idx="0">
              <a:schemeClr val="accent1"/>
            </a:fillRef>
            <a:effectRef idx="0">
              <a:schemeClr val="accent1"/>
            </a:effectRef>
            <a:fontRef idx="minor">
              <a:schemeClr val="tx1"/>
            </a:fontRef>
          </p:style>
        </p:cxnSp>
      </p:grpSp>
      <p:grpSp>
        <p:nvGrpSpPr>
          <p:cNvPr id="32" name="RectangleWithVerticalLineGroup">
            <a:extLst>
              <a:ext uri="{FF2B5EF4-FFF2-40B4-BE49-F238E27FC236}">
                <a16:creationId xmlns:a16="http://schemas.microsoft.com/office/drawing/2014/main" id="{71C62768-4CDD-ABC7-A368-689BCD11594B}"/>
              </a:ext>
            </a:extLst>
          </p:cNvPr>
          <p:cNvGrpSpPr/>
          <p:nvPr/>
        </p:nvGrpSpPr>
        <p:grpSpPr>
          <a:xfrm>
            <a:off x="5153026" y="6146722"/>
            <a:ext cx="568874" cy="306466"/>
            <a:chOff x="640801" y="2278804"/>
            <a:chExt cx="1080002" cy="720001"/>
          </a:xfrm>
        </p:grpSpPr>
        <p:sp>
          <p:nvSpPr>
            <p:cNvPr id="33" name="Rectangle 32">
              <a:extLst>
                <a:ext uri="{FF2B5EF4-FFF2-40B4-BE49-F238E27FC236}">
                  <a16:creationId xmlns:a16="http://schemas.microsoft.com/office/drawing/2014/main" id="{AF1E125B-D744-5F11-E64B-7464C42FA08E}"/>
                </a:ext>
              </a:extLst>
            </p:cNvPr>
            <p:cNvSpPr/>
            <p:nvPr/>
          </p:nvSpPr>
          <p:spPr>
            <a:xfrm>
              <a:off x="640801" y="2278804"/>
              <a:ext cx="1080002" cy="720001"/>
            </a:xfrm>
            <a:prstGeom prst="rect">
              <a:avLst/>
            </a:prstGeom>
            <a:solidFill>
              <a:srgbClr val="FFFFFF"/>
            </a:solidFill>
            <a:ln>
              <a:noFill/>
            </a:ln>
          </p:spPr>
          <p:style>
            <a:lnRef idx="1">
              <a:schemeClr val="accent1"/>
            </a:lnRef>
            <a:fillRef idx="0">
              <a:schemeClr val="accent1"/>
            </a:fillRef>
            <a:effectRef idx="0">
              <a:schemeClr val="accent1"/>
            </a:effectRef>
            <a:fontRef idx="minor">
              <a:schemeClr val="tx1"/>
            </a:fontRef>
          </p:style>
          <p:txBody>
            <a:bodyPr vert="horz" wrap="none" rtlCol="0" anchor="ctr" anchorCtr="0"/>
            <a:lstStyle/>
            <a:p>
              <a:pPr algn="ctr"/>
              <a:r>
                <a:rPr kumimoji="1" lang="ja-JP" altLang="en-US" sz="1400" b="1">
                  <a:solidFill>
                    <a:schemeClr val="bg2"/>
                  </a:solidFill>
                  <a:latin typeface="Yu Gothic UI" panose="020B0500000000000000" pitchFamily="50" charset="-128"/>
                  <a:ea typeface="Yu Gothic UI" panose="020B0500000000000000" pitchFamily="50" charset="-128"/>
                  <a:sym typeface="Yu Gothic UI" panose="020B0500000000000000" pitchFamily="50" charset="-128"/>
                </a:rPr>
                <a:t>小分類</a:t>
              </a:r>
            </a:p>
          </p:txBody>
        </p:sp>
        <p:cxnSp>
          <p:nvCxnSpPr>
            <p:cNvPr id="34" name="Straight Connector 33">
              <a:extLst>
                <a:ext uri="{FF2B5EF4-FFF2-40B4-BE49-F238E27FC236}">
                  <a16:creationId xmlns:a16="http://schemas.microsoft.com/office/drawing/2014/main" id="{F3EBBB6D-18C2-4002-04D2-D6772019523B}"/>
                </a:ext>
              </a:extLst>
            </p:cNvPr>
            <p:cNvCxnSpPr/>
            <p:nvPr/>
          </p:nvCxnSpPr>
          <p:spPr>
            <a:xfrm>
              <a:off x="1720803" y="2278804"/>
              <a:ext cx="0" cy="720001"/>
            </a:xfrm>
            <a:prstGeom prst="line">
              <a:avLst/>
            </a:prstGeom>
            <a:ln w="12700">
              <a:solidFill>
                <a:schemeClr val="bg2"/>
              </a:solidFill>
            </a:ln>
          </p:spPr>
          <p:style>
            <a:lnRef idx="1">
              <a:schemeClr val="accent1"/>
            </a:lnRef>
            <a:fillRef idx="0">
              <a:schemeClr val="accent1"/>
            </a:fillRef>
            <a:effectRef idx="0">
              <a:schemeClr val="accent1"/>
            </a:effectRef>
            <a:fontRef idx="minor">
              <a:schemeClr val="tx1"/>
            </a:fontRef>
          </p:style>
        </p:cxnSp>
      </p:grpSp>
      <p:sp>
        <p:nvSpPr>
          <p:cNvPr id="25" name="Rectangle 24">
            <a:extLst>
              <a:ext uri="{FF2B5EF4-FFF2-40B4-BE49-F238E27FC236}">
                <a16:creationId xmlns:a16="http://schemas.microsoft.com/office/drawing/2014/main" id="{4AD62755-EDE4-A49B-568E-EFE508CBB2D6}"/>
              </a:ext>
            </a:extLst>
          </p:cNvPr>
          <p:cNvSpPr/>
          <p:nvPr/>
        </p:nvSpPr>
        <p:spPr>
          <a:xfrm>
            <a:off x="5787736" y="5434927"/>
            <a:ext cx="1787324" cy="306466"/>
          </a:xfrm>
          <a:prstGeom prst="rect">
            <a:avLst/>
          </a:prstGeom>
          <a:noFill/>
          <a:ln>
            <a:solidFill>
              <a:schemeClr val="bg2"/>
            </a:solidFill>
          </a:ln>
        </p:spPr>
        <p:style>
          <a:lnRef idx="1">
            <a:schemeClr val="accent1"/>
          </a:lnRef>
          <a:fillRef idx="0">
            <a:schemeClr val="accent1"/>
          </a:fillRef>
          <a:effectRef idx="0">
            <a:schemeClr val="accent1"/>
          </a:effectRef>
          <a:fontRef idx="minor">
            <a:schemeClr val="tx1"/>
          </a:fontRef>
        </p:style>
        <p:txBody>
          <a:bodyPr rtlCol="0" anchor="ctr"/>
          <a:lstStyle/>
          <a:p>
            <a:pPr algn="l"/>
            <a:endParaRPr kumimoji="1" lang="ja-JP" altLang="en-US" sz="1200" b="1">
              <a:solidFill>
                <a:schemeClr val="bg2"/>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26" name="Rectangle 25">
            <a:extLst>
              <a:ext uri="{FF2B5EF4-FFF2-40B4-BE49-F238E27FC236}">
                <a16:creationId xmlns:a16="http://schemas.microsoft.com/office/drawing/2014/main" id="{A59B2235-F4C1-3141-EA09-6984F2B3BF83}"/>
              </a:ext>
            </a:extLst>
          </p:cNvPr>
          <p:cNvSpPr/>
          <p:nvPr/>
        </p:nvSpPr>
        <p:spPr>
          <a:xfrm>
            <a:off x="7699576" y="5434927"/>
            <a:ext cx="1787324" cy="306466"/>
          </a:xfrm>
          <a:prstGeom prst="rect">
            <a:avLst/>
          </a:prstGeom>
          <a:noFill/>
          <a:ln>
            <a:solidFill>
              <a:schemeClr val="bg2"/>
            </a:solidFill>
          </a:ln>
        </p:spPr>
        <p:style>
          <a:lnRef idx="1">
            <a:schemeClr val="accent1"/>
          </a:lnRef>
          <a:fillRef idx="0">
            <a:schemeClr val="accent1"/>
          </a:fillRef>
          <a:effectRef idx="0">
            <a:schemeClr val="accent1"/>
          </a:effectRef>
          <a:fontRef idx="minor">
            <a:schemeClr val="tx1"/>
          </a:fontRef>
        </p:style>
        <p:txBody>
          <a:bodyPr rtlCol="0" anchor="ctr"/>
          <a:lstStyle/>
          <a:p>
            <a:pPr algn="l"/>
            <a:endParaRPr kumimoji="1" lang="ja-JP" altLang="en-US" sz="1200" b="1">
              <a:solidFill>
                <a:schemeClr val="bg2"/>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30" name="Rectangle 29">
            <a:extLst>
              <a:ext uri="{FF2B5EF4-FFF2-40B4-BE49-F238E27FC236}">
                <a16:creationId xmlns:a16="http://schemas.microsoft.com/office/drawing/2014/main" id="{E3A24E4E-E69E-E3DC-7547-2C9B6E0F894B}"/>
              </a:ext>
            </a:extLst>
          </p:cNvPr>
          <p:cNvSpPr/>
          <p:nvPr/>
        </p:nvSpPr>
        <p:spPr>
          <a:xfrm>
            <a:off x="5787736" y="5790824"/>
            <a:ext cx="1787324" cy="306466"/>
          </a:xfrm>
          <a:prstGeom prst="rect">
            <a:avLst/>
          </a:prstGeom>
          <a:noFill/>
          <a:ln>
            <a:solidFill>
              <a:schemeClr val="bg2"/>
            </a:solidFill>
          </a:ln>
        </p:spPr>
        <p:style>
          <a:lnRef idx="1">
            <a:schemeClr val="accent1"/>
          </a:lnRef>
          <a:fillRef idx="0">
            <a:schemeClr val="accent1"/>
          </a:fillRef>
          <a:effectRef idx="0">
            <a:schemeClr val="accent1"/>
          </a:effectRef>
          <a:fontRef idx="minor">
            <a:schemeClr val="tx1"/>
          </a:fontRef>
        </p:style>
        <p:txBody>
          <a:bodyPr rtlCol="0" anchor="ctr"/>
          <a:lstStyle/>
          <a:p>
            <a:pPr algn="l"/>
            <a:endParaRPr kumimoji="1" lang="ja-JP" altLang="en-US" sz="1200" b="1">
              <a:solidFill>
                <a:schemeClr val="bg2"/>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31" name="Rectangle 30">
            <a:extLst>
              <a:ext uri="{FF2B5EF4-FFF2-40B4-BE49-F238E27FC236}">
                <a16:creationId xmlns:a16="http://schemas.microsoft.com/office/drawing/2014/main" id="{A903F7A5-FE4C-37F4-FD9B-E2DEB5BFCFE0}"/>
              </a:ext>
            </a:extLst>
          </p:cNvPr>
          <p:cNvSpPr/>
          <p:nvPr/>
        </p:nvSpPr>
        <p:spPr>
          <a:xfrm>
            <a:off x="7699576" y="5790824"/>
            <a:ext cx="1787324" cy="306466"/>
          </a:xfrm>
          <a:prstGeom prst="rect">
            <a:avLst/>
          </a:prstGeom>
          <a:noFill/>
          <a:ln>
            <a:solidFill>
              <a:schemeClr val="bg2"/>
            </a:solidFill>
          </a:ln>
        </p:spPr>
        <p:style>
          <a:lnRef idx="1">
            <a:schemeClr val="accent1"/>
          </a:lnRef>
          <a:fillRef idx="0">
            <a:schemeClr val="accent1"/>
          </a:fillRef>
          <a:effectRef idx="0">
            <a:schemeClr val="accent1"/>
          </a:effectRef>
          <a:fontRef idx="minor">
            <a:schemeClr val="tx1"/>
          </a:fontRef>
        </p:style>
        <p:txBody>
          <a:bodyPr rtlCol="0" anchor="ctr"/>
          <a:lstStyle/>
          <a:p>
            <a:pPr algn="l"/>
            <a:endParaRPr kumimoji="1" lang="ja-JP" altLang="en-US" sz="1200" b="1">
              <a:solidFill>
                <a:schemeClr val="bg2"/>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35" name="Rectangle 34">
            <a:extLst>
              <a:ext uri="{FF2B5EF4-FFF2-40B4-BE49-F238E27FC236}">
                <a16:creationId xmlns:a16="http://schemas.microsoft.com/office/drawing/2014/main" id="{3500FB29-E08B-5339-BA46-EA1D4FB6B9E1}"/>
              </a:ext>
            </a:extLst>
          </p:cNvPr>
          <p:cNvSpPr/>
          <p:nvPr/>
        </p:nvSpPr>
        <p:spPr>
          <a:xfrm>
            <a:off x="5787736" y="6146722"/>
            <a:ext cx="1787324" cy="306466"/>
          </a:xfrm>
          <a:prstGeom prst="rect">
            <a:avLst/>
          </a:prstGeom>
          <a:noFill/>
          <a:ln>
            <a:solidFill>
              <a:schemeClr val="bg2"/>
            </a:solidFill>
          </a:ln>
        </p:spPr>
        <p:style>
          <a:lnRef idx="1">
            <a:schemeClr val="accent1"/>
          </a:lnRef>
          <a:fillRef idx="0">
            <a:schemeClr val="accent1"/>
          </a:fillRef>
          <a:effectRef idx="0">
            <a:schemeClr val="accent1"/>
          </a:effectRef>
          <a:fontRef idx="minor">
            <a:schemeClr val="tx1"/>
          </a:fontRef>
        </p:style>
        <p:txBody>
          <a:bodyPr rtlCol="0" anchor="ctr"/>
          <a:lstStyle/>
          <a:p>
            <a:pPr algn="l"/>
            <a:endParaRPr kumimoji="1" lang="ja-JP" altLang="en-US" sz="1200" b="1">
              <a:solidFill>
                <a:schemeClr val="bg2"/>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36" name="Rectangle 35">
            <a:extLst>
              <a:ext uri="{FF2B5EF4-FFF2-40B4-BE49-F238E27FC236}">
                <a16:creationId xmlns:a16="http://schemas.microsoft.com/office/drawing/2014/main" id="{9C5B7847-E394-2D35-9491-792D5F91B384}"/>
              </a:ext>
            </a:extLst>
          </p:cNvPr>
          <p:cNvSpPr/>
          <p:nvPr/>
        </p:nvSpPr>
        <p:spPr>
          <a:xfrm>
            <a:off x="7699576" y="6146722"/>
            <a:ext cx="1787324" cy="306466"/>
          </a:xfrm>
          <a:prstGeom prst="rect">
            <a:avLst/>
          </a:prstGeom>
          <a:noFill/>
          <a:ln>
            <a:solidFill>
              <a:schemeClr val="bg2"/>
            </a:solidFill>
          </a:ln>
        </p:spPr>
        <p:style>
          <a:lnRef idx="1">
            <a:schemeClr val="accent1"/>
          </a:lnRef>
          <a:fillRef idx="0">
            <a:schemeClr val="accent1"/>
          </a:fillRef>
          <a:effectRef idx="0">
            <a:schemeClr val="accent1"/>
          </a:effectRef>
          <a:fontRef idx="minor">
            <a:schemeClr val="tx1"/>
          </a:fontRef>
        </p:style>
        <p:txBody>
          <a:bodyPr rtlCol="0" anchor="ctr"/>
          <a:lstStyle/>
          <a:p>
            <a:pPr algn="l"/>
            <a:endParaRPr kumimoji="1" lang="ja-JP" altLang="en-US" sz="1200" b="1">
              <a:solidFill>
                <a:schemeClr val="bg2"/>
              </a:solidFill>
              <a:latin typeface="Yu Gothic UI" panose="020B0500000000000000" pitchFamily="50" charset="-128"/>
              <a:ea typeface="Yu Gothic UI" panose="020B0500000000000000" pitchFamily="50" charset="-128"/>
              <a:sym typeface="Yu Gothic UI" panose="020B0500000000000000" pitchFamily="50" charset="-128"/>
            </a:endParaRPr>
          </a:p>
        </p:txBody>
      </p:sp>
      <p:grpSp>
        <p:nvGrpSpPr>
          <p:cNvPr id="41" name="RectangleWithLineGroup">
            <a:extLst>
              <a:ext uri="{FF2B5EF4-FFF2-40B4-BE49-F238E27FC236}">
                <a16:creationId xmlns:a16="http://schemas.microsoft.com/office/drawing/2014/main" id="{1842EDE4-F73C-412C-1DAB-BA308DEF0CDC}"/>
              </a:ext>
            </a:extLst>
          </p:cNvPr>
          <p:cNvGrpSpPr/>
          <p:nvPr/>
        </p:nvGrpSpPr>
        <p:grpSpPr>
          <a:xfrm>
            <a:off x="5787736" y="5178226"/>
            <a:ext cx="1787324" cy="193907"/>
            <a:chOff x="2073603" y="1702803"/>
            <a:chExt cx="2160003" cy="360000"/>
          </a:xfrm>
          <a:noFill/>
        </p:grpSpPr>
        <p:sp>
          <p:nvSpPr>
            <p:cNvPr id="42" name="Rectangle 41">
              <a:extLst>
                <a:ext uri="{FF2B5EF4-FFF2-40B4-BE49-F238E27FC236}">
                  <a16:creationId xmlns:a16="http://schemas.microsoft.com/office/drawing/2014/main" id="{8C5B608F-D19B-EDD1-B016-AF5F18908976}"/>
                </a:ext>
              </a:extLst>
            </p:cNvPr>
            <p:cNvSpPr/>
            <p:nvPr/>
          </p:nvSpPr>
          <p:spPr>
            <a:xfrm>
              <a:off x="2073603" y="1702803"/>
              <a:ext cx="2160003" cy="360000"/>
            </a:xfrm>
            <a:prstGeom prst="rect">
              <a:avLst/>
            </a:prstGeom>
            <a:grpFill/>
            <a:ln>
              <a:noFill/>
            </a:ln>
          </p:spPr>
          <p:style>
            <a:lnRef idx="1">
              <a:schemeClr val="accent1"/>
            </a:lnRef>
            <a:fillRef idx="0">
              <a:schemeClr val="accent1"/>
            </a:fillRef>
            <a:effectRef idx="0">
              <a:schemeClr val="accent1"/>
            </a:effectRef>
            <a:fontRef idx="minor">
              <a:schemeClr val="tx1"/>
            </a:fontRef>
          </p:style>
          <p:txBody>
            <a:bodyPr wrap="none" rtlCol="0" anchor="ctr" anchorCtr="0"/>
            <a:lstStyle/>
            <a:p>
              <a:r>
                <a:rPr kumimoji="1" lang="ja-JP" altLang="en-US" sz="1400" b="1">
                  <a:solidFill>
                    <a:schemeClr val="bg2"/>
                  </a:solidFill>
                  <a:latin typeface="Yu Gothic UI" panose="020B0500000000000000" pitchFamily="50" charset="-128"/>
                  <a:ea typeface="Yu Gothic UI" panose="020B0500000000000000" pitchFamily="50" charset="-128"/>
                  <a:sym typeface="Yu Gothic UI" panose="020B0500000000000000" pitchFamily="50" charset="-128"/>
                </a:rPr>
                <a:t>全社の業種</a:t>
              </a:r>
            </a:p>
          </p:txBody>
        </p:sp>
        <p:cxnSp>
          <p:nvCxnSpPr>
            <p:cNvPr id="43" name="Straight Connector 42">
              <a:extLst>
                <a:ext uri="{FF2B5EF4-FFF2-40B4-BE49-F238E27FC236}">
                  <a16:creationId xmlns:a16="http://schemas.microsoft.com/office/drawing/2014/main" id="{48D2B04E-B8BC-8442-49F5-7B9403DBF55C}"/>
                </a:ext>
              </a:extLst>
            </p:cNvPr>
            <p:cNvCxnSpPr/>
            <p:nvPr/>
          </p:nvCxnSpPr>
          <p:spPr>
            <a:xfrm>
              <a:off x="2073603" y="2062803"/>
              <a:ext cx="2160003" cy="0"/>
            </a:xfrm>
            <a:prstGeom prst="line">
              <a:avLst/>
            </a:prstGeom>
            <a:grpFill/>
            <a:ln w="12700">
              <a:solidFill>
                <a:schemeClr val="bg2"/>
              </a:solidFill>
            </a:ln>
          </p:spPr>
          <p:style>
            <a:lnRef idx="1">
              <a:schemeClr val="accent1"/>
            </a:lnRef>
            <a:fillRef idx="0">
              <a:schemeClr val="accent1"/>
            </a:fillRef>
            <a:effectRef idx="0">
              <a:schemeClr val="accent1"/>
            </a:effectRef>
            <a:fontRef idx="minor">
              <a:schemeClr val="tx1"/>
            </a:fontRef>
          </p:style>
        </p:cxnSp>
      </p:grpSp>
      <p:grpSp>
        <p:nvGrpSpPr>
          <p:cNvPr id="44" name="RectangleWithLineGroup">
            <a:extLst>
              <a:ext uri="{FF2B5EF4-FFF2-40B4-BE49-F238E27FC236}">
                <a16:creationId xmlns:a16="http://schemas.microsoft.com/office/drawing/2014/main" id="{6376903A-6068-F7EB-1683-50FA002570F6}"/>
              </a:ext>
            </a:extLst>
          </p:cNvPr>
          <p:cNvGrpSpPr/>
          <p:nvPr/>
        </p:nvGrpSpPr>
        <p:grpSpPr>
          <a:xfrm>
            <a:off x="7699576" y="5178226"/>
            <a:ext cx="1787324" cy="193907"/>
            <a:chOff x="2073603" y="1702803"/>
            <a:chExt cx="2160003" cy="360000"/>
          </a:xfrm>
          <a:noFill/>
        </p:grpSpPr>
        <p:sp>
          <p:nvSpPr>
            <p:cNvPr id="45" name="Rectangle 44">
              <a:extLst>
                <a:ext uri="{FF2B5EF4-FFF2-40B4-BE49-F238E27FC236}">
                  <a16:creationId xmlns:a16="http://schemas.microsoft.com/office/drawing/2014/main" id="{6130768F-B183-0822-A179-2185526681D6}"/>
                </a:ext>
              </a:extLst>
            </p:cNvPr>
            <p:cNvSpPr/>
            <p:nvPr/>
          </p:nvSpPr>
          <p:spPr>
            <a:xfrm>
              <a:off x="2073603" y="1702803"/>
              <a:ext cx="2160003" cy="360000"/>
            </a:xfrm>
            <a:prstGeom prst="rect">
              <a:avLst/>
            </a:prstGeom>
            <a:grpFill/>
            <a:ln>
              <a:noFill/>
            </a:ln>
          </p:spPr>
          <p:style>
            <a:lnRef idx="1">
              <a:schemeClr val="accent1"/>
            </a:lnRef>
            <a:fillRef idx="0">
              <a:schemeClr val="accent1"/>
            </a:fillRef>
            <a:effectRef idx="0">
              <a:schemeClr val="accent1"/>
            </a:effectRef>
            <a:fontRef idx="minor">
              <a:schemeClr val="tx1"/>
            </a:fontRef>
          </p:style>
          <p:txBody>
            <a:bodyPr wrap="none" rtlCol="0" anchor="ctr" anchorCtr="0"/>
            <a:lstStyle/>
            <a:p>
              <a:r>
                <a:rPr lang="ja-JP" altLang="en-US" sz="1400" b="1">
                  <a:solidFill>
                    <a:schemeClr val="bg2"/>
                  </a:solidFill>
                  <a:latin typeface="Yu Gothic UI" panose="020B0500000000000000" pitchFamily="50" charset="-128"/>
                  <a:ea typeface="Yu Gothic UI" panose="020B0500000000000000" pitchFamily="50" charset="-128"/>
                  <a:sym typeface="Yu Gothic UI" panose="020B0500000000000000" pitchFamily="50" charset="-128"/>
                </a:rPr>
                <a:t>補助事業</a:t>
              </a:r>
              <a:r>
                <a:rPr kumimoji="1" lang="ja-JP" altLang="en-US" sz="1400" b="1">
                  <a:solidFill>
                    <a:schemeClr val="bg2"/>
                  </a:solidFill>
                  <a:latin typeface="Yu Gothic UI" panose="020B0500000000000000" pitchFamily="50" charset="-128"/>
                  <a:ea typeface="Yu Gothic UI" panose="020B0500000000000000" pitchFamily="50" charset="-128"/>
                  <a:sym typeface="Yu Gothic UI" panose="020B0500000000000000" pitchFamily="50" charset="-128"/>
                </a:rPr>
                <a:t>の業種</a:t>
              </a:r>
            </a:p>
          </p:txBody>
        </p:sp>
        <p:cxnSp>
          <p:nvCxnSpPr>
            <p:cNvPr id="46" name="Straight Connector 45">
              <a:extLst>
                <a:ext uri="{FF2B5EF4-FFF2-40B4-BE49-F238E27FC236}">
                  <a16:creationId xmlns:a16="http://schemas.microsoft.com/office/drawing/2014/main" id="{D3D261A7-79D6-69CF-8544-B2737565E9DD}"/>
                </a:ext>
              </a:extLst>
            </p:cNvPr>
            <p:cNvCxnSpPr/>
            <p:nvPr/>
          </p:nvCxnSpPr>
          <p:spPr>
            <a:xfrm>
              <a:off x="2073603" y="2062803"/>
              <a:ext cx="2160003" cy="0"/>
            </a:xfrm>
            <a:prstGeom prst="line">
              <a:avLst/>
            </a:prstGeom>
            <a:grpFill/>
            <a:ln w="12700">
              <a:solidFill>
                <a:schemeClr val="bg2"/>
              </a:solidFill>
            </a:ln>
          </p:spPr>
          <p:style>
            <a:lnRef idx="1">
              <a:schemeClr val="accent1"/>
            </a:lnRef>
            <a:fillRef idx="0">
              <a:schemeClr val="accent1"/>
            </a:fillRef>
            <a:effectRef idx="0">
              <a:schemeClr val="accent1"/>
            </a:effectRef>
            <a:fontRef idx="minor">
              <a:schemeClr val="tx1"/>
            </a:fontRef>
          </p:style>
        </p:cxnSp>
      </p:grpSp>
      <p:sp>
        <p:nvSpPr>
          <p:cNvPr id="7" name="正方形/長方形 2058">
            <a:extLst>
              <a:ext uri="{FF2B5EF4-FFF2-40B4-BE49-F238E27FC236}">
                <a16:creationId xmlns:a16="http://schemas.microsoft.com/office/drawing/2014/main" id="{7007EA84-2995-827A-4AD9-E55EABB9E362}"/>
              </a:ext>
            </a:extLst>
          </p:cNvPr>
          <p:cNvSpPr/>
          <p:nvPr/>
        </p:nvSpPr>
        <p:spPr>
          <a:xfrm>
            <a:off x="4730154" y="1525509"/>
            <a:ext cx="4794846" cy="3546934"/>
          </a:xfrm>
          <a:prstGeom prst="rect">
            <a:avLst/>
          </a:prstGeom>
          <a:solidFill>
            <a:schemeClr val="bg1">
              <a:lumMod val="95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ja-JP" altLang="en-US" sz="120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写真等を活用し、</a:t>
            </a:r>
            <a:br>
              <a:rPr kumimoji="1" lang="en-US" altLang="ja-JP" sz="120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br>
            <a:r>
              <a:rPr kumimoji="1" lang="ja-JP" altLang="en-US" sz="120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伝わりやすいよう工夫ください。</a:t>
            </a:r>
          </a:p>
        </p:txBody>
      </p:sp>
      <p:grpSp>
        <p:nvGrpSpPr>
          <p:cNvPr id="12" name="RectangleWithLineGroup">
            <a:extLst>
              <a:ext uri="{FF2B5EF4-FFF2-40B4-BE49-F238E27FC236}">
                <a16:creationId xmlns:a16="http://schemas.microsoft.com/office/drawing/2014/main" id="{A4DF3828-3445-DEE4-A832-D423A3817156}"/>
              </a:ext>
            </a:extLst>
          </p:cNvPr>
          <p:cNvGrpSpPr/>
          <p:nvPr/>
        </p:nvGrpSpPr>
        <p:grpSpPr>
          <a:xfrm>
            <a:off x="381000" y="914400"/>
            <a:ext cx="9144000" cy="380480"/>
            <a:chOff x="2073603" y="1702803"/>
            <a:chExt cx="2160003" cy="360000"/>
          </a:xfrm>
          <a:noFill/>
        </p:grpSpPr>
        <p:sp>
          <p:nvSpPr>
            <p:cNvPr id="13" name="Rectangle 12">
              <a:extLst>
                <a:ext uri="{FF2B5EF4-FFF2-40B4-BE49-F238E27FC236}">
                  <a16:creationId xmlns:a16="http://schemas.microsoft.com/office/drawing/2014/main" id="{7EE22EBE-7108-F032-9836-C7486EB2C2CC}"/>
                </a:ext>
              </a:extLst>
            </p:cNvPr>
            <p:cNvSpPr/>
            <p:nvPr/>
          </p:nvSpPr>
          <p:spPr>
            <a:xfrm>
              <a:off x="2073603" y="1702803"/>
              <a:ext cx="2160003" cy="360000"/>
            </a:xfrm>
            <a:prstGeom prst="rect">
              <a:avLst/>
            </a:prstGeom>
            <a:grpFill/>
            <a:ln>
              <a:noFill/>
            </a:ln>
          </p:spPr>
          <p:style>
            <a:lnRef idx="1">
              <a:schemeClr val="accent1"/>
            </a:lnRef>
            <a:fillRef idx="0">
              <a:schemeClr val="accent1"/>
            </a:fillRef>
            <a:effectRef idx="0">
              <a:schemeClr val="accent1"/>
            </a:effectRef>
            <a:fontRef idx="minor">
              <a:schemeClr val="tx1"/>
            </a:fontRef>
          </p:style>
          <p:txBody>
            <a:bodyPr wrap="none" rtlCol="0" anchor="ctr" anchorCtr="0"/>
            <a:lstStyle/>
            <a:p>
              <a:r>
                <a:rPr lang="ja-JP" altLang="en-US" sz="1400" b="1">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戦略</a:t>
              </a:r>
              <a:r>
                <a:rPr lang="en-US" altLang="ja-JP" sz="1400" b="1">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17</a:t>
              </a:r>
              <a:r>
                <a:rPr lang="ja-JP" altLang="en-US" sz="1400" b="1">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分野との関わり</a:t>
              </a:r>
            </a:p>
          </p:txBody>
        </p:sp>
        <p:cxnSp>
          <p:nvCxnSpPr>
            <p:cNvPr id="14" name="Straight Connector 13">
              <a:extLst>
                <a:ext uri="{FF2B5EF4-FFF2-40B4-BE49-F238E27FC236}">
                  <a16:creationId xmlns:a16="http://schemas.microsoft.com/office/drawing/2014/main" id="{22044E77-6ABA-ACDC-1347-C8694DF1A9D6}"/>
                </a:ext>
              </a:extLst>
            </p:cNvPr>
            <p:cNvCxnSpPr/>
            <p:nvPr/>
          </p:nvCxnSpPr>
          <p:spPr>
            <a:xfrm>
              <a:off x="2073603" y="2062803"/>
              <a:ext cx="2160003" cy="0"/>
            </a:xfrm>
            <a:prstGeom prst="line">
              <a:avLst/>
            </a:prstGeom>
            <a:grpFill/>
            <a:ln w="12700">
              <a:solidFill>
                <a:srgbClr val="000F78"/>
              </a:solidFill>
            </a:ln>
          </p:spPr>
          <p:style>
            <a:lnRef idx="1">
              <a:schemeClr val="accent1"/>
            </a:lnRef>
            <a:fillRef idx="0">
              <a:schemeClr val="accent1"/>
            </a:fillRef>
            <a:effectRef idx="0">
              <a:schemeClr val="accent1"/>
            </a:effectRef>
            <a:fontRef idx="minor">
              <a:schemeClr val="tx1"/>
            </a:fontRef>
          </p:style>
        </p:cxnSp>
      </p:grpSp>
      <p:sp>
        <p:nvSpPr>
          <p:cNvPr id="9" name="四角形: メモ 1">
            <a:extLst>
              <a:ext uri="{FF2B5EF4-FFF2-40B4-BE49-F238E27FC236}">
                <a16:creationId xmlns:a16="http://schemas.microsoft.com/office/drawing/2014/main" id="{5A5B7E49-C06E-441A-ECE2-081A38E6421D}"/>
              </a:ext>
            </a:extLst>
          </p:cNvPr>
          <p:cNvSpPr/>
          <p:nvPr/>
        </p:nvSpPr>
        <p:spPr>
          <a:xfrm>
            <a:off x="8061140" y="259200"/>
            <a:ext cx="1643860" cy="540627"/>
          </a:xfrm>
          <a:prstGeom prst="foldedCorner">
            <a:avLst/>
          </a:prstGeom>
          <a:solidFill>
            <a:srgbClr val="FF9900"/>
          </a:solidFill>
          <a:ln w="9525" cap="rnd" cmpd="sng" algn="ctr">
            <a:noFill/>
            <a:prstDash val="solid"/>
            <a:round/>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algn="ctr" defTabSz="742950"/>
            <a:r>
              <a:rPr kumimoji="1" lang="ja-JP" altLang="en-US" sz="1050" b="1">
                <a:solidFill>
                  <a:srgbClr val="575757"/>
                </a:solidFill>
                <a:latin typeface="Yu Gothic UI"/>
                <a:ea typeface="Yu Gothic UI"/>
                <a:sym typeface="Yu Gothic UI" panose="020B0500000000000000" pitchFamily="50" charset="-128"/>
              </a:rPr>
              <a:t>コソーシアム</a:t>
            </a:r>
            <a:r>
              <a:rPr lang="ja-JP" altLang="en-US" sz="1050" b="1">
                <a:solidFill>
                  <a:srgbClr val="575757"/>
                </a:solidFill>
                <a:latin typeface="Yu Gothic UI"/>
                <a:ea typeface="Yu Gothic UI"/>
                <a:sym typeface="Yu Gothic UI" panose="020B0500000000000000" pitchFamily="50" charset="-128"/>
              </a:rPr>
              <a:t>形式</a:t>
            </a:r>
            <a:r>
              <a:rPr kumimoji="1" lang="ja-JP" altLang="en-US" sz="1050" b="1">
                <a:solidFill>
                  <a:srgbClr val="575757"/>
                </a:solidFill>
                <a:latin typeface="Yu Gothic UI"/>
                <a:ea typeface="Yu Gothic UI"/>
                <a:sym typeface="Yu Gothic UI" panose="020B0500000000000000" pitchFamily="50" charset="-128"/>
              </a:rPr>
              <a:t>の場合、事業者ごとにスライド作成</a:t>
            </a:r>
            <a:endParaRPr kumimoji="1" lang="en-US" altLang="ja-JP" sz="1050" b="1">
              <a:solidFill>
                <a:srgbClr val="575757"/>
              </a:solidFill>
              <a:latin typeface="Yu Gothic UI"/>
              <a:ea typeface="Yu Gothic UI"/>
              <a:sym typeface="Yu Gothic UI" panose="020B0500000000000000" pitchFamily="50" charset="-128"/>
            </a:endParaRPr>
          </a:p>
          <a:p>
            <a:pPr algn="ctr" defTabSz="742950"/>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（株式会社</a:t>
            </a:r>
            <a:r>
              <a:rPr kumimoji="1" lang="en-US" altLang="ja-JP"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XXXX</a:t>
            </a:r>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a:t>
            </a:r>
          </a:p>
        </p:txBody>
      </p:sp>
      <p:sp>
        <p:nvSpPr>
          <p:cNvPr id="21" name="四角形: メモ 1">
            <a:extLst>
              <a:ext uri="{FF2B5EF4-FFF2-40B4-BE49-F238E27FC236}">
                <a16:creationId xmlns:a16="http://schemas.microsoft.com/office/drawing/2014/main" id="{F5D7D0A9-D76B-8A51-1043-6C3AFF668208}"/>
              </a:ext>
            </a:extLst>
          </p:cNvPr>
          <p:cNvSpPr/>
          <p:nvPr/>
        </p:nvSpPr>
        <p:spPr>
          <a:xfrm>
            <a:off x="-2072551" y="259200"/>
            <a:ext cx="2048763" cy="696274"/>
          </a:xfrm>
          <a:prstGeom prst="foldedCorner">
            <a:avLst/>
          </a:prstGeom>
          <a:solidFill>
            <a:srgbClr val="FFFF00"/>
          </a:solidFill>
          <a:ln w="9525" cap="rnd" cmpd="sng" algn="ctr">
            <a:noFill/>
            <a:prstDash val="solid"/>
            <a:round/>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72000" tIns="37148" rIns="72000" bIns="37148" numCol="1" spcCol="0" rtlCol="0" fromWordArt="0" anchor="t"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defTabSz="742950"/>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当スライドは作成任意</a:t>
            </a:r>
            <a:endParaRPr kumimoji="1" lang="en-US" altLang="ja-JP"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endParaRPr>
          </a:p>
          <a:p>
            <a:pPr algn="ctr" defTabSz="742950"/>
            <a:r>
              <a:rPr lang="ja-JP" altLang="en-US" sz="1050" b="1">
                <a:solidFill>
                  <a:srgbClr val="575757"/>
                </a:solidFill>
                <a:latin typeface="Yu Gothic UI"/>
                <a:ea typeface="Yu Gothic UI"/>
                <a:sym typeface="Yu Gothic UI" panose="020B0500000000000000" pitchFamily="50" charset="-128"/>
              </a:rPr>
              <a:t>（「危機管理投資」、「成長投資」の戦略分野に係る事業に対する加点措置を希望の場合は必須）</a:t>
            </a:r>
            <a:endParaRPr lang="ja-JP" altLang="en-US" sz="1050" b="1">
              <a:solidFill>
                <a:srgbClr val="575757"/>
              </a:solidFill>
              <a:latin typeface="Yu Gothic UI"/>
              <a:ea typeface="Yu Gothic UI"/>
            </a:endParaRPr>
          </a:p>
        </p:txBody>
      </p:sp>
      <p:sp>
        <p:nvSpPr>
          <p:cNvPr id="19" name="四角形: メモ 1">
            <a:extLst>
              <a:ext uri="{FF2B5EF4-FFF2-40B4-BE49-F238E27FC236}">
                <a16:creationId xmlns:a16="http://schemas.microsoft.com/office/drawing/2014/main" id="{5E94827C-2769-3793-B8C5-C0644B9D3283}"/>
              </a:ext>
            </a:extLst>
          </p:cNvPr>
          <p:cNvSpPr/>
          <p:nvPr/>
        </p:nvSpPr>
        <p:spPr>
          <a:xfrm>
            <a:off x="8061141" y="259200"/>
            <a:ext cx="1651634" cy="530966"/>
          </a:xfrm>
          <a:prstGeom prst="foldedCorner">
            <a:avLst/>
          </a:prstGeom>
          <a:solidFill>
            <a:srgbClr val="FF9900"/>
          </a:solidFill>
          <a:ln w="9525" cap="rnd" cmpd="sng" algn="ctr">
            <a:noFill/>
            <a:prstDash val="solid"/>
            <a:round/>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algn="ctr" defTabSz="742950"/>
            <a:r>
              <a:rPr kumimoji="1" lang="ja-JP" altLang="en-US" sz="1050" b="1">
                <a:solidFill>
                  <a:srgbClr val="575757"/>
                </a:solidFill>
                <a:latin typeface="Yu Gothic UI"/>
                <a:ea typeface="Yu Gothic UI"/>
                <a:sym typeface="Yu Gothic UI" panose="020B0500000000000000" pitchFamily="50" charset="-128"/>
              </a:rPr>
              <a:t>コンソーシアム</a:t>
            </a:r>
            <a:r>
              <a:rPr lang="ja-JP" altLang="en-US" sz="1050" b="1">
                <a:solidFill>
                  <a:srgbClr val="575757"/>
                </a:solidFill>
                <a:latin typeface="Yu Gothic UI"/>
                <a:ea typeface="Yu Gothic UI"/>
                <a:sym typeface="Yu Gothic UI" panose="020B0500000000000000" pitchFamily="50" charset="-128"/>
              </a:rPr>
              <a:t>形式</a:t>
            </a:r>
            <a:r>
              <a:rPr kumimoji="1" lang="ja-JP" altLang="en-US" sz="1050" b="1">
                <a:solidFill>
                  <a:srgbClr val="575757"/>
                </a:solidFill>
                <a:latin typeface="Yu Gothic UI"/>
                <a:ea typeface="Yu Gothic UI"/>
                <a:sym typeface="Yu Gothic UI" panose="020B0500000000000000" pitchFamily="50" charset="-128"/>
              </a:rPr>
              <a:t>の場合、事業者ごとにスライド作成</a:t>
            </a:r>
            <a:endParaRPr kumimoji="1" lang="en-US" altLang="ja-JP" sz="1050" b="1">
              <a:solidFill>
                <a:srgbClr val="575757"/>
              </a:solidFill>
              <a:latin typeface="Yu Gothic UI"/>
              <a:ea typeface="Yu Gothic UI"/>
              <a:sym typeface="Yu Gothic UI" panose="020B0500000000000000" pitchFamily="50" charset="-128"/>
            </a:endParaRPr>
          </a:p>
          <a:p>
            <a:pPr algn="ctr" defTabSz="742950"/>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（株式会社</a:t>
            </a:r>
            <a:r>
              <a:rPr kumimoji="1" lang="en-US" altLang="ja-JP"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XXXX</a:t>
            </a:r>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a:t>
            </a:r>
          </a:p>
        </p:txBody>
      </p:sp>
    </p:spTree>
    <p:extLst>
      <p:ext uri="{BB962C8B-B14F-4D97-AF65-F5344CB8AC3E}">
        <p14:creationId xmlns:p14="http://schemas.microsoft.com/office/powerpoint/2010/main" val="327426922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486703-26D1-639B-CFCB-92C2CC13A79B}"/>
            </a:ext>
          </a:extLst>
        </p:cNvPr>
        <p:cNvGrpSpPr/>
        <p:nvPr/>
      </p:nvGrpSpPr>
      <p:grpSpPr>
        <a:xfrm>
          <a:off x="0" y="0"/>
          <a:ext cx="0" cy="0"/>
          <a:chOff x="0" y="0"/>
          <a:chExt cx="0" cy="0"/>
        </a:xfrm>
      </p:grpSpPr>
      <p:graphicFrame>
        <p:nvGraphicFramePr>
          <p:cNvPr id="6" name="think-cell data - do not delete" hidden="1">
            <a:extLst>
              <a:ext uri="{FF2B5EF4-FFF2-40B4-BE49-F238E27FC236}">
                <a16:creationId xmlns:a16="http://schemas.microsoft.com/office/drawing/2014/main" id="{95590C4E-38FA-BC7D-2BBE-28856C85CE42}"/>
              </a:ext>
            </a:extLst>
          </p:cNvPr>
          <p:cNvGraphicFramePr>
            <a:graphicFrameLocks/>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13" imgW="277" imgH="277" progId="TCLayout.ActiveDocument.1">
                  <p:embed/>
                </p:oleObj>
              </mc:Choice>
              <mc:Fallback>
                <p:oleObj name="think-cellスライド" r:id="rId13" imgW="277" imgH="277" progId="TCLayout.ActiveDocument.1">
                  <p:embed/>
                  <p:pic>
                    <p:nvPicPr>
                      <p:cNvPr id="6" name="think-cell data - do not delete" hidden="1">
                        <a:extLst>
                          <a:ext uri="{FF2B5EF4-FFF2-40B4-BE49-F238E27FC236}">
                            <a16:creationId xmlns:a16="http://schemas.microsoft.com/office/drawing/2014/main" id="{95590C4E-38FA-BC7D-2BBE-28856C85CE42}"/>
                          </a:ext>
                        </a:extLst>
                      </p:cNvPr>
                      <p:cNvPicPr/>
                      <p:nvPr/>
                    </p:nvPicPr>
                    <p:blipFill>
                      <a:blip r:embed="rId14"/>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C9F51961-50B1-F876-5DDD-A3FCF649FA73}"/>
              </a:ext>
            </a:extLst>
          </p:cNvPr>
          <p:cNvSpPr>
            <a:spLocks noGrp="1"/>
          </p:cNvSpPr>
          <p:nvPr>
            <p:ph type="title"/>
          </p:nvPr>
        </p:nvSpPr>
        <p:spPr/>
        <p:txBody>
          <a:bodyPr vert="horz"/>
          <a:lstStyle/>
          <a:p>
            <a:r>
              <a:rPr kumimoji="1" lang="ja-JP" altLang="en-US"/>
              <a:t>目次</a:t>
            </a:r>
          </a:p>
        </p:txBody>
      </p:sp>
      <p:sp>
        <p:nvSpPr>
          <p:cNvPr id="3" name="Text Placeholder 2">
            <a:hlinkClick r:id="rId15" action="ppaction://hlinksldjump"/>
            <a:extLst>
              <a:ext uri="{FF2B5EF4-FFF2-40B4-BE49-F238E27FC236}">
                <a16:creationId xmlns:a16="http://schemas.microsoft.com/office/drawing/2014/main" id="{062DC1D0-1EDD-EB24-E1CC-4240E0A44107}"/>
              </a:ext>
            </a:extLst>
          </p:cNvPr>
          <p:cNvSpPr>
            <a:spLocks/>
          </p:cNvSpPr>
          <p:nvPr>
            <p:custDataLst>
              <p:tags r:id="rId2"/>
            </p:custDataLst>
          </p:nvPr>
        </p:nvSpPr>
        <p:spPr bwMode="auto">
          <a:xfrm>
            <a:off x="1752600" y="2076450"/>
            <a:ext cx="6477000" cy="327025"/>
          </a:xfrm>
          <a:prstGeom prst="rect">
            <a:avLst/>
          </a:prstGeom>
          <a:noFill/>
          <a:ln w="127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0" rIns="0" bIns="82550"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spcBef>
                <a:spcPct val="0"/>
              </a:spcBef>
              <a:spcAft>
                <a:spcPct val="0"/>
              </a:spcAft>
              <a:buNone/>
            </a:pPr>
            <a:r>
              <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①経営力</a:t>
            </a:r>
          </a:p>
        </p:txBody>
      </p:sp>
      <p:sp>
        <p:nvSpPr>
          <p:cNvPr id="4" name="Text Placeholder 2">
            <a:hlinkClick r:id="rId16" action="ppaction://hlinksldjump"/>
            <a:extLst>
              <a:ext uri="{FF2B5EF4-FFF2-40B4-BE49-F238E27FC236}">
                <a16:creationId xmlns:a16="http://schemas.microsoft.com/office/drawing/2014/main" id="{8771EB49-7A57-B436-F45B-9FB329FAD2AE}"/>
              </a:ext>
            </a:extLst>
          </p:cNvPr>
          <p:cNvSpPr>
            <a:spLocks/>
          </p:cNvSpPr>
          <p:nvPr>
            <p:custDataLst>
              <p:tags r:id="rId3"/>
            </p:custDataLst>
          </p:nvPr>
        </p:nvSpPr>
        <p:spPr bwMode="auto">
          <a:xfrm>
            <a:off x="1752600" y="2403475"/>
            <a:ext cx="6477000" cy="406400"/>
          </a:xfrm>
          <a:prstGeom prst="rect">
            <a:avLst/>
          </a:prstGeom>
          <a:noFill/>
          <a:ln w="12700" cmpd="sng" algn="ctr">
            <a:solidFill>
              <a:schemeClr val="accent1"/>
            </a:solidFill>
          </a:ln>
          <a:effectLst/>
          <a:extLst>
            <a:ext uri="{909E8E84-426E-40DD-AFC4-6F175D3DCCD1}">
              <a14:hiddenFill xmlns:a14="http://schemas.microsoft.com/office/drawing/2010/main">
                <a:solidFill>
                  <a:schemeClr val="bg1"/>
                </a:solidFill>
              </a14:hiddenFill>
            </a:ext>
          </a:extLst>
        </p:spPr>
        <p:txBody>
          <a:bodyPr vert="horz" wrap="none" lIns="80963" tIns="80963" rIns="0" bIns="80963"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②先進性・成長性</a:t>
            </a:r>
            <a:endParaRPr kumimoji="1" lang="ja-JP" altLang="en-US"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5" name="Text Placeholder 2">
            <a:hlinkClick r:id="rId17" action="ppaction://hlinksldjump"/>
            <a:extLst>
              <a:ext uri="{FF2B5EF4-FFF2-40B4-BE49-F238E27FC236}">
                <a16:creationId xmlns:a16="http://schemas.microsoft.com/office/drawing/2014/main" id="{1205C358-9A71-67EB-021E-BECAE930B22B}"/>
              </a:ext>
            </a:extLst>
          </p:cNvPr>
          <p:cNvSpPr>
            <a:spLocks/>
          </p:cNvSpPr>
          <p:nvPr>
            <p:custDataLst>
              <p:tags r:id="rId4"/>
            </p:custDataLst>
          </p:nvPr>
        </p:nvSpPr>
        <p:spPr bwMode="auto">
          <a:xfrm>
            <a:off x="1752600" y="2809875"/>
            <a:ext cx="6477000" cy="355600"/>
          </a:xfrm>
          <a:prstGeom prst="rect">
            <a:avLst/>
          </a:prstGeom>
          <a:noFill/>
          <a:ln w="127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sng" algn="ctr">
                <a:solidFill>
                  <a:schemeClr val="bg1"/>
                </a:solidFill>
              </a14:hiddenLine>
            </a:ext>
          </a:extLst>
        </p:spPr>
        <p:txBody>
          <a:bodyPr vert="horz" wrap="none" lIns="80963" tIns="71438" rIns="0" bIns="71438"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422400" lvl="1" indent="-42988">
              <a:spcBef>
                <a:spcPct val="0"/>
              </a:spcBef>
              <a:spcAft>
                <a:spcPct val="0"/>
              </a:spcAft>
              <a:buNone/>
            </a:pPr>
            <a:r>
              <a:rPr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（ア）市場の成長性</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11" name="Text Placeholder 2">
            <a:extLst>
              <a:ext uri="{FF2B5EF4-FFF2-40B4-BE49-F238E27FC236}">
                <a16:creationId xmlns:a16="http://schemas.microsoft.com/office/drawing/2014/main" id="{CFD6FD3F-EB68-A9F2-F87E-9D7454D8E910}"/>
              </a:ext>
            </a:extLst>
          </p:cNvPr>
          <p:cNvSpPr>
            <a:spLocks/>
          </p:cNvSpPr>
          <p:nvPr>
            <p:custDataLst>
              <p:tags r:id="rId5"/>
            </p:custDataLst>
          </p:nvPr>
        </p:nvSpPr>
        <p:spPr bwMode="auto">
          <a:xfrm>
            <a:off x="1752600" y="3165475"/>
            <a:ext cx="6477000" cy="354013"/>
          </a:xfrm>
          <a:prstGeom prst="rect">
            <a:avLst/>
          </a:prstGeom>
          <a:solidFill>
            <a:schemeClr val="accent1"/>
          </a:solidFill>
          <a:ln w="12700" cmpd="sng" algn="ctr">
            <a:solidFill>
              <a:schemeClr val="bg1"/>
            </a:solidFill>
          </a:ln>
          <a:effectLst/>
        </p:spPr>
        <p:txBody>
          <a:bodyPr vert="horz" wrap="none" lIns="80963" tIns="69850" rIns="0" bIns="71438"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422400" lvl="1" indent="-42988">
              <a:spcBef>
                <a:spcPct val="0"/>
              </a:spcBef>
              <a:spcAft>
                <a:spcPct val="0"/>
              </a:spcAft>
              <a:buNone/>
            </a:pPr>
            <a:r>
              <a:rPr lang="ja-JP" altLang="en-US" b="1">
                <a:solidFill>
                  <a:schemeClr val="bg1"/>
                </a:solidFill>
                <a:latin typeface="Yu Gothic UI" panose="020B0500000000000000" pitchFamily="50" charset="-128"/>
                <a:ea typeface="Yu Gothic UI" panose="020B0500000000000000" pitchFamily="50" charset="-128"/>
                <a:sym typeface="Yu Gothic UI" panose="020B0500000000000000" pitchFamily="50" charset="-128"/>
              </a:rPr>
              <a:t>（イ）競合他社との差別化</a:t>
            </a:r>
            <a:endParaRPr kumimoji="1" lang="ja-JP" altLang="en-US" b="1">
              <a:solidFill>
                <a:schemeClr val="bg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7" name="Text Placeholder 2">
            <a:hlinkClick r:id="rId18" action="ppaction://hlinksldjump"/>
            <a:extLst>
              <a:ext uri="{FF2B5EF4-FFF2-40B4-BE49-F238E27FC236}">
                <a16:creationId xmlns:a16="http://schemas.microsoft.com/office/drawing/2014/main" id="{B6F2F913-9CCC-563C-54B5-B1D4FC3CC9E6}"/>
              </a:ext>
            </a:extLst>
          </p:cNvPr>
          <p:cNvSpPr>
            <a:spLocks/>
          </p:cNvSpPr>
          <p:nvPr>
            <p:custDataLst>
              <p:tags r:id="rId6"/>
            </p:custDataLst>
          </p:nvPr>
        </p:nvSpPr>
        <p:spPr bwMode="auto">
          <a:xfrm>
            <a:off x="1752600" y="3519488"/>
            <a:ext cx="6477000" cy="325438"/>
          </a:xfrm>
          <a:prstGeom prst="rect">
            <a:avLst/>
          </a:prstGeom>
          <a:noFill/>
          <a:ln w="127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sng" algn="ctr">
                <a:solidFill>
                  <a:schemeClr val="bg1"/>
                </a:solidFill>
              </a14:hiddenLine>
            </a:ext>
          </a:extLst>
        </p:spPr>
        <p:txBody>
          <a:bodyPr vert="horz" wrap="none" lIns="80963" tIns="71438" rIns="0" bIns="41275"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422400" lvl="1" indent="-42988">
              <a:spcBef>
                <a:spcPct val="0"/>
              </a:spcBef>
              <a:spcAft>
                <a:spcPct val="0"/>
              </a:spcAft>
              <a:buNone/>
            </a:pPr>
            <a:r>
              <a:rPr lang="ja-JP" altLang="en-US">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（ウ）労働生産性向上</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8" name="Text Placeholder 2">
            <a:hlinkClick r:id="rId19" action="ppaction://hlinksldjump"/>
            <a:extLst>
              <a:ext uri="{FF2B5EF4-FFF2-40B4-BE49-F238E27FC236}">
                <a16:creationId xmlns:a16="http://schemas.microsoft.com/office/drawing/2014/main" id="{0182A8BD-DBFD-D65D-4B10-9EAFD4A58E8B}"/>
              </a:ext>
            </a:extLst>
          </p:cNvPr>
          <p:cNvSpPr>
            <a:spLocks/>
          </p:cNvSpPr>
          <p:nvPr>
            <p:custDataLst>
              <p:tags r:id="rId7"/>
            </p:custDataLst>
          </p:nvPr>
        </p:nvSpPr>
        <p:spPr bwMode="auto">
          <a:xfrm>
            <a:off x="1752600" y="3844925"/>
            <a:ext cx="6477000" cy="325438"/>
          </a:xfrm>
          <a:prstGeom prst="rect">
            <a:avLst/>
          </a:prstGeom>
          <a:noFill/>
          <a:ln w="127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39688" rIns="0" bIns="41275"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③地域への波及効果</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9" name="Text Placeholder 2">
            <a:hlinkClick r:id="" action="ppaction://noaction"/>
            <a:extLst>
              <a:ext uri="{FF2B5EF4-FFF2-40B4-BE49-F238E27FC236}">
                <a16:creationId xmlns:a16="http://schemas.microsoft.com/office/drawing/2014/main" id="{512014AB-294D-2F88-27DE-3BF859561748}"/>
              </a:ext>
            </a:extLst>
          </p:cNvPr>
          <p:cNvSpPr>
            <a:spLocks/>
          </p:cNvSpPr>
          <p:nvPr>
            <p:custDataLst>
              <p:tags r:id="rId8"/>
            </p:custDataLst>
          </p:nvPr>
        </p:nvSpPr>
        <p:spPr bwMode="auto">
          <a:xfrm>
            <a:off x="1752600" y="4170363"/>
            <a:ext cx="6477000" cy="325438"/>
          </a:xfrm>
          <a:prstGeom prst="rect">
            <a:avLst/>
          </a:prstGeom>
          <a:noFill/>
          <a:ln w="12700" cmpd="sng" algn="ctr">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39688" rIns="0" bIns="41275"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④</a:t>
            </a:r>
            <a:r>
              <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大規模投資・費用対効果</a:t>
            </a:r>
          </a:p>
        </p:txBody>
      </p:sp>
      <p:sp>
        <p:nvSpPr>
          <p:cNvPr id="10" name="Text Placeholder 2">
            <a:hlinkClick r:id="rId20" action="ppaction://hlinksldjump"/>
            <a:extLst>
              <a:ext uri="{FF2B5EF4-FFF2-40B4-BE49-F238E27FC236}">
                <a16:creationId xmlns:a16="http://schemas.microsoft.com/office/drawing/2014/main" id="{41D650A9-8702-0A3A-961F-055245D63D94}"/>
              </a:ext>
            </a:extLst>
          </p:cNvPr>
          <p:cNvSpPr>
            <a:spLocks/>
          </p:cNvSpPr>
          <p:nvPr>
            <p:custDataLst>
              <p:tags r:id="rId9"/>
            </p:custDataLst>
          </p:nvPr>
        </p:nvSpPr>
        <p:spPr bwMode="auto">
          <a:xfrm>
            <a:off x="1752600" y="4468092"/>
            <a:ext cx="6477000" cy="285750"/>
          </a:xfrm>
          <a:prstGeom prst="rect">
            <a:avLst/>
          </a:prstGeom>
          <a:noFill/>
          <a:ln w="12700" cmpd="sng" algn="ctr">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41275" rIns="0" bIns="0"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⑤</a:t>
            </a:r>
            <a:r>
              <a:rPr lang="ja-JP" altLang="en-US">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実現可能性</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14" name="Text Placeholder 2">
            <a:hlinkClick r:id="rId20" action="ppaction://hlinksldjump"/>
            <a:extLst>
              <a:ext uri="{FF2B5EF4-FFF2-40B4-BE49-F238E27FC236}">
                <a16:creationId xmlns:a16="http://schemas.microsoft.com/office/drawing/2014/main" id="{9E21BB67-D835-CC36-BD5E-DCEB1134590D}"/>
              </a:ext>
            </a:extLst>
          </p:cNvPr>
          <p:cNvSpPr>
            <a:spLocks/>
          </p:cNvSpPr>
          <p:nvPr>
            <p:custDataLst>
              <p:tags r:id="rId10"/>
            </p:custDataLst>
          </p:nvPr>
        </p:nvSpPr>
        <p:spPr bwMode="auto">
          <a:xfrm>
            <a:off x="1752600" y="4756586"/>
            <a:ext cx="6477000" cy="285750"/>
          </a:xfrm>
          <a:prstGeom prst="rect">
            <a:avLst/>
          </a:prstGeom>
          <a:noFill/>
          <a:ln w="12700" cmpd="sng" algn="ctr">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41275" rIns="0" bIns="0"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⑥補助金の必要性</a:t>
            </a:r>
          </a:p>
        </p:txBody>
      </p:sp>
    </p:spTree>
    <p:extLst>
      <p:ext uri="{BB962C8B-B14F-4D97-AF65-F5344CB8AC3E}">
        <p14:creationId xmlns:p14="http://schemas.microsoft.com/office/powerpoint/2010/main" val="373378925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FAE038E-2DC7-5B62-5E20-6743FBF9F9F7}"/>
            </a:ext>
          </a:extLst>
        </p:cNvPr>
        <p:cNvGrpSpPr/>
        <p:nvPr/>
      </p:nvGrpSpPr>
      <p:grpSpPr>
        <a:xfrm>
          <a:off x="0" y="0"/>
          <a:ext cx="0" cy="0"/>
          <a:chOff x="0" y="0"/>
          <a:chExt cx="0" cy="0"/>
        </a:xfrm>
      </p:grpSpPr>
      <p:graphicFrame>
        <p:nvGraphicFramePr>
          <p:cNvPr id="3" name="think-cell data - do not delete" hidden="1">
            <a:extLst>
              <a:ext uri="{FF2B5EF4-FFF2-40B4-BE49-F238E27FC236}">
                <a16:creationId xmlns:a16="http://schemas.microsoft.com/office/drawing/2014/main" id="{24B2665D-105C-4EB4-DD7C-3937B0E673DC}"/>
              </a:ext>
            </a:extLst>
          </p:cNvPr>
          <p:cNvGraphicFramePr>
            <a:graphicFrameLocks/>
          </p:cNvGraphicFramePr>
          <p:nvPr>
            <p:custDataLst>
              <p:tags r:id="rId1"/>
            </p:custDataLst>
            <p:extLst>
              <p:ext uri="{D42A27DB-BD31-4B8C-83A1-F6EECF244321}">
                <p14:modId xmlns:p14="http://schemas.microsoft.com/office/powerpoint/2010/main" val="2481023290"/>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277" imgH="277" progId="TCLayout.ActiveDocument.1">
                  <p:embed/>
                </p:oleObj>
              </mc:Choice>
              <mc:Fallback>
                <p:oleObj name="think-cellスライド" r:id="rId4" imgW="277" imgH="277" progId="TCLayout.ActiveDocument.1">
                  <p:embed/>
                  <p:pic>
                    <p:nvPicPr>
                      <p:cNvPr id="3" name="think-cell data - do not delete" hidden="1">
                        <a:extLst>
                          <a:ext uri="{FF2B5EF4-FFF2-40B4-BE49-F238E27FC236}">
                            <a16:creationId xmlns:a16="http://schemas.microsoft.com/office/drawing/2014/main" id="{24B2665D-105C-4EB4-DD7C-3937B0E673DC}"/>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CEE2AF39-B4AB-EFFD-AF79-3D823B82634C}"/>
              </a:ext>
            </a:extLst>
          </p:cNvPr>
          <p:cNvSpPr>
            <a:spLocks noGrp="1"/>
          </p:cNvSpPr>
          <p:nvPr>
            <p:ph type="title"/>
          </p:nvPr>
        </p:nvSpPr>
        <p:spPr/>
        <p:txBody>
          <a:bodyPr vert="horz"/>
          <a:lstStyle/>
          <a:p>
            <a:endParaRPr kumimoji="1" lang="ja-JP" altLang="en-US"/>
          </a:p>
        </p:txBody>
      </p:sp>
      <p:sp>
        <p:nvSpPr>
          <p:cNvPr id="7" name="Text Placeholder 6">
            <a:extLst>
              <a:ext uri="{FF2B5EF4-FFF2-40B4-BE49-F238E27FC236}">
                <a16:creationId xmlns:a16="http://schemas.microsoft.com/office/drawing/2014/main" id="{FC6C25BE-2135-48CF-63BC-C8D45D8204EC}"/>
              </a:ext>
            </a:extLst>
          </p:cNvPr>
          <p:cNvSpPr>
            <a:spLocks noGrp="1"/>
          </p:cNvSpPr>
          <p:nvPr>
            <p:ph type="body" sz="quarter" idx="12"/>
          </p:nvPr>
        </p:nvSpPr>
        <p:spPr/>
        <p:txBody>
          <a:bodyPr/>
          <a:lstStyle/>
          <a:p>
            <a:r>
              <a:rPr lang="ja-JP" altLang="en-US"/>
              <a:t>②先進性・成長性（イ）競合他社との差別化</a:t>
            </a:r>
          </a:p>
        </p:txBody>
      </p:sp>
      <p:sp>
        <p:nvSpPr>
          <p:cNvPr id="8" name="正方形/長方形 22">
            <a:extLst>
              <a:ext uri="{FF2B5EF4-FFF2-40B4-BE49-F238E27FC236}">
                <a16:creationId xmlns:a16="http://schemas.microsoft.com/office/drawing/2014/main" id="{C4D3CA63-2EA7-04C4-F681-42345315EA9E}"/>
              </a:ext>
            </a:extLst>
          </p:cNvPr>
          <p:cNvSpPr/>
          <p:nvPr/>
        </p:nvSpPr>
        <p:spPr>
          <a:xfrm>
            <a:off x="380999" y="1752491"/>
            <a:ext cx="920817" cy="250139"/>
          </a:xfrm>
          <a:prstGeom prst="rect">
            <a:avLst/>
          </a:prstGeom>
          <a:solidFill>
            <a:schemeClr val="accent2"/>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7148" rIns="36000" bIns="37148" numCol="1" spcCol="0" rtlCol="0" fromWordArt="0" anchor="ctr" anchorCtr="0" forceAA="0" compatLnSpc="1">
            <a:prstTxWarp prst="textNoShape">
              <a:avLst/>
            </a:prstTxWarp>
            <a:noAutofit/>
          </a:bodyPr>
          <a:lstStyle/>
          <a:p>
            <a:pPr algn="ctr" defTabSz="742950"/>
            <a:r>
              <a:rPr kumimoji="1" lang="ja-JP" altLang="en-US" sz="1600" b="1">
                <a:solidFill>
                  <a:schemeClr val="bg1"/>
                </a:solidFill>
                <a:latin typeface="Yu Gothic UI" panose="020B0500000000000000" pitchFamily="50" charset="-128"/>
                <a:ea typeface="Yu Gothic UI" panose="020B0500000000000000" pitchFamily="50" charset="-128"/>
                <a:sym typeface="Yu Gothic UI" panose="020B0500000000000000" pitchFamily="50" charset="-128"/>
              </a:rPr>
              <a:t>商品</a:t>
            </a:r>
            <a:r>
              <a:rPr kumimoji="1" lang="ja-JP" altLang="en-US" sz="1200" b="1">
                <a:solidFill>
                  <a:schemeClr val="bg1"/>
                </a:solidFill>
                <a:latin typeface="Yu Gothic UI" panose="020B0500000000000000" pitchFamily="50" charset="-128"/>
                <a:ea typeface="Yu Gothic UI" panose="020B0500000000000000" pitchFamily="50" charset="-128"/>
                <a:sym typeface="Yu Gothic UI" panose="020B0500000000000000" pitchFamily="50" charset="-128"/>
              </a:rPr>
              <a:t>戦略</a:t>
            </a:r>
          </a:p>
        </p:txBody>
      </p:sp>
      <p:sp>
        <p:nvSpPr>
          <p:cNvPr id="9" name="正方形/長方形 23">
            <a:extLst>
              <a:ext uri="{FF2B5EF4-FFF2-40B4-BE49-F238E27FC236}">
                <a16:creationId xmlns:a16="http://schemas.microsoft.com/office/drawing/2014/main" id="{3CB1ACF7-B7EC-7B0F-054E-C7ED127863E6}"/>
              </a:ext>
            </a:extLst>
          </p:cNvPr>
          <p:cNvSpPr/>
          <p:nvPr/>
        </p:nvSpPr>
        <p:spPr>
          <a:xfrm>
            <a:off x="380999" y="4123506"/>
            <a:ext cx="920817" cy="250139"/>
          </a:xfrm>
          <a:prstGeom prst="rect">
            <a:avLst/>
          </a:prstGeom>
          <a:solidFill>
            <a:schemeClr val="accent2"/>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7148" rIns="36000" bIns="37148" numCol="1" spcCol="0" rtlCol="0" fromWordArt="0" anchor="ctr" anchorCtr="0" forceAA="0" compatLnSpc="1">
            <a:prstTxWarp prst="textNoShape">
              <a:avLst/>
            </a:prstTxWarp>
            <a:noAutofit/>
          </a:bodyPr>
          <a:lstStyle/>
          <a:p>
            <a:pPr algn="ctr" defTabSz="742950"/>
            <a:r>
              <a:rPr kumimoji="1" lang="ja-JP" altLang="en-US" sz="1600" b="1">
                <a:solidFill>
                  <a:schemeClr val="bg1"/>
                </a:solidFill>
                <a:latin typeface="Yu Gothic UI" panose="020B0500000000000000" pitchFamily="50" charset="-128"/>
                <a:ea typeface="Yu Gothic UI" panose="020B0500000000000000" pitchFamily="50" charset="-128"/>
                <a:sym typeface="Yu Gothic UI" panose="020B0500000000000000" pitchFamily="50" charset="-128"/>
              </a:rPr>
              <a:t>流通</a:t>
            </a:r>
            <a:r>
              <a:rPr kumimoji="1" lang="ja-JP" altLang="en-US" sz="1200" b="1">
                <a:solidFill>
                  <a:schemeClr val="bg1"/>
                </a:solidFill>
                <a:latin typeface="Yu Gothic UI" panose="020B0500000000000000" pitchFamily="50" charset="-128"/>
                <a:ea typeface="Yu Gothic UI" panose="020B0500000000000000" pitchFamily="50" charset="-128"/>
                <a:sym typeface="Yu Gothic UI" panose="020B0500000000000000" pitchFamily="50" charset="-128"/>
              </a:rPr>
              <a:t>戦略</a:t>
            </a:r>
          </a:p>
        </p:txBody>
      </p:sp>
      <p:sp>
        <p:nvSpPr>
          <p:cNvPr id="10" name="正方形/長方形 24">
            <a:extLst>
              <a:ext uri="{FF2B5EF4-FFF2-40B4-BE49-F238E27FC236}">
                <a16:creationId xmlns:a16="http://schemas.microsoft.com/office/drawing/2014/main" id="{33BADE85-DE52-9957-FD07-C18B6BFB31EB}"/>
              </a:ext>
            </a:extLst>
          </p:cNvPr>
          <p:cNvSpPr/>
          <p:nvPr/>
        </p:nvSpPr>
        <p:spPr>
          <a:xfrm>
            <a:off x="2497035" y="1752491"/>
            <a:ext cx="920817" cy="250139"/>
          </a:xfrm>
          <a:prstGeom prst="rect">
            <a:avLst/>
          </a:prstGeom>
          <a:solidFill>
            <a:schemeClr val="accent2"/>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7148" rIns="36000" bIns="37148" numCol="1" spcCol="0" rtlCol="0" fromWordArt="0" anchor="ctr" anchorCtr="0" forceAA="0" compatLnSpc="1">
            <a:prstTxWarp prst="textNoShape">
              <a:avLst/>
            </a:prstTxWarp>
            <a:noAutofit/>
          </a:bodyPr>
          <a:lstStyle/>
          <a:p>
            <a:pPr algn="ctr" defTabSz="742950"/>
            <a:r>
              <a:rPr kumimoji="1" lang="ja-JP" altLang="en-US" sz="1600" b="1">
                <a:solidFill>
                  <a:schemeClr val="bg1"/>
                </a:solidFill>
                <a:latin typeface="Yu Gothic UI" panose="020B0500000000000000" pitchFamily="50" charset="-128"/>
                <a:ea typeface="Yu Gothic UI" panose="020B0500000000000000" pitchFamily="50" charset="-128"/>
                <a:sym typeface="Yu Gothic UI" panose="020B0500000000000000" pitchFamily="50" charset="-128"/>
              </a:rPr>
              <a:t>価格</a:t>
            </a:r>
            <a:r>
              <a:rPr kumimoji="1" lang="ja-JP" altLang="en-US" sz="1200" b="1">
                <a:solidFill>
                  <a:schemeClr val="bg1"/>
                </a:solidFill>
                <a:latin typeface="Yu Gothic UI" panose="020B0500000000000000" pitchFamily="50" charset="-128"/>
                <a:ea typeface="Yu Gothic UI" panose="020B0500000000000000" pitchFamily="50" charset="-128"/>
                <a:sym typeface="Yu Gothic UI" panose="020B0500000000000000" pitchFamily="50" charset="-128"/>
              </a:rPr>
              <a:t>戦略</a:t>
            </a:r>
          </a:p>
        </p:txBody>
      </p:sp>
      <p:sp>
        <p:nvSpPr>
          <p:cNvPr id="11" name="正方形/長方形 25">
            <a:extLst>
              <a:ext uri="{FF2B5EF4-FFF2-40B4-BE49-F238E27FC236}">
                <a16:creationId xmlns:a16="http://schemas.microsoft.com/office/drawing/2014/main" id="{D2EBDAEE-8DBF-78C8-E1C1-C33A87FDF45A}"/>
              </a:ext>
            </a:extLst>
          </p:cNvPr>
          <p:cNvSpPr/>
          <p:nvPr/>
        </p:nvSpPr>
        <p:spPr>
          <a:xfrm>
            <a:off x="2506640" y="4123506"/>
            <a:ext cx="920817" cy="250139"/>
          </a:xfrm>
          <a:prstGeom prst="rect">
            <a:avLst/>
          </a:prstGeom>
          <a:solidFill>
            <a:schemeClr val="accent2"/>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7148" rIns="36000" bIns="37148" numCol="1" spcCol="0" rtlCol="0" fromWordArt="0" anchor="ctr" anchorCtr="0" forceAA="0" compatLnSpc="1">
            <a:prstTxWarp prst="textNoShape">
              <a:avLst/>
            </a:prstTxWarp>
            <a:noAutofit/>
          </a:bodyPr>
          <a:lstStyle/>
          <a:p>
            <a:pPr algn="ctr" defTabSz="742950"/>
            <a:r>
              <a:rPr kumimoji="1" lang="ja-JP" altLang="en-US" sz="1600" b="1">
                <a:solidFill>
                  <a:schemeClr val="bg1"/>
                </a:solidFill>
                <a:latin typeface="Yu Gothic UI" panose="020B0500000000000000" pitchFamily="50" charset="-128"/>
                <a:ea typeface="Yu Gothic UI" panose="020B0500000000000000" pitchFamily="50" charset="-128"/>
                <a:sym typeface="Yu Gothic UI" panose="020B0500000000000000" pitchFamily="50" charset="-128"/>
              </a:rPr>
              <a:t>販売</a:t>
            </a:r>
            <a:r>
              <a:rPr kumimoji="1" lang="ja-JP" altLang="en-US" sz="1200" b="1">
                <a:solidFill>
                  <a:schemeClr val="bg1"/>
                </a:solidFill>
                <a:latin typeface="Yu Gothic UI" panose="020B0500000000000000" pitchFamily="50" charset="-128"/>
                <a:ea typeface="Yu Gothic UI" panose="020B0500000000000000" pitchFamily="50" charset="-128"/>
                <a:sym typeface="Yu Gothic UI" panose="020B0500000000000000" pitchFamily="50" charset="-128"/>
              </a:rPr>
              <a:t>戦略</a:t>
            </a:r>
          </a:p>
        </p:txBody>
      </p:sp>
      <p:sp>
        <p:nvSpPr>
          <p:cNvPr id="12" name="正方形/長方形 26">
            <a:extLst>
              <a:ext uri="{FF2B5EF4-FFF2-40B4-BE49-F238E27FC236}">
                <a16:creationId xmlns:a16="http://schemas.microsoft.com/office/drawing/2014/main" id="{69F5F3A1-7735-0625-F6D9-562F507B5C69}"/>
              </a:ext>
            </a:extLst>
          </p:cNvPr>
          <p:cNvSpPr/>
          <p:nvPr/>
        </p:nvSpPr>
        <p:spPr>
          <a:xfrm>
            <a:off x="381000" y="1997483"/>
            <a:ext cx="2003832" cy="2089968"/>
          </a:xfrm>
          <a:prstGeom prst="rect">
            <a:avLst/>
          </a:prstGeom>
          <a:solidFill>
            <a:schemeClr val="bg1"/>
          </a:solidFill>
          <a:ln w="9525" cap="rnd" cmpd="sng" algn="ctr">
            <a:solidFill>
              <a:schemeClr val="accent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marL="171450" indent="-171450" defTabSz="742950">
              <a:buFont typeface="Wingdings" panose="05000000000000000000" pitchFamily="2" charset="2"/>
              <a:buChar char="n"/>
            </a:pPr>
            <a:r>
              <a:rPr kumimoji="1" lang="ja-JP" altLang="en-US"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顧客・マーケットの求めて</a:t>
            </a:r>
            <a:br>
              <a:rPr kumimoji="1" lang="en-US" altLang="ja-JP"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br>
            <a:r>
              <a:rPr kumimoji="1" lang="ja-JP" altLang="en-US"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いる商品（機能、品質、</a:t>
            </a:r>
            <a:br>
              <a:rPr kumimoji="1" lang="en-US" altLang="ja-JP"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br>
            <a:r>
              <a:rPr kumimoji="1" lang="ja-JP" altLang="en-US"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ブランドイメージ等）と、</a:t>
            </a:r>
            <a:br>
              <a:rPr kumimoji="1" lang="en-US" altLang="ja-JP"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br>
            <a:r>
              <a:rPr kumimoji="1" lang="ja-JP" altLang="en-US"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補助事業で提供する商品・サービスの顧客への訴求</a:t>
            </a:r>
            <a:br>
              <a:rPr kumimoji="1" lang="en-US" altLang="ja-JP"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br>
            <a:r>
              <a:rPr kumimoji="1" lang="ja-JP" altLang="en-US"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ポイントを記載してください</a:t>
            </a:r>
            <a:endParaRPr kumimoji="1" lang="en-US" altLang="ja-JP"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13" name="正方形/長方形 27">
            <a:extLst>
              <a:ext uri="{FF2B5EF4-FFF2-40B4-BE49-F238E27FC236}">
                <a16:creationId xmlns:a16="http://schemas.microsoft.com/office/drawing/2014/main" id="{B43772E0-756A-06DE-D898-2A600ADABF9B}"/>
              </a:ext>
            </a:extLst>
          </p:cNvPr>
          <p:cNvSpPr/>
          <p:nvPr/>
        </p:nvSpPr>
        <p:spPr>
          <a:xfrm>
            <a:off x="381000" y="4368498"/>
            <a:ext cx="2003832" cy="2089968"/>
          </a:xfrm>
          <a:prstGeom prst="rect">
            <a:avLst/>
          </a:prstGeom>
          <a:solidFill>
            <a:schemeClr val="bg1"/>
          </a:solidFill>
          <a:ln w="9525" cap="rnd" cmpd="sng" algn="ctr">
            <a:solidFill>
              <a:schemeClr val="accent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72000" rIns="72000" bIns="37148" numCol="1" spcCol="0" rtlCol="0" fromWordArt="0" anchor="t" anchorCtr="0" forceAA="0" compatLnSpc="1">
            <a:prstTxWarp prst="textNoShape">
              <a:avLst/>
            </a:prstTxWarp>
            <a:noAutofit/>
          </a:bodyPr>
          <a:lstStyle/>
          <a:p>
            <a:pPr marL="171450" indent="-171450" defTabSz="742950">
              <a:buFont typeface="Wingdings" panose="05000000000000000000" pitchFamily="2" charset="2"/>
              <a:buChar char="n"/>
            </a:pPr>
            <a:r>
              <a:rPr kumimoji="1" lang="ja-JP" altLang="en-US"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顧客・マーケットに商品・</a:t>
            </a:r>
            <a:br>
              <a:rPr kumimoji="1" lang="en-US" altLang="ja-JP"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br>
            <a:r>
              <a:rPr kumimoji="1" lang="ja-JP" altLang="en-US"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サービスを届けるために</a:t>
            </a:r>
            <a:br>
              <a:rPr kumimoji="1" lang="en-US" altLang="ja-JP"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br>
            <a:r>
              <a:rPr kumimoji="1" lang="ja-JP" altLang="en-US"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使用する手段・経路</a:t>
            </a:r>
            <a:r>
              <a:rPr lang="ja-JP" altLang="en-US"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を</a:t>
            </a:r>
            <a:br>
              <a:rPr lang="en-US" altLang="ja-JP"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br>
            <a:r>
              <a:rPr lang="ja-JP" altLang="en-US"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記載してください</a:t>
            </a:r>
            <a:endParaRPr lang="en-US" altLang="ja-JP"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14" name="正方形/長方形 28">
            <a:extLst>
              <a:ext uri="{FF2B5EF4-FFF2-40B4-BE49-F238E27FC236}">
                <a16:creationId xmlns:a16="http://schemas.microsoft.com/office/drawing/2014/main" id="{97F978C1-2DCF-B87D-124D-B3C4F3772742}"/>
              </a:ext>
            </a:extLst>
          </p:cNvPr>
          <p:cNvSpPr/>
          <p:nvPr/>
        </p:nvSpPr>
        <p:spPr>
          <a:xfrm>
            <a:off x="2498384" y="1997483"/>
            <a:ext cx="2003832" cy="2089968"/>
          </a:xfrm>
          <a:prstGeom prst="rect">
            <a:avLst/>
          </a:prstGeom>
          <a:solidFill>
            <a:schemeClr val="bg1"/>
          </a:solidFill>
          <a:ln w="9525" cap="rnd" cmpd="sng" algn="ctr">
            <a:solidFill>
              <a:schemeClr val="accent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marL="171450" indent="-171450" defTabSz="742950">
              <a:buFont typeface="Wingdings" panose="05000000000000000000" pitchFamily="2" charset="2"/>
              <a:buChar char="n"/>
            </a:pPr>
            <a:r>
              <a:rPr kumimoji="1" lang="ja-JP" altLang="en-US"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商品・サービスの価格設定と、その設定の根拠となる市場ニーズ（高価格帯商品が</a:t>
            </a:r>
            <a:br>
              <a:rPr kumimoji="1" lang="en-US" altLang="ja-JP"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br>
            <a:r>
              <a:rPr kumimoji="1" lang="ja-JP" altLang="en-US"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求められているアンケート</a:t>
            </a:r>
            <a:br>
              <a:rPr kumimoji="1" lang="en-US" altLang="ja-JP"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br>
            <a:r>
              <a:rPr kumimoji="1" lang="ja-JP" altLang="en-US"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調査の結果等）</a:t>
            </a:r>
            <a:r>
              <a:rPr lang="ja-JP" altLang="en-US"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を</a:t>
            </a:r>
            <a:br>
              <a:rPr lang="en-US" altLang="ja-JP"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br>
            <a:r>
              <a:rPr lang="ja-JP" altLang="en-US"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記載してください</a:t>
            </a:r>
            <a:endParaRPr lang="en-US" altLang="ja-JP"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15" name="正方形/長方形 29">
            <a:extLst>
              <a:ext uri="{FF2B5EF4-FFF2-40B4-BE49-F238E27FC236}">
                <a16:creationId xmlns:a16="http://schemas.microsoft.com/office/drawing/2014/main" id="{C65BDB76-9630-2B0E-DDFC-F4E1CAFAF276}"/>
              </a:ext>
            </a:extLst>
          </p:cNvPr>
          <p:cNvSpPr/>
          <p:nvPr/>
        </p:nvSpPr>
        <p:spPr>
          <a:xfrm>
            <a:off x="2498384" y="4368498"/>
            <a:ext cx="2003832" cy="2089968"/>
          </a:xfrm>
          <a:prstGeom prst="rect">
            <a:avLst/>
          </a:prstGeom>
          <a:solidFill>
            <a:schemeClr val="bg1"/>
          </a:solidFill>
          <a:ln w="9525" cap="rnd" cmpd="sng" algn="ctr">
            <a:solidFill>
              <a:schemeClr val="accent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72000" rIns="72000" bIns="37148" numCol="1" spcCol="0" rtlCol="0" fromWordArt="0" anchor="t" anchorCtr="0" forceAA="0" compatLnSpc="1">
            <a:prstTxWarp prst="textNoShape">
              <a:avLst/>
            </a:prstTxWarp>
            <a:noAutofit/>
          </a:bodyPr>
          <a:lstStyle/>
          <a:p>
            <a:pPr marL="171450" indent="-171450" defTabSz="742950">
              <a:buFont typeface="Wingdings" panose="05000000000000000000" pitchFamily="2" charset="2"/>
              <a:buChar char="n"/>
            </a:pPr>
            <a:r>
              <a:rPr kumimoji="1" lang="ja-JP" altLang="en-US"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顧客・マーケットからの</a:t>
            </a:r>
            <a:br>
              <a:rPr kumimoji="1" lang="en-US" altLang="ja-JP"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br>
            <a:r>
              <a:rPr kumimoji="1" lang="ja-JP" altLang="en-US"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認知度を高め、</a:t>
            </a:r>
            <a:br>
              <a:rPr kumimoji="1" lang="en-US" altLang="ja-JP"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br>
            <a:r>
              <a:rPr kumimoji="1" lang="ja-JP" altLang="en-US"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訴求ポイントやコンセプトを伝えるために実施想定の</a:t>
            </a:r>
            <a:br>
              <a:rPr kumimoji="1" lang="en-US" altLang="ja-JP"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br>
            <a:r>
              <a:rPr kumimoji="1" lang="ja-JP" altLang="en-US"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手法等</a:t>
            </a:r>
            <a:r>
              <a:rPr lang="ja-JP" altLang="en-US"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を記載してください</a:t>
            </a:r>
            <a:endParaRPr lang="en-US" altLang="ja-JP"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grpSp>
        <p:nvGrpSpPr>
          <p:cNvPr id="28" name="RectangleWithLineGroup">
            <a:extLst>
              <a:ext uri="{FF2B5EF4-FFF2-40B4-BE49-F238E27FC236}">
                <a16:creationId xmlns:a16="http://schemas.microsoft.com/office/drawing/2014/main" id="{CFEA2D29-6372-ACC2-5F40-98A1FCF1BA56}"/>
              </a:ext>
            </a:extLst>
          </p:cNvPr>
          <p:cNvGrpSpPr/>
          <p:nvPr/>
        </p:nvGrpSpPr>
        <p:grpSpPr>
          <a:xfrm>
            <a:off x="381000" y="914400"/>
            <a:ext cx="4114800" cy="380480"/>
            <a:chOff x="2073603" y="1702803"/>
            <a:chExt cx="2160003" cy="360000"/>
          </a:xfrm>
          <a:noFill/>
        </p:grpSpPr>
        <p:sp>
          <p:nvSpPr>
            <p:cNvPr id="29" name="Rectangle 28">
              <a:extLst>
                <a:ext uri="{FF2B5EF4-FFF2-40B4-BE49-F238E27FC236}">
                  <a16:creationId xmlns:a16="http://schemas.microsoft.com/office/drawing/2014/main" id="{871A210A-E955-FEB5-21DB-5DCDBB04390F}"/>
                </a:ext>
              </a:extLst>
            </p:cNvPr>
            <p:cNvSpPr/>
            <p:nvPr/>
          </p:nvSpPr>
          <p:spPr>
            <a:xfrm>
              <a:off x="2073603" y="1702803"/>
              <a:ext cx="2160003" cy="360000"/>
            </a:xfrm>
            <a:prstGeom prst="rect">
              <a:avLst/>
            </a:prstGeom>
            <a:grpFill/>
            <a:ln>
              <a:noFill/>
            </a:ln>
          </p:spPr>
          <p:style>
            <a:lnRef idx="1">
              <a:schemeClr val="accent1"/>
            </a:lnRef>
            <a:fillRef idx="0">
              <a:schemeClr val="accent1"/>
            </a:fillRef>
            <a:effectRef idx="0">
              <a:schemeClr val="accent1"/>
            </a:effectRef>
            <a:fontRef idx="minor">
              <a:schemeClr val="tx1"/>
            </a:fontRef>
          </p:style>
          <p:txBody>
            <a:bodyPr wrap="none" rtlCol="0" anchor="ctr" anchorCtr="0"/>
            <a:lstStyle/>
            <a:p>
              <a:r>
                <a:rPr kumimoji="1" lang="ja-JP" altLang="en-US" sz="1400" b="1">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マーケティングにおける差別化</a:t>
              </a:r>
            </a:p>
          </p:txBody>
        </p:sp>
        <p:cxnSp>
          <p:nvCxnSpPr>
            <p:cNvPr id="30" name="Straight Connector 29">
              <a:extLst>
                <a:ext uri="{FF2B5EF4-FFF2-40B4-BE49-F238E27FC236}">
                  <a16:creationId xmlns:a16="http://schemas.microsoft.com/office/drawing/2014/main" id="{C3349E2B-4CF9-85C2-2FB7-BAC6C607A266}"/>
                </a:ext>
              </a:extLst>
            </p:cNvPr>
            <p:cNvCxnSpPr/>
            <p:nvPr/>
          </p:nvCxnSpPr>
          <p:spPr>
            <a:xfrm>
              <a:off x="2073603" y="2062803"/>
              <a:ext cx="2160003" cy="0"/>
            </a:xfrm>
            <a:prstGeom prst="line">
              <a:avLst/>
            </a:prstGeom>
            <a:grpFill/>
            <a:ln w="12700">
              <a:solidFill>
                <a:srgbClr val="000F78"/>
              </a:solidFill>
            </a:ln>
          </p:spPr>
          <p:style>
            <a:lnRef idx="1">
              <a:schemeClr val="accent1"/>
            </a:lnRef>
            <a:fillRef idx="0">
              <a:schemeClr val="accent1"/>
            </a:fillRef>
            <a:effectRef idx="0">
              <a:schemeClr val="accent1"/>
            </a:effectRef>
            <a:fontRef idx="minor">
              <a:schemeClr val="tx1"/>
            </a:fontRef>
          </p:style>
        </p:cxnSp>
      </p:grpSp>
      <p:grpSp>
        <p:nvGrpSpPr>
          <p:cNvPr id="31" name="RectangleWithLineGroup">
            <a:extLst>
              <a:ext uri="{FF2B5EF4-FFF2-40B4-BE49-F238E27FC236}">
                <a16:creationId xmlns:a16="http://schemas.microsoft.com/office/drawing/2014/main" id="{86916608-1868-A5D4-8FF3-4583EC384CA4}"/>
              </a:ext>
            </a:extLst>
          </p:cNvPr>
          <p:cNvGrpSpPr/>
          <p:nvPr/>
        </p:nvGrpSpPr>
        <p:grpSpPr>
          <a:xfrm>
            <a:off x="5410200" y="914400"/>
            <a:ext cx="4114800" cy="380480"/>
            <a:chOff x="2073603" y="1702803"/>
            <a:chExt cx="2160003" cy="360000"/>
          </a:xfrm>
          <a:noFill/>
        </p:grpSpPr>
        <p:sp>
          <p:nvSpPr>
            <p:cNvPr id="32" name="Rectangle 31">
              <a:extLst>
                <a:ext uri="{FF2B5EF4-FFF2-40B4-BE49-F238E27FC236}">
                  <a16:creationId xmlns:a16="http://schemas.microsoft.com/office/drawing/2014/main" id="{FCE7DFCC-70A8-8287-3D96-C42793FA81F9}"/>
                </a:ext>
              </a:extLst>
            </p:cNvPr>
            <p:cNvSpPr/>
            <p:nvPr/>
          </p:nvSpPr>
          <p:spPr>
            <a:xfrm>
              <a:off x="2073603" y="1702803"/>
              <a:ext cx="2160003" cy="360000"/>
            </a:xfrm>
            <a:prstGeom prst="rect">
              <a:avLst/>
            </a:prstGeom>
            <a:grpFill/>
            <a:ln>
              <a:noFill/>
            </a:ln>
          </p:spPr>
          <p:style>
            <a:lnRef idx="1">
              <a:schemeClr val="accent1"/>
            </a:lnRef>
            <a:fillRef idx="0">
              <a:schemeClr val="accent1"/>
            </a:fillRef>
            <a:effectRef idx="0">
              <a:schemeClr val="accent1"/>
            </a:effectRef>
            <a:fontRef idx="minor">
              <a:schemeClr val="tx1"/>
            </a:fontRef>
          </p:style>
          <p:txBody>
            <a:bodyPr wrap="none" rtlCol="0" anchor="ctr" anchorCtr="0"/>
            <a:lstStyle/>
            <a:p>
              <a:r>
                <a:rPr kumimoji="1" lang="ja-JP" altLang="en-US" sz="1400" b="1">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その他差別化・事業戦略シナリオ</a:t>
              </a:r>
            </a:p>
          </p:txBody>
        </p:sp>
        <p:cxnSp>
          <p:nvCxnSpPr>
            <p:cNvPr id="33" name="Straight Connector 32">
              <a:extLst>
                <a:ext uri="{FF2B5EF4-FFF2-40B4-BE49-F238E27FC236}">
                  <a16:creationId xmlns:a16="http://schemas.microsoft.com/office/drawing/2014/main" id="{BA876668-AFD8-058F-02EA-F64F5026D2C9}"/>
                </a:ext>
              </a:extLst>
            </p:cNvPr>
            <p:cNvCxnSpPr/>
            <p:nvPr/>
          </p:nvCxnSpPr>
          <p:spPr>
            <a:xfrm>
              <a:off x="2073603" y="2062803"/>
              <a:ext cx="2160003" cy="0"/>
            </a:xfrm>
            <a:prstGeom prst="line">
              <a:avLst/>
            </a:prstGeom>
            <a:grpFill/>
            <a:ln w="12700">
              <a:solidFill>
                <a:srgbClr val="000F78"/>
              </a:solidFill>
            </a:ln>
          </p:spPr>
          <p:style>
            <a:lnRef idx="1">
              <a:schemeClr val="accent1"/>
            </a:lnRef>
            <a:fillRef idx="0">
              <a:schemeClr val="accent1"/>
            </a:fillRef>
            <a:effectRef idx="0">
              <a:schemeClr val="accent1"/>
            </a:effectRef>
            <a:fontRef idx="minor">
              <a:schemeClr val="tx1"/>
            </a:fontRef>
          </p:style>
        </p:cxnSp>
      </p:grpSp>
      <p:sp>
        <p:nvSpPr>
          <p:cNvPr id="34" name="正方形/長方形 6">
            <a:extLst>
              <a:ext uri="{FF2B5EF4-FFF2-40B4-BE49-F238E27FC236}">
                <a16:creationId xmlns:a16="http://schemas.microsoft.com/office/drawing/2014/main" id="{3ADE2C1E-D861-DE6C-3489-05A5B22B42E8}"/>
              </a:ext>
            </a:extLst>
          </p:cNvPr>
          <p:cNvSpPr/>
          <p:nvPr/>
        </p:nvSpPr>
        <p:spPr>
          <a:xfrm>
            <a:off x="5410200" y="1447804"/>
            <a:ext cx="4114800" cy="5005379"/>
          </a:xfrm>
          <a:prstGeom prst="foldedCorner">
            <a:avLst/>
          </a:prstGeom>
          <a:solidFill>
            <a:schemeClr val="accent3">
              <a:lumMod val="20000"/>
              <a:lumOff val="8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108000" rIns="74295" bIns="37148" numCol="1" spcCol="0" rtlCol="0" fromWordArt="0" anchor="t" anchorCtr="0" forceAA="0" compatLnSpc="1">
            <a:prstTxWarp prst="textNoShape">
              <a:avLst/>
            </a:prstTxWarp>
            <a:noAutofit/>
          </a:bodyPr>
          <a:lstStyle/>
          <a:p>
            <a:r>
              <a:rPr kumimoji="1" lang="ja-JP" altLang="en-US" sz="1200" b="1"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左記の項目以外について、差別化や先進性に向けた取組、事業戦略シナリオを記載してください。</a:t>
            </a:r>
          </a:p>
          <a:p>
            <a:r>
              <a:rPr lang="ja-JP" altLang="en-US"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例）</a:t>
            </a:r>
            <a:endParaRPr lang="en-US" altLang="ja-JP"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a:p>
            <a:pPr marL="171450" indent="-171450">
              <a:buFont typeface="Arial" panose="020B0604020202020204" pitchFamily="34" charset="0"/>
              <a:buChar char="•"/>
            </a:pPr>
            <a:r>
              <a:rPr lang="ja-JP" altLang="en-US"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生産工程の抜本的改革や最新設備を導入した物流センター等を通じた高い付加価値・独自性の創出</a:t>
            </a:r>
            <a:endParaRPr lang="en-US" altLang="ja-JP"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a:p>
            <a:pPr marL="171450" indent="-171450">
              <a:buFont typeface="Arial" panose="020B0604020202020204" pitchFamily="34" charset="0"/>
              <a:buChar char="•"/>
            </a:pPr>
            <a:r>
              <a:rPr lang="ja-JP" altLang="en-US"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サプライチェーンや商流の上流・下流部分を自社で構築</a:t>
            </a:r>
            <a:endParaRPr lang="en-US" altLang="ja-JP"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a:p>
            <a:pPr marL="171450" indent="-171450">
              <a:buFont typeface="Arial" panose="020B0604020202020204" pitchFamily="34" charset="0"/>
              <a:buChar char="•"/>
            </a:pPr>
            <a:r>
              <a:rPr lang="ja-JP" altLang="en-US"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模倣困難なビジネスモデルの構築</a:t>
            </a:r>
            <a:endParaRPr lang="en-US" altLang="ja-JP"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a:p>
            <a:pPr marL="171450" indent="-171450">
              <a:buFont typeface="Arial" panose="020B0604020202020204" pitchFamily="34" charset="0"/>
              <a:buChar char="•"/>
            </a:pPr>
            <a:r>
              <a:rPr lang="ja-JP" altLang="en-US"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ニッチ分野における独自性の高い製品・サービス開発</a:t>
            </a:r>
            <a:endParaRPr lang="en-US" altLang="ja-JP"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a:p>
            <a:pPr marL="171450" indent="-171450">
              <a:buFont typeface="Arial" panose="020B0604020202020204" pitchFamily="34" charset="0"/>
              <a:buChar char="•"/>
            </a:pPr>
            <a:r>
              <a:rPr lang="ja-JP" altLang="en-US"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厳格な品質管理</a:t>
            </a:r>
            <a:endParaRPr lang="en-US" altLang="ja-JP"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a:p>
            <a:pPr marL="171450" indent="-171450">
              <a:buFont typeface="Arial" panose="020B0604020202020204" pitchFamily="34" charset="0"/>
              <a:buChar char="•"/>
            </a:pPr>
            <a:r>
              <a:rPr lang="ja-JP" altLang="en-US"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大学等との産学連携などにより差別化を行い、</a:t>
            </a:r>
            <a:br>
              <a:rPr lang="en-US" altLang="ja-JP"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br>
            <a:r>
              <a:rPr lang="ja-JP" altLang="en-US"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グローバル市場でもトップの地位を築く潜在性を有している</a:t>
            </a:r>
            <a:endParaRPr lang="en-US" altLang="ja-JP"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a:p>
            <a:pPr marL="171450" indent="-171450">
              <a:buFont typeface="Arial" panose="020B0604020202020204" pitchFamily="34" charset="0"/>
              <a:buChar char="•"/>
            </a:pPr>
            <a:r>
              <a:rPr lang="ja-JP" altLang="en-US"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成長経営への転換に至った経緯</a:t>
            </a:r>
          </a:p>
          <a:p>
            <a:pPr marL="171450" indent="-171450">
              <a:buFont typeface="Arial" panose="020B0604020202020204" pitchFamily="34" charset="0"/>
              <a:buChar char="•"/>
            </a:pPr>
            <a:r>
              <a:rPr lang="ja-JP" altLang="en-US"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経営者として考える成長シナリオ</a:t>
            </a:r>
          </a:p>
          <a:p>
            <a:pPr marL="171450" indent="-171450">
              <a:buFont typeface="Arial" panose="020B0604020202020204" pitchFamily="34" charset="0"/>
              <a:buChar char="•"/>
            </a:pPr>
            <a:r>
              <a:rPr lang="ja-JP" altLang="en-US"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当該事業戦略の実行に当たっての先行投資等</a:t>
            </a:r>
          </a:p>
        </p:txBody>
      </p:sp>
      <p:sp>
        <p:nvSpPr>
          <p:cNvPr id="4" name="正方形/長方形 28">
            <a:extLst>
              <a:ext uri="{FF2B5EF4-FFF2-40B4-BE49-F238E27FC236}">
                <a16:creationId xmlns:a16="http://schemas.microsoft.com/office/drawing/2014/main" id="{6978166D-997C-A9D9-272D-6DA7AA020500}"/>
              </a:ext>
            </a:extLst>
          </p:cNvPr>
          <p:cNvSpPr/>
          <p:nvPr/>
        </p:nvSpPr>
        <p:spPr>
          <a:xfrm>
            <a:off x="381000" y="1373429"/>
            <a:ext cx="4114800" cy="310660"/>
          </a:xfrm>
          <a:prstGeom prst="rect">
            <a:avLst/>
          </a:prstGeom>
          <a:solidFill>
            <a:schemeClr val="bg1"/>
          </a:solidFill>
          <a:ln w="9525" cap="rnd" cmpd="sng" algn="ctr">
            <a:solidFill>
              <a:schemeClr val="accent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171450" indent="-171450" defTabSz="742950">
              <a:buFont typeface="Wingdings" panose="05000000000000000000" pitchFamily="2" charset="2"/>
              <a:buChar char="n"/>
            </a:pPr>
            <a:r>
              <a:rPr kumimoji="1"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想定ターゲットを記載してください。</a:t>
            </a:r>
            <a:endParaRPr kumimoji="1" lang="en-US" altLang="ja-JP"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16" name="四角形: メモ 1">
            <a:extLst>
              <a:ext uri="{FF2B5EF4-FFF2-40B4-BE49-F238E27FC236}">
                <a16:creationId xmlns:a16="http://schemas.microsoft.com/office/drawing/2014/main" id="{3F6F25DB-27EA-1901-8627-C66C821CF928}"/>
              </a:ext>
            </a:extLst>
          </p:cNvPr>
          <p:cNvSpPr/>
          <p:nvPr/>
        </p:nvSpPr>
        <p:spPr>
          <a:xfrm>
            <a:off x="-1488524" y="259200"/>
            <a:ext cx="1412324" cy="534370"/>
          </a:xfrm>
          <a:prstGeom prst="foldedCorner">
            <a:avLst/>
          </a:prstGeom>
          <a:solidFill>
            <a:srgbClr val="FFFF00"/>
          </a:solidFill>
          <a:ln w="9525" cap="rnd" cmpd="sng" algn="ctr">
            <a:noFill/>
            <a:prstDash val="solid"/>
            <a:round/>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algn="ctr" defTabSz="742950"/>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当スライドは作成必須</a:t>
            </a:r>
          </a:p>
        </p:txBody>
      </p:sp>
      <p:sp>
        <p:nvSpPr>
          <p:cNvPr id="20" name="四角形: メモ 1">
            <a:extLst>
              <a:ext uri="{FF2B5EF4-FFF2-40B4-BE49-F238E27FC236}">
                <a16:creationId xmlns:a16="http://schemas.microsoft.com/office/drawing/2014/main" id="{14FFE917-148B-FFFE-EB72-6C2507369E68}"/>
              </a:ext>
            </a:extLst>
          </p:cNvPr>
          <p:cNvSpPr/>
          <p:nvPr/>
        </p:nvSpPr>
        <p:spPr>
          <a:xfrm>
            <a:off x="8061141" y="259200"/>
            <a:ext cx="1651634" cy="530966"/>
          </a:xfrm>
          <a:prstGeom prst="foldedCorner">
            <a:avLst/>
          </a:prstGeom>
          <a:solidFill>
            <a:srgbClr val="FF9900"/>
          </a:solidFill>
          <a:ln w="9525" cap="rnd" cmpd="sng" algn="ctr">
            <a:noFill/>
            <a:prstDash val="solid"/>
            <a:round/>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algn="ctr" defTabSz="742950"/>
            <a:r>
              <a:rPr kumimoji="1" lang="ja-JP" altLang="en-US" sz="1050" b="1">
                <a:solidFill>
                  <a:srgbClr val="575757"/>
                </a:solidFill>
                <a:latin typeface="Yu Gothic UI"/>
                <a:ea typeface="Yu Gothic UI"/>
                <a:sym typeface="Yu Gothic UI" panose="020B0500000000000000" pitchFamily="50" charset="-128"/>
              </a:rPr>
              <a:t>コンソーシアム</a:t>
            </a:r>
            <a:r>
              <a:rPr lang="ja-JP" altLang="en-US" sz="1050" b="1">
                <a:solidFill>
                  <a:srgbClr val="575757"/>
                </a:solidFill>
                <a:latin typeface="Yu Gothic UI"/>
                <a:ea typeface="Yu Gothic UI"/>
                <a:sym typeface="Yu Gothic UI" panose="020B0500000000000000" pitchFamily="50" charset="-128"/>
              </a:rPr>
              <a:t>形式</a:t>
            </a:r>
            <a:r>
              <a:rPr kumimoji="1" lang="ja-JP" altLang="en-US" sz="1050" b="1">
                <a:solidFill>
                  <a:srgbClr val="575757"/>
                </a:solidFill>
                <a:latin typeface="Yu Gothic UI"/>
                <a:ea typeface="Yu Gothic UI"/>
                <a:sym typeface="Yu Gothic UI" panose="020B0500000000000000" pitchFamily="50" charset="-128"/>
              </a:rPr>
              <a:t>の場合、事業者ごとにスライド作成</a:t>
            </a:r>
            <a:endParaRPr kumimoji="1" lang="en-US" altLang="ja-JP" sz="1050" b="1">
              <a:solidFill>
                <a:srgbClr val="575757"/>
              </a:solidFill>
              <a:latin typeface="Yu Gothic UI"/>
              <a:ea typeface="Yu Gothic UI"/>
              <a:sym typeface="Yu Gothic UI" panose="020B0500000000000000" pitchFamily="50" charset="-128"/>
            </a:endParaRPr>
          </a:p>
          <a:p>
            <a:pPr algn="ctr" defTabSz="742950"/>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（株式会社</a:t>
            </a:r>
            <a:r>
              <a:rPr kumimoji="1" lang="en-US" altLang="ja-JP"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XXXX</a:t>
            </a:r>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a:t>
            </a:r>
          </a:p>
        </p:txBody>
      </p:sp>
    </p:spTree>
    <p:extLst>
      <p:ext uri="{BB962C8B-B14F-4D97-AF65-F5344CB8AC3E}">
        <p14:creationId xmlns:p14="http://schemas.microsoft.com/office/powerpoint/2010/main" val="375021344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hink-cell data - do not delete" hidden="1">
            <a:extLst>
              <a:ext uri="{FF2B5EF4-FFF2-40B4-BE49-F238E27FC236}">
                <a16:creationId xmlns:a16="http://schemas.microsoft.com/office/drawing/2014/main" id="{33CBD815-16C0-20CD-98DF-97D502360CB6}"/>
              </a:ext>
            </a:extLst>
          </p:cNvPr>
          <p:cNvGraphicFramePr>
            <a:graphicFrameLocks/>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13" imgW="277" imgH="277" progId="TCLayout.ActiveDocument.1">
                  <p:embed/>
                </p:oleObj>
              </mc:Choice>
              <mc:Fallback>
                <p:oleObj name="think-cellスライド" r:id="rId13" imgW="277" imgH="277" progId="TCLayout.ActiveDocument.1">
                  <p:embed/>
                  <p:pic>
                    <p:nvPicPr>
                      <p:cNvPr id="6" name="think-cell data - do not delete" hidden="1">
                        <a:extLst>
                          <a:ext uri="{FF2B5EF4-FFF2-40B4-BE49-F238E27FC236}">
                            <a16:creationId xmlns:a16="http://schemas.microsoft.com/office/drawing/2014/main" id="{33CBD815-16C0-20CD-98DF-97D502360CB6}"/>
                          </a:ext>
                        </a:extLst>
                      </p:cNvPr>
                      <p:cNvPicPr/>
                      <p:nvPr/>
                    </p:nvPicPr>
                    <p:blipFill>
                      <a:blip r:embed="rId14"/>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2330FEC4-384B-E885-FC46-B4F3E3EC6091}"/>
              </a:ext>
            </a:extLst>
          </p:cNvPr>
          <p:cNvSpPr>
            <a:spLocks noGrp="1"/>
          </p:cNvSpPr>
          <p:nvPr>
            <p:ph type="title"/>
          </p:nvPr>
        </p:nvSpPr>
        <p:spPr/>
        <p:txBody>
          <a:bodyPr vert="horz"/>
          <a:lstStyle/>
          <a:p>
            <a:r>
              <a:rPr lang="ja-JP" altLang="en-US">
                <a:effectLst/>
              </a:rPr>
              <a:t>目次</a:t>
            </a:r>
            <a:endParaRPr kumimoji="1" lang="ja-JP" altLang="en-US"/>
          </a:p>
        </p:txBody>
      </p:sp>
      <p:sp>
        <p:nvSpPr>
          <p:cNvPr id="28" name="Text Placeholder 2">
            <a:hlinkClick r:id="rId15" action="ppaction://hlinksldjump"/>
            <a:extLst>
              <a:ext uri="{FF2B5EF4-FFF2-40B4-BE49-F238E27FC236}">
                <a16:creationId xmlns:a16="http://schemas.microsoft.com/office/drawing/2014/main" id="{79C3EF5E-8E7B-FD64-EB2C-972E78DE76D6}"/>
              </a:ext>
            </a:extLst>
          </p:cNvPr>
          <p:cNvSpPr>
            <a:spLocks/>
          </p:cNvSpPr>
          <p:nvPr>
            <p:custDataLst>
              <p:tags r:id="rId2"/>
            </p:custDataLst>
          </p:nvPr>
        </p:nvSpPr>
        <p:spPr bwMode="auto">
          <a:xfrm>
            <a:off x="1752600" y="2076450"/>
            <a:ext cx="6477000" cy="327025"/>
          </a:xfrm>
          <a:prstGeom prst="rect">
            <a:avLst/>
          </a:prstGeom>
          <a:noFill/>
          <a:ln w="127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0" rIns="0" bIns="82550"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spcBef>
                <a:spcPct val="0"/>
              </a:spcBef>
              <a:spcAft>
                <a:spcPct val="0"/>
              </a:spcAft>
              <a:buNone/>
            </a:pPr>
            <a:r>
              <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①経営力</a:t>
            </a:r>
          </a:p>
        </p:txBody>
      </p:sp>
      <p:sp>
        <p:nvSpPr>
          <p:cNvPr id="3" name="Text Placeholder 2">
            <a:hlinkClick r:id="rId16" action="ppaction://hlinksldjump"/>
            <a:extLst>
              <a:ext uri="{FF2B5EF4-FFF2-40B4-BE49-F238E27FC236}">
                <a16:creationId xmlns:a16="http://schemas.microsoft.com/office/drawing/2014/main" id="{2BD8C648-B145-FE86-5A5E-AECA2C836B22}"/>
              </a:ext>
            </a:extLst>
          </p:cNvPr>
          <p:cNvSpPr>
            <a:spLocks/>
          </p:cNvSpPr>
          <p:nvPr>
            <p:custDataLst>
              <p:tags r:id="rId3"/>
            </p:custDataLst>
          </p:nvPr>
        </p:nvSpPr>
        <p:spPr bwMode="auto">
          <a:xfrm>
            <a:off x="1752600" y="2403475"/>
            <a:ext cx="6477000" cy="406400"/>
          </a:xfrm>
          <a:prstGeom prst="rect">
            <a:avLst/>
          </a:prstGeom>
          <a:noFill/>
          <a:ln w="12700" cmpd="sng" algn="ctr">
            <a:solidFill>
              <a:schemeClr val="accent1"/>
            </a:solidFill>
          </a:ln>
          <a:effectLst/>
          <a:extLst>
            <a:ext uri="{909E8E84-426E-40DD-AFC4-6F175D3DCCD1}">
              <a14:hiddenFill xmlns:a14="http://schemas.microsoft.com/office/drawing/2010/main">
                <a:solidFill>
                  <a:schemeClr val="bg1"/>
                </a:solidFill>
              </a14:hiddenFill>
            </a:ext>
          </a:extLst>
        </p:spPr>
        <p:txBody>
          <a:bodyPr vert="horz" wrap="none" lIns="80963" tIns="80963" rIns="0" bIns="80963"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②先進性・成長性</a:t>
            </a:r>
            <a:endParaRPr kumimoji="1" lang="ja-JP" altLang="en-US"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11" name="Text Placeholder 2">
            <a:hlinkClick r:id="rId17" action="ppaction://hlinksldjump"/>
            <a:extLst>
              <a:ext uri="{FF2B5EF4-FFF2-40B4-BE49-F238E27FC236}">
                <a16:creationId xmlns:a16="http://schemas.microsoft.com/office/drawing/2014/main" id="{726CBD92-2AEE-D808-11BC-F40A50A45652}"/>
              </a:ext>
            </a:extLst>
          </p:cNvPr>
          <p:cNvSpPr>
            <a:spLocks/>
          </p:cNvSpPr>
          <p:nvPr>
            <p:custDataLst>
              <p:tags r:id="rId4"/>
            </p:custDataLst>
          </p:nvPr>
        </p:nvSpPr>
        <p:spPr bwMode="auto">
          <a:xfrm>
            <a:off x="1752600" y="2809875"/>
            <a:ext cx="6477000" cy="319088"/>
          </a:xfrm>
          <a:prstGeom prst="rect">
            <a:avLst/>
          </a:prstGeom>
          <a:noFill/>
          <a:ln w="127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sng" algn="ctr">
                <a:solidFill>
                  <a:schemeClr val="bg1"/>
                </a:solidFill>
              </a14:hiddenLine>
            </a:ext>
          </a:extLst>
        </p:spPr>
        <p:txBody>
          <a:bodyPr vert="horz" wrap="none" lIns="80963" tIns="71438" rIns="0" bIns="34925"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422400" lvl="1" indent="-42988">
              <a:spcBef>
                <a:spcPct val="0"/>
              </a:spcBef>
              <a:spcAft>
                <a:spcPct val="0"/>
              </a:spcAft>
              <a:buNone/>
            </a:pPr>
            <a:r>
              <a:rPr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（ア）市場の成長性</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5" name="Text Placeholder 2">
            <a:hlinkClick r:id="rId18" action="ppaction://hlinksldjump"/>
            <a:extLst>
              <a:ext uri="{FF2B5EF4-FFF2-40B4-BE49-F238E27FC236}">
                <a16:creationId xmlns:a16="http://schemas.microsoft.com/office/drawing/2014/main" id="{C47A9439-8E4B-6A24-1259-2F0B21EFA3DC}"/>
              </a:ext>
            </a:extLst>
          </p:cNvPr>
          <p:cNvSpPr>
            <a:spLocks/>
          </p:cNvSpPr>
          <p:nvPr>
            <p:custDataLst>
              <p:tags r:id="rId5"/>
            </p:custDataLst>
          </p:nvPr>
        </p:nvSpPr>
        <p:spPr bwMode="auto">
          <a:xfrm>
            <a:off x="1752600" y="3128963"/>
            <a:ext cx="6477000" cy="319088"/>
          </a:xfrm>
          <a:prstGeom prst="rect">
            <a:avLst/>
          </a:prstGeom>
          <a:noFill/>
          <a:ln w="127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sng" algn="ctr">
                <a:solidFill>
                  <a:schemeClr val="bg1"/>
                </a:solidFill>
              </a14:hiddenLine>
            </a:ext>
          </a:extLst>
        </p:spPr>
        <p:txBody>
          <a:bodyPr vert="horz" wrap="none" lIns="80963" tIns="36513" rIns="0" bIns="69850"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422400" lvl="1" indent="-42988">
              <a:spcBef>
                <a:spcPct val="0"/>
              </a:spcBef>
              <a:spcAft>
                <a:spcPct val="0"/>
              </a:spcAft>
              <a:buNone/>
            </a:pPr>
            <a:r>
              <a:rPr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（イ）競合他社との差別化</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10" name="Text Placeholder 2">
            <a:extLst>
              <a:ext uri="{FF2B5EF4-FFF2-40B4-BE49-F238E27FC236}">
                <a16:creationId xmlns:a16="http://schemas.microsoft.com/office/drawing/2014/main" id="{6736D008-248A-F13C-4FF1-AEC02B63FDF4}"/>
              </a:ext>
            </a:extLst>
          </p:cNvPr>
          <p:cNvSpPr>
            <a:spLocks/>
          </p:cNvSpPr>
          <p:nvPr>
            <p:custDataLst>
              <p:tags r:id="rId6"/>
            </p:custDataLst>
          </p:nvPr>
        </p:nvSpPr>
        <p:spPr bwMode="auto">
          <a:xfrm>
            <a:off x="1752600" y="3448050"/>
            <a:ext cx="6477000" cy="355600"/>
          </a:xfrm>
          <a:prstGeom prst="rect">
            <a:avLst/>
          </a:prstGeom>
          <a:solidFill>
            <a:schemeClr val="accent1"/>
          </a:solidFill>
          <a:ln w="12700" cmpd="sng" algn="ctr">
            <a:solidFill>
              <a:schemeClr val="bg1"/>
            </a:solidFill>
          </a:ln>
          <a:effectLst/>
        </p:spPr>
        <p:txBody>
          <a:bodyPr vert="horz" wrap="none" lIns="80963" tIns="71438" rIns="0" bIns="71438"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422400" lvl="1" indent="-42988">
              <a:spcBef>
                <a:spcPct val="0"/>
              </a:spcBef>
              <a:spcAft>
                <a:spcPct val="0"/>
              </a:spcAft>
              <a:buNone/>
            </a:pPr>
            <a:r>
              <a:rPr lang="ja-JP" altLang="en-US" b="1">
                <a:solidFill>
                  <a:schemeClr val="bg1"/>
                </a:solidFill>
                <a:effectLst/>
                <a:latin typeface="Yu Gothic UI" panose="020B0500000000000000" pitchFamily="50" charset="-128"/>
                <a:ea typeface="Yu Gothic UI" panose="020B0500000000000000" pitchFamily="50" charset="-128"/>
                <a:sym typeface="Yu Gothic UI" panose="020B0500000000000000" pitchFamily="50" charset="-128"/>
              </a:rPr>
              <a:t>（ウ）労働生産性向上</a:t>
            </a:r>
            <a:endParaRPr kumimoji="1" lang="ja-JP" altLang="en-US" b="1">
              <a:solidFill>
                <a:schemeClr val="bg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7" name="Text Placeholder 2">
            <a:hlinkClick r:id="rId19" action="ppaction://hlinksldjump"/>
            <a:extLst>
              <a:ext uri="{FF2B5EF4-FFF2-40B4-BE49-F238E27FC236}">
                <a16:creationId xmlns:a16="http://schemas.microsoft.com/office/drawing/2014/main" id="{A8A23F77-24B6-8EBD-9982-78B270CDA28B}"/>
              </a:ext>
            </a:extLst>
          </p:cNvPr>
          <p:cNvSpPr>
            <a:spLocks/>
          </p:cNvSpPr>
          <p:nvPr>
            <p:custDataLst>
              <p:tags r:id="rId7"/>
            </p:custDataLst>
          </p:nvPr>
        </p:nvSpPr>
        <p:spPr bwMode="auto">
          <a:xfrm>
            <a:off x="1752600" y="3803651"/>
            <a:ext cx="6477000" cy="366713"/>
          </a:xfrm>
          <a:prstGeom prst="rect">
            <a:avLst/>
          </a:prstGeom>
          <a:noFill/>
          <a:ln w="127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80963" rIns="0" bIns="41275"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③地域への波及効果</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8" name="Text Placeholder 2">
            <a:hlinkClick r:id="" action="ppaction://noaction"/>
            <a:extLst>
              <a:ext uri="{FF2B5EF4-FFF2-40B4-BE49-F238E27FC236}">
                <a16:creationId xmlns:a16="http://schemas.microsoft.com/office/drawing/2014/main" id="{D198C9A5-8A90-6F5D-C206-7A2CA04F5566}"/>
              </a:ext>
            </a:extLst>
          </p:cNvPr>
          <p:cNvSpPr>
            <a:spLocks/>
          </p:cNvSpPr>
          <p:nvPr>
            <p:custDataLst>
              <p:tags r:id="rId8"/>
            </p:custDataLst>
          </p:nvPr>
        </p:nvSpPr>
        <p:spPr bwMode="auto">
          <a:xfrm>
            <a:off x="1752600" y="4170363"/>
            <a:ext cx="6477000" cy="325438"/>
          </a:xfrm>
          <a:prstGeom prst="rect">
            <a:avLst/>
          </a:prstGeom>
          <a:noFill/>
          <a:ln w="12700" cmpd="sng" algn="ctr">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39688" rIns="0" bIns="41275"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④</a:t>
            </a:r>
            <a:r>
              <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大規模投資・費用対効果</a:t>
            </a:r>
          </a:p>
        </p:txBody>
      </p:sp>
      <p:sp>
        <p:nvSpPr>
          <p:cNvPr id="9" name="Text Placeholder 2">
            <a:hlinkClick r:id="rId20" action="ppaction://hlinksldjump"/>
            <a:extLst>
              <a:ext uri="{FF2B5EF4-FFF2-40B4-BE49-F238E27FC236}">
                <a16:creationId xmlns:a16="http://schemas.microsoft.com/office/drawing/2014/main" id="{06D1F256-41A1-5D3C-E467-F87D3D23F32E}"/>
              </a:ext>
            </a:extLst>
          </p:cNvPr>
          <p:cNvSpPr>
            <a:spLocks/>
          </p:cNvSpPr>
          <p:nvPr>
            <p:custDataLst>
              <p:tags r:id="rId9"/>
            </p:custDataLst>
          </p:nvPr>
        </p:nvSpPr>
        <p:spPr bwMode="auto">
          <a:xfrm>
            <a:off x="1752600" y="4468092"/>
            <a:ext cx="6477000" cy="285750"/>
          </a:xfrm>
          <a:prstGeom prst="rect">
            <a:avLst/>
          </a:prstGeom>
          <a:noFill/>
          <a:ln w="12700" cmpd="sng" algn="ctr">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41275" rIns="0" bIns="0"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⑤</a:t>
            </a:r>
            <a:r>
              <a:rPr lang="ja-JP" altLang="en-US">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実現可能性</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12" name="Text Placeholder 2">
            <a:hlinkClick r:id="rId20" action="ppaction://hlinksldjump"/>
            <a:extLst>
              <a:ext uri="{FF2B5EF4-FFF2-40B4-BE49-F238E27FC236}">
                <a16:creationId xmlns:a16="http://schemas.microsoft.com/office/drawing/2014/main" id="{1EDCBD37-DD97-644F-077C-38D6E3C13CB9}"/>
              </a:ext>
            </a:extLst>
          </p:cNvPr>
          <p:cNvSpPr>
            <a:spLocks/>
          </p:cNvSpPr>
          <p:nvPr>
            <p:custDataLst>
              <p:tags r:id="rId10"/>
            </p:custDataLst>
          </p:nvPr>
        </p:nvSpPr>
        <p:spPr bwMode="auto">
          <a:xfrm>
            <a:off x="1752600" y="4765822"/>
            <a:ext cx="6477000" cy="285750"/>
          </a:xfrm>
          <a:prstGeom prst="rect">
            <a:avLst/>
          </a:prstGeom>
          <a:noFill/>
          <a:ln w="12700" cmpd="sng" algn="ctr">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41275" rIns="0" bIns="0"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⑥補助金の必要性</a:t>
            </a:r>
          </a:p>
        </p:txBody>
      </p:sp>
    </p:spTree>
    <p:extLst>
      <p:ext uri="{BB962C8B-B14F-4D97-AF65-F5344CB8AC3E}">
        <p14:creationId xmlns:p14="http://schemas.microsoft.com/office/powerpoint/2010/main" val="188086455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think-cell data - do not delete" hidden="1">
            <a:extLst>
              <a:ext uri="{FF2B5EF4-FFF2-40B4-BE49-F238E27FC236}">
                <a16:creationId xmlns:a16="http://schemas.microsoft.com/office/drawing/2014/main" id="{02B21222-D77C-E79E-C2E1-2543CFADEED1}"/>
              </a:ext>
            </a:extLst>
          </p:cNvPr>
          <p:cNvGraphicFramePr>
            <a:graphicFrameLocks/>
          </p:cNvGraphicFramePr>
          <p:nvPr>
            <p:custDataLst>
              <p:tags r:id="rId1"/>
            </p:custDataLst>
            <p:extLst>
              <p:ext uri="{D42A27DB-BD31-4B8C-83A1-F6EECF244321}">
                <p14:modId xmlns:p14="http://schemas.microsoft.com/office/powerpoint/2010/main" val="1479189316"/>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277" imgH="277" progId="TCLayout.ActiveDocument.1">
                  <p:embed/>
                </p:oleObj>
              </mc:Choice>
              <mc:Fallback>
                <p:oleObj name="think-cellスライド" r:id="rId4" imgW="277" imgH="277" progId="TCLayout.ActiveDocument.1">
                  <p:embed/>
                  <p:pic>
                    <p:nvPicPr>
                      <p:cNvPr id="9" name="think-cell data - do not delete" hidden="1">
                        <a:extLst>
                          <a:ext uri="{FF2B5EF4-FFF2-40B4-BE49-F238E27FC236}">
                            <a16:creationId xmlns:a16="http://schemas.microsoft.com/office/drawing/2014/main" id="{02B21222-D77C-E79E-C2E1-2543CFADEED1}"/>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7" name="Title 6">
            <a:extLst>
              <a:ext uri="{FF2B5EF4-FFF2-40B4-BE49-F238E27FC236}">
                <a16:creationId xmlns:a16="http://schemas.microsoft.com/office/drawing/2014/main" id="{86194A20-D8CD-CA08-6A23-ACF5A24488C7}"/>
              </a:ext>
            </a:extLst>
          </p:cNvPr>
          <p:cNvSpPr>
            <a:spLocks noGrp="1"/>
          </p:cNvSpPr>
          <p:nvPr>
            <p:ph type="title"/>
          </p:nvPr>
        </p:nvSpPr>
        <p:spPr/>
        <p:txBody>
          <a:bodyPr vert="horz"/>
          <a:lstStyle/>
          <a:p>
            <a:r>
              <a:rPr lang="ja-JP" altLang="en-US"/>
              <a:t>誓約事項 </a:t>
            </a:r>
            <a:r>
              <a:rPr lang="en-US" altLang="ja-JP"/>
              <a:t>【</a:t>
            </a:r>
            <a:r>
              <a:rPr lang="ja-JP" altLang="en-US">
                <a:solidFill>
                  <a:schemeClr val="accent5"/>
                </a:solidFill>
              </a:rPr>
              <a:t>本スライドを削除してはいけません</a:t>
            </a:r>
            <a:r>
              <a:rPr lang="en-US" altLang="ja-JP"/>
              <a:t>】</a:t>
            </a:r>
            <a:endParaRPr lang="ja-JP" altLang="en-US"/>
          </a:p>
        </p:txBody>
      </p:sp>
      <p:sp>
        <p:nvSpPr>
          <p:cNvPr id="18" name="テキスト ボックス 12">
            <a:extLst>
              <a:ext uri="{FF2B5EF4-FFF2-40B4-BE49-F238E27FC236}">
                <a16:creationId xmlns:a16="http://schemas.microsoft.com/office/drawing/2014/main" id="{223F4EC6-62AC-AB81-FCCA-31E1F7AC6AA1}"/>
              </a:ext>
            </a:extLst>
          </p:cNvPr>
          <p:cNvSpPr txBox="1"/>
          <p:nvPr/>
        </p:nvSpPr>
        <p:spPr>
          <a:xfrm>
            <a:off x="337739" y="6248400"/>
            <a:ext cx="9230522" cy="228173"/>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algn="r"/>
            <a:r>
              <a:rPr kumimoji="1" lang="ja-JP" altLang="en-US" sz="1600">
                <a:solidFill>
                  <a:srgbClr val="000000"/>
                </a:solidFill>
                <a:latin typeface="Yu Gothic UI" panose="020B0500000000000000" pitchFamily="50" charset="-128"/>
                <a:ea typeface="Yu Gothic UI" panose="020B0500000000000000" pitchFamily="50" charset="-128"/>
                <a:sym typeface="Yu Gothic UI" panose="020B0500000000000000" pitchFamily="50" charset="-128"/>
              </a:rPr>
              <a:t>代表者名：</a:t>
            </a:r>
            <a:r>
              <a:rPr kumimoji="1" lang="en-US" altLang="ja-JP" sz="1600" u="sng">
                <a:solidFill>
                  <a:srgbClr val="000000"/>
                </a:solidFill>
                <a:latin typeface="Yu Gothic UI" panose="020B0500000000000000" pitchFamily="50" charset="-128"/>
                <a:ea typeface="Yu Gothic UI" panose="020B0500000000000000" pitchFamily="50" charset="-128"/>
                <a:sym typeface="Yu Gothic UI" panose="020B0500000000000000" pitchFamily="50" charset="-128"/>
              </a:rPr>
              <a:t>XXXX</a:t>
            </a:r>
            <a:r>
              <a:rPr kumimoji="1" lang="ja-JP" altLang="en-US" sz="1600" u="sng">
                <a:solidFill>
                  <a:srgbClr val="000000"/>
                </a:solidFill>
                <a:latin typeface="Yu Gothic UI" panose="020B0500000000000000" pitchFamily="50" charset="-128"/>
                <a:ea typeface="Yu Gothic UI" panose="020B0500000000000000" pitchFamily="50" charset="-128"/>
                <a:sym typeface="Yu Gothic UI" panose="020B0500000000000000" pitchFamily="50" charset="-128"/>
              </a:rPr>
              <a:t> </a:t>
            </a:r>
            <a:r>
              <a:rPr kumimoji="1" lang="en-US" altLang="ja-JP" sz="1600" u="sng">
                <a:solidFill>
                  <a:srgbClr val="000000"/>
                </a:solidFill>
                <a:latin typeface="Yu Gothic UI" panose="020B0500000000000000" pitchFamily="50" charset="-128"/>
                <a:ea typeface="Yu Gothic UI" panose="020B0500000000000000" pitchFamily="50" charset="-128"/>
                <a:sym typeface="Yu Gothic UI" panose="020B0500000000000000" pitchFamily="50" charset="-128"/>
              </a:rPr>
              <a:t>XXXX</a:t>
            </a:r>
            <a:endParaRPr lang="ja-JP" altLang="ja-JP" sz="1600" u="sng">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2" name="Content Placeholder 5">
            <a:extLst>
              <a:ext uri="{FF2B5EF4-FFF2-40B4-BE49-F238E27FC236}">
                <a16:creationId xmlns:a16="http://schemas.microsoft.com/office/drawing/2014/main" id="{ADE718A0-70D1-FCF8-57B2-B02DA91EC2DA}"/>
              </a:ext>
            </a:extLst>
          </p:cNvPr>
          <p:cNvSpPr txBox="1">
            <a:spLocks/>
          </p:cNvSpPr>
          <p:nvPr/>
        </p:nvSpPr>
        <p:spPr>
          <a:xfrm>
            <a:off x="201000" y="838201"/>
            <a:ext cx="9504000" cy="4914538"/>
          </a:xfrm>
          <a:prstGeom prst="rect">
            <a:avLst/>
          </a:prstGeom>
        </p:spPr>
        <p:txBody>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Yu Gothic UI" panose="020B0500000000000000" pitchFamily="50" charset="-128"/>
                <a:ea typeface="Yu Gothic UI" panose="020B0500000000000000" pitchFamily="50" charset="-128"/>
                <a:cs typeface="+mn-cs"/>
                <a:sym typeface="Yu Gothic UI" panose="020B0500000000000000" pitchFamily="50" charset="-128"/>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Yu Gothic UI" panose="020B0500000000000000" pitchFamily="50" charset="-128"/>
                <a:ea typeface="Yu Gothic UI" panose="020B0500000000000000" pitchFamily="50" charset="-128"/>
                <a:cs typeface="+mn-cs"/>
                <a:sym typeface="Yu Gothic UI" panose="020B0500000000000000" pitchFamily="50" charset="-128"/>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Yu Gothic UI" panose="020B0500000000000000" pitchFamily="50" charset="-128"/>
                <a:ea typeface="Yu Gothic UI" panose="020B0500000000000000" pitchFamily="50" charset="-128"/>
                <a:cs typeface="+mn-cs"/>
                <a:sym typeface="Yu Gothic UI" panose="020B0500000000000000" pitchFamily="50" charset="-128"/>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Yu Gothic UI" panose="020B0500000000000000" pitchFamily="50" charset="-128"/>
                <a:ea typeface="Yu Gothic UI" panose="020B0500000000000000" pitchFamily="50" charset="-128"/>
                <a:cs typeface="+mn-cs"/>
                <a:sym typeface="Yu Gothic UI" panose="020B0500000000000000" pitchFamily="50" charset="-128"/>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Yu Gothic UI" panose="020B0500000000000000" pitchFamily="50" charset="-128"/>
                <a:ea typeface="Yu Gothic UI" panose="020B0500000000000000" pitchFamily="50" charset="-128"/>
                <a:cs typeface="+mn-cs"/>
                <a:sym typeface="Yu Gothic UI" panose="020B0500000000000000" pitchFamily="50" charset="-128"/>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Yu Gothic UI" panose="020B0500000000000000" pitchFamily="50" charset="-128"/>
                <a:ea typeface="Yu Gothic UI" panose="020B0500000000000000" pitchFamily="50" charset="-128"/>
                <a:cs typeface="+mn-cs"/>
                <a:sym typeface="Yu Gothic UI" panose="020B0500000000000000" pitchFamily="50" charset="-128"/>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342900" indent="-342900">
              <a:spcBef>
                <a:spcPts val="0"/>
              </a:spcBef>
              <a:spcAft>
                <a:spcPts val="600"/>
              </a:spcAft>
              <a:buClr>
                <a:schemeClr val="tx1"/>
              </a:buClr>
              <a:buFont typeface="+mj-lt"/>
              <a:buAutoNum type="arabicPeriod"/>
            </a:pPr>
            <a:r>
              <a:rPr lang="ja-JP" altLang="en-US" sz="1400" dirty="0">
                <a:solidFill>
                  <a:schemeClr val="tx1">
                    <a:lumMod val="85000"/>
                    <a:lumOff val="15000"/>
                  </a:schemeClr>
                </a:solidFill>
              </a:rPr>
              <a:t>本事業の公募開始日において、公募要領（申請日時点の内容、以下同じ。）の「１．事業の概要（５）補助対象者」の</a:t>
            </a:r>
            <a:br>
              <a:rPr lang="en-US" altLang="ja-JP" sz="1400" dirty="0">
                <a:solidFill>
                  <a:schemeClr val="tx1">
                    <a:lumMod val="85000"/>
                    <a:lumOff val="15000"/>
                  </a:schemeClr>
                </a:solidFill>
              </a:rPr>
            </a:br>
            <a:r>
              <a:rPr lang="ja-JP" altLang="en-US" sz="1400" dirty="0">
                <a:solidFill>
                  <a:schemeClr val="tx1">
                    <a:lumMod val="85000"/>
                    <a:lumOff val="15000"/>
                  </a:schemeClr>
                </a:solidFill>
              </a:rPr>
              <a:t>要件を全て満たしていること（不採択又は交付決定の取消となる補助金交付候補者に該当しないことを含む）。</a:t>
            </a:r>
            <a:endParaRPr lang="en-US" altLang="ja-JP" sz="1400" dirty="0">
              <a:solidFill>
                <a:schemeClr val="tx1">
                  <a:lumMod val="85000"/>
                  <a:lumOff val="15000"/>
                </a:schemeClr>
              </a:solidFill>
            </a:endParaRPr>
          </a:p>
          <a:p>
            <a:pPr marL="342900" indent="-342900">
              <a:spcBef>
                <a:spcPts val="0"/>
              </a:spcBef>
              <a:spcAft>
                <a:spcPts val="600"/>
              </a:spcAft>
              <a:buClr>
                <a:schemeClr val="tx1"/>
              </a:buClr>
              <a:buFont typeface="+mj-lt"/>
              <a:buAutoNum type="arabicPeriod"/>
            </a:pPr>
            <a:r>
              <a:rPr lang="ja-JP" altLang="en-US" sz="1400" dirty="0">
                <a:solidFill>
                  <a:schemeClr val="tx1">
                    <a:lumMod val="85000"/>
                    <a:lumOff val="15000"/>
                  </a:schemeClr>
                </a:solidFill>
              </a:rPr>
              <a:t>公募要領「１．事業の概要（５）補助対象者」に記載の下記の事項に、本事業の採否にかかわらず同意すること。</a:t>
            </a:r>
            <a:endParaRPr lang="en-US" altLang="ja-JP" sz="1400" dirty="0">
              <a:solidFill>
                <a:schemeClr val="tx1">
                  <a:lumMod val="85000"/>
                  <a:lumOff val="15000"/>
                </a:schemeClr>
              </a:solidFill>
            </a:endParaRPr>
          </a:p>
          <a:p>
            <a:pPr marL="765300" lvl="1" indent="-342900">
              <a:spcBef>
                <a:spcPts val="0"/>
              </a:spcBef>
              <a:spcAft>
                <a:spcPts val="600"/>
              </a:spcAft>
              <a:buClr>
                <a:schemeClr val="tx1"/>
              </a:buClr>
              <a:buFont typeface="+mj-ea"/>
              <a:buAutoNum type="circleNumDbPlain"/>
            </a:pPr>
            <a:r>
              <a:rPr lang="ja-JP" altLang="en-US" sz="1200" dirty="0">
                <a:solidFill>
                  <a:schemeClr val="tx1">
                    <a:lumMod val="85000"/>
                    <a:lumOff val="15000"/>
                  </a:schemeClr>
                </a:solidFill>
              </a:rPr>
              <a:t>政府からの</a:t>
            </a:r>
            <a:r>
              <a:rPr lang="en-US" altLang="ja-JP" sz="1200" dirty="0">
                <a:solidFill>
                  <a:schemeClr val="tx1">
                    <a:lumMod val="85000"/>
                    <a:lumOff val="15000"/>
                  </a:schemeClr>
                </a:solidFill>
              </a:rPr>
              <a:t>EBPM</a:t>
            </a:r>
            <a:r>
              <a:rPr lang="ja-JP" altLang="en-US" sz="1200" dirty="0">
                <a:solidFill>
                  <a:schemeClr val="tx1">
                    <a:lumMod val="85000"/>
                    <a:lumOff val="15000"/>
                  </a:schemeClr>
                </a:solidFill>
              </a:rPr>
              <a:t>等に関する本事業に関係する調査への協力要請に応じること。</a:t>
            </a:r>
            <a:endParaRPr lang="en-US" altLang="ja-JP" sz="1200" dirty="0">
              <a:solidFill>
                <a:schemeClr val="tx1">
                  <a:lumMod val="85000"/>
                  <a:lumOff val="15000"/>
                </a:schemeClr>
              </a:solidFill>
            </a:endParaRPr>
          </a:p>
          <a:p>
            <a:pPr marL="765300" lvl="1" indent="-342900">
              <a:spcBef>
                <a:spcPts val="0"/>
              </a:spcBef>
              <a:spcAft>
                <a:spcPts val="600"/>
              </a:spcAft>
              <a:buClr>
                <a:schemeClr val="tx1"/>
              </a:buClr>
              <a:buFont typeface="+mj-ea"/>
              <a:buAutoNum type="circleNumDbPlain"/>
            </a:pPr>
            <a:r>
              <a:rPr lang="ja-JP" altLang="en-US" sz="1200" dirty="0">
                <a:solidFill>
                  <a:schemeClr val="tx1">
                    <a:lumMod val="85000"/>
                    <a:lumOff val="15000"/>
                  </a:schemeClr>
                </a:solidFill>
              </a:rPr>
              <a:t>申請時に提出された情報は、個社情報が特定されないように処理したうえで公開する場合があること。</a:t>
            </a:r>
            <a:endParaRPr lang="en-US" altLang="ja-JP" sz="1200" dirty="0">
              <a:solidFill>
                <a:schemeClr val="tx1">
                  <a:lumMod val="85000"/>
                  <a:lumOff val="15000"/>
                </a:schemeClr>
              </a:solidFill>
            </a:endParaRPr>
          </a:p>
          <a:p>
            <a:pPr marL="765300" lvl="1" indent="-342900">
              <a:spcBef>
                <a:spcPts val="0"/>
              </a:spcBef>
              <a:spcAft>
                <a:spcPts val="600"/>
              </a:spcAft>
              <a:buClr>
                <a:schemeClr val="tx1"/>
              </a:buClr>
              <a:buFont typeface="+mj-ea"/>
              <a:buAutoNum type="circleNumDbPlain"/>
            </a:pPr>
            <a:r>
              <a:rPr lang="ja-JP" altLang="en-US" sz="1200" dirty="0">
                <a:solidFill>
                  <a:schemeClr val="tx1">
                    <a:lumMod val="85000"/>
                    <a:lumOff val="15000"/>
                  </a:schemeClr>
                </a:solidFill>
              </a:rPr>
              <a:t>補助事業者となった場合、必要に応じて事業成果の発表、事例集の作成等への協力すること。</a:t>
            </a:r>
            <a:endParaRPr lang="en-US" altLang="ja-JP" sz="1200" dirty="0">
              <a:solidFill>
                <a:schemeClr val="tx1">
                  <a:lumMod val="85000"/>
                  <a:lumOff val="15000"/>
                </a:schemeClr>
              </a:solidFill>
            </a:endParaRPr>
          </a:p>
          <a:p>
            <a:pPr marL="342900" indent="-342900">
              <a:spcBef>
                <a:spcPts val="0"/>
              </a:spcBef>
              <a:spcAft>
                <a:spcPts val="600"/>
              </a:spcAft>
              <a:buClr>
                <a:schemeClr val="tx1"/>
              </a:buClr>
              <a:buFont typeface="+mj-lt"/>
              <a:buAutoNum type="arabicPeriod"/>
            </a:pPr>
            <a:r>
              <a:rPr lang="ja-JP" altLang="en-US" sz="1400" dirty="0">
                <a:solidFill>
                  <a:schemeClr val="tx1">
                    <a:lumMod val="85000"/>
                    <a:lumOff val="15000"/>
                  </a:schemeClr>
                </a:solidFill>
              </a:rPr>
              <a:t>申請内容が、公募要領の「１．事業の概要（６）補助事業の要件」の要件を全て満たしていること。</a:t>
            </a:r>
            <a:endParaRPr lang="en-US" altLang="ja-JP" sz="1400" dirty="0">
              <a:solidFill>
                <a:schemeClr val="tx1">
                  <a:lumMod val="85000"/>
                  <a:lumOff val="15000"/>
                </a:schemeClr>
              </a:solidFill>
            </a:endParaRPr>
          </a:p>
          <a:p>
            <a:pPr marL="342900" indent="-342900">
              <a:spcBef>
                <a:spcPts val="0"/>
              </a:spcBef>
              <a:spcAft>
                <a:spcPts val="600"/>
              </a:spcAft>
              <a:buClr>
                <a:schemeClr val="tx1"/>
              </a:buClr>
              <a:buFont typeface="+mj-lt"/>
              <a:buAutoNum type="arabicPeriod"/>
            </a:pPr>
            <a:r>
              <a:rPr lang="ja-JP" altLang="en-US" sz="1400" dirty="0">
                <a:solidFill>
                  <a:schemeClr val="tx1">
                    <a:lumMod val="85000"/>
                    <a:lumOff val="15000"/>
                  </a:schemeClr>
                </a:solidFill>
              </a:rPr>
              <a:t>公募要領の「１．事業の概要（６）補助事業の要件」に記載の「賃上げ要件を満たさなかった場合の補助金返還、</a:t>
            </a:r>
            <a:br>
              <a:rPr lang="en-US" altLang="ja-JP" sz="1400" dirty="0">
                <a:solidFill>
                  <a:schemeClr val="tx1">
                    <a:lumMod val="85000"/>
                    <a:lumOff val="15000"/>
                  </a:schemeClr>
                </a:solidFill>
              </a:rPr>
            </a:br>
            <a:r>
              <a:rPr lang="ja-JP" altLang="en-US" sz="1400" dirty="0">
                <a:solidFill>
                  <a:schemeClr val="tx1">
                    <a:lumMod val="85000"/>
                    <a:lumOff val="15000"/>
                  </a:schemeClr>
                </a:solidFill>
              </a:rPr>
              <a:t>目標水準の表明」の内容を理解した上で、下記の事項に応じること。</a:t>
            </a:r>
            <a:endParaRPr lang="en-US" altLang="ja-JP" sz="1400" dirty="0">
              <a:solidFill>
                <a:schemeClr val="tx1">
                  <a:lumMod val="85000"/>
                  <a:lumOff val="15000"/>
                </a:schemeClr>
              </a:solidFill>
            </a:endParaRPr>
          </a:p>
          <a:p>
            <a:pPr marL="765300" lvl="1" indent="-342900">
              <a:spcBef>
                <a:spcPts val="0"/>
              </a:spcBef>
              <a:spcAft>
                <a:spcPts val="600"/>
              </a:spcAft>
              <a:buClr>
                <a:schemeClr val="tx1"/>
              </a:buClr>
              <a:buFont typeface="+mj-ea"/>
              <a:buAutoNum type="circleNumDbPlain"/>
            </a:pPr>
            <a:r>
              <a:rPr lang="ja-JP" altLang="en-US" sz="1200" dirty="0">
                <a:solidFill>
                  <a:schemeClr val="tx1">
                    <a:lumMod val="85000"/>
                    <a:lumOff val="15000"/>
                  </a:schemeClr>
                </a:solidFill>
              </a:rPr>
              <a:t>賃上げ要件を満たすことができなかった場合に補助金の返還に応じること。</a:t>
            </a:r>
            <a:endParaRPr lang="en-US" altLang="ja-JP" sz="1200" dirty="0">
              <a:solidFill>
                <a:schemeClr val="tx1">
                  <a:lumMod val="85000"/>
                  <a:lumOff val="15000"/>
                </a:schemeClr>
              </a:solidFill>
            </a:endParaRPr>
          </a:p>
          <a:p>
            <a:pPr marL="765300" lvl="1" indent="-342900">
              <a:spcBef>
                <a:spcPts val="0"/>
              </a:spcBef>
              <a:spcAft>
                <a:spcPts val="600"/>
              </a:spcAft>
              <a:buClr>
                <a:schemeClr val="tx1"/>
              </a:buClr>
              <a:buFont typeface="+mj-ea"/>
              <a:buAutoNum type="circleNumDbPlain"/>
            </a:pPr>
            <a:r>
              <a:rPr lang="ja-JP" altLang="en-US" sz="1200" dirty="0">
                <a:solidFill>
                  <a:schemeClr val="tx1">
                    <a:lumMod val="85000"/>
                    <a:lumOff val="15000"/>
                  </a:schemeClr>
                </a:solidFill>
              </a:rPr>
              <a:t>目標水準について交付決定までに従業員又は従業員代表に対して表明すること。</a:t>
            </a:r>
            <a:endParaRPr lang="en-US" altLang="ja-JP" sz="1200" dirty="0">
              <a:solidFill>
                <a:schemeClr val="tx1">
                  <a:lumMod val="85000"/>
                  <a:lumOff val="15000"/>
                </a:schemeClr>
              </a:solidFill>
            </a:endParaRPr>
          </a:p>
          <a:p>
            <a:pPr marL="765300" lvl="1" indent="-342900">
              <a:spcBef>
                <a:spcPts val="0"/>
              </a:spcBef>
              <a:spcAft>
                <a:spcPts val="600"/>
              </a:spcAft>
              <a:buClr>
                <a:schemeClr val="tx1"/>
              </a:buClr>
              <a:buFont typeface="+mj-ea"/>
              <a:buAutoNum type="circleNumDbPlain"/>
            </a:pPr>
            <a:r>
              <a:rPr lang="ja-JP" altLang="en-US" sz="1200" dirty="0">
                <a:solidFill>
                  <a:schemeClr val="tx1">
                    <a:lumMod val="85000"/>
                    <a:lumOff val="15000"/>
                  </a:schemeClr>
                </a:solidFill>
              </a:rPr>
              <a:t>公正取引委員会の「労務費の適切な転嫁のための価格交渉に関する指針」に遵守し、補助金の採択後から最終年度の補助事業１人当たり給与支給総額の報告までの間に当該指針に遵守していないことが明らかになった場合、交付決定の取り消し・補助金の返還に応じること。</a:t>
            </a:r>
            <a:endParaRPr lang="en-US" altLang="ja-JP" sz="1200" dirty="0">
              <a:solidFill>
                <a:schemeClr val="tx1">
                  <a:lumMod val="85000"/>
                  <a:lumOff val="15000"/>
                </a:schemeClr>
              </a:solidFill>
            </a:endParaRPr>
          </a:p>
          <a:p>
            <a:pPr marL="342900" indent="-342900">
              <a:spcBef>
                <a:spcPts val="0"/>
              </a:spcBef>
              <a:spcAft>
                <a:spcPts val="600"/>
              </a:spcAft>
              <a:buClr>
                <a:schemeClr val="tx1"/>
              </a:buClr>
              <a:buFont typeface="+mj-ea"/>
              <a:buAutoNum type="arabicPeriod"/>
            </a:pPr>
            <a:r>
              <a:rPr lang="ja-JP" altLang="en-US" sz="1400" dirty="0">
                <a:solidFill>
                  <a:schemeClr val="tx1">
                    <a:lumMod val="85000"/>
                    <a:lumOff val="15000"/>
                  </a:schemeClr>
                </a:solidFill>
              </a:rPr>
              <a:t>公募要領の「１．事業の概要（６）補助事業の要件」に記載の「賃上げ目標水準等に係る公表について」の内容に同意すること。</a:t>
            </a:r>
            <a:endParaRPr lang="en-US" altLang="ja-JP" sz="1400" dirty="0">
              <a:solidFill>
                <a:schemeClr val="tx1">
                  <a:lumMod val="85000"/>
                  <a:lumOff val="15000"/>
                </a:schemeClr>
              </a:solidFill>
            </a:endParaRPr>
          </a:p>
          <a:p>
            <a:pPr marL="342900" indent="-342900">
              <a:spcBef>
                <a:spcPts val="0"/>
              </a:spcBef>
              <a:spcAft>
                <a:spcPts val="600"/>
              </a:spcAft>
              <a:buClr>
                <a:schemeClr val="tx1"/>
              </a:buClr>
              <a:buFont typeface="+mj-ea"/>
              <a:buAutoNum type="arabicPeriod"/>
            </a:pPr>
            <a:r>
              <a:rPr lang="ja-JP" altLang="en-US" sz="1400" dirty="0">
                <a:solidFill>
                  <a:schemeClr val="tx1">
                    <a:lumMod val="85000"/>
                    <a:lumOff val="15000"/>
                  </a:schemeClr>
                </a:solidFill>
              </a:rPr>
              <a:t>申請する補助対象経費が、公募要領の「１．事業の概要（７）補助対象経費」に掲げる要件を全て満たしていること。</a:t>
            </a:r>
            <a:endParaRPr lang="en-US" altLang="ja-JP" sz="1400" dirty="0">
              <a:solidFill>
                <a:schemeClr val="tx1">
                  <a:lumMod val="85000"/>
                  <a:lumOff val="15000"/>
                </a:schemeClr>
              </a:solidFill>
            </a:endParaRPr>
          </a:p>
          <a:p>
            <a:pPr marL="342900" indent="-342900">
              <a:spcBef>
                <a:spcPts val="0"/>
              </a:spcBef>
              <a:spcAft>
                <a:spcPts val="600"/>
              </a:spcAft>
              <a:buClr>
                <a:schemeClr val="tx1"/>
              </a:buClr>
              <a:buFont typeface="+mj-ea"/>
              <a:buAutoNum type="arabicPeriod"/>
            </a:pPr>
            <a:r>
              <a:rPr lang="ja-JP" altLang="en-US" sz="1400" dirty="0">
                <a:solidFill>
                  <a:schemeClr val="tx1">
                    <a:lumMod val="85000"/>
                    <a:lumOff val="15000"/>
                  </a:schemeClr>
                </a:solidFill>
              </a:rPr>
              <a:t>交付決定後、成長投資計画書のサマリー（長期成長ビジョン、補助事業概要、売上高・賃上げ・労働生産性の目標等を</a:t>
            </a:r>
            <a:br>
              <a:rPr lang="en-US" altLang="ja-JP" sz="1400" dirty="0">
                <a:solidFill>
                  <a:schemeClr val="tx1">
                    <a:lumMod val="85000"/>
                    <a:lumOff val="15000"/>
                  </a:schemeClr>
                </a:solidFill>
              </a:rPr>
            </a:br>
            <a:r>
              <a:rPr lang="ja-JP" altLang="en-US" sz="1400" dirty="0">
                <a:solidFill>
                  <a:schemeClr val="tx1">
                    <a:lumMod val="85000"/>
                    <a:lumOff val="15000"/>
                  </a:schemeClr>
                </a:solidFill>
              </a:rPr>
              <a:t>要約した成長投資計画書の概要資料）をホームページに掲載することに同意すること。</a:t>
            </a:r>
            <a:endParaRPr lang="en-US" altLang="ja-JP" sz="1400" dirty="0">
              <a:solidFill>
                <a:schemeClr val="tx1">
                  <a:lumMod val="85000"/>
                  <a:lumOff val="15000"/>
                </a:schemeClr>
              </a:solidFill>
            </a:endParaRPr>
          </a:p>
          <a:p>
            <a:pPr marL="342900" indent="-342900">
              <a:spcBef>
                <a:spcPts val="0"/>
              </a:spcBef>
              <a:spcAft>
                <a:spcPts val="600"/>
              </a:spcAft>
              <a:buClr>
                <a:schemeClr val="tx1"/>
              </a:buClr>
              <a:buFont typeface="+mj-ea"/>
              <a:buAutoNum type="arabicPeriod"/>
            </a:pPr>
            <a:r>
              <a:rPr lang="ja-JP" altLang="en-US" sz="1400" dirty="0">
                <a:solidFill>
                  <a:schemeClr val="tx1">
                    <a:lumMod val="85000"/>
                    <a:lumOff val="15000"/>
                  </a:schemeClr>
                </a:solidFill>
              </a:rPr>
              <a:t>公募要領の「３．補助事業者の義務」に掲げる内容を理解した上で同意すること。</a:t>
            </a:r>
          </a:p>
        </p:txBody>
      </p:sp>
      <p:sp>
        <p:nvSpPr>
          <p:cNvPr id="3" name="Content Placeholder 5">
            <a:extLst>
              <a:ext uri="{FF2B5EF4-FFF2-40B4-BE49-F238E27FC236}">
                <a16:creationId xmlns:a16="http://schemas.microsoft.com/office/drawing/2014/main" id="{D9B4EBB5-A704-E411-8445-2D454D1A1CDA}"/>
              </a:ext>
            </a:extLst>
          </p:cNvPr>
          <p:cNvSpPr txBox="1">
            <a:spLocks/>
          </p:cNvSpPr>
          <p:nvPr/>
        </p:nvSpPr>
        <p:spPr>
          <a:xfrm>
            <a:off x="381000" y="5905139"/>
            <a:ext cx="6553200" cy="419461"/>
          </a:xfrm>
          <a:prstGeom prst="rect">
            <a:avLst/>
          </a:prstGeom>
        </p:spPr>
        <p:txBody>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Yu Gothic UI" panose="020B0500000000000000" pitchFamily="50" charset="-128"/>
                <a:ea typeface="Yu Gothic UI" panose="020B0500000000000000" pitchFamily="50" charset="-128"/>
                <a:cs typeface="+mn-cs"/>
                <a:sym typeface="Yu Gothic UI" panose="020B0500000000000000" pitchFamily="50" charset="-128"/>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Yu Gothic UI" panose="020B0500000000000000" pitchFamily="50" charset="-128"/>
                <a:ea typeface="Yu Gothic UI" panose="020B0500000000000000" pitchFamily="50" charset="-128"/>
                <a:cs typeface="+mn-cs"/>
                <a:sym typeface="Yu Gothic UI" panose="020B0500000000000000" pitchFamily="50" charset="-128"/>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Yu Gothic UI" panose="020B0500000000000000" pitchFamily="50" charset="-128"/>
                <a:ea typeface="Yu Gothic UI" panose="020B0500000000000000" pitchFamily="50" charset="-128"/>
                <a:cs typeface="+mn-cs"/>
                <a:sym typeface="Yu Gothic UI" panose="020B0500000000000000" pitchFamily="50" charset="-128"/>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Yu Gothic UI" panose="020B0500000000000000" pitchFamily="50" charset="-128"/>
                <a:ea typeface="Yu Gothic UI" panose="020B0500000000000000" pitchFamily="50" charset="-128"/>
                <a:cs typeface="+mn-cs"/>
                <a:sym typeface="Yu Gothic UI" panose="020B0500000000000000" pitchFamily="50" charset="-128"/>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Yu Gothic UI" panose="020B0500000000000000" pitchFamily="50" charset="-128"/>
                <a:ea typeface="Yu Gothic UI" panose="020B0500000000000000" pitchFamily="50" charset="-128"/>
                <a:cs typeface="+mn-cs"/>
                <a:sym typeface="Yu Gothic UI" panose="020B0500000000000000" pitchFamily="50" charset="-128"/>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Yu Gothic UI" panose="020B0500000000000000" pitchFamily="50" charset="-128"/>
                <a:ea typeface="Yu Gothic UI" panose="020B0500000000000000" pitchFamily="50" charset="-128"/>
                <a:cs typeface="+mn-cs"/>
                <a:sym typeface="Yu Gothic UI" panose="020B0500000000000000" pitchFamily="50" charset="-128"/>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spcBef>
                <a:spcPts val="0"/>
              </a:spcBef>
              <a:spcAft>
                <a:spcPts val="600"/>
              </a:spcAft>
              <a:buClr>
                <a:schemeClr val="tx1"/>
              </a:buClr>
              <a:buNone/>
            </a:pPr>
            <a:r>
              <a:rPr lang="ja-JP" altLang="en-US"/>
              <a:t>以上の事項を確認し、遵守することを誓約する。</a:t>
            </a:r>
            <a:endParaRPr lang="en-US" altLang="ja-JP"/>
          </a:p>
        </p:txBody>
      </p:sp>
    </p:spTree>
    <p:extLst>
      <p:ext uri="{BB962C8B-B14F-4D97-AF65-F5344CB8AC3E}">
        <p14:creationId xmlns:p14="http://schemas.microsoft.com/office/powerpoint/2010/main" val="17217011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180B78-1D91-F0C6-E15E-310280D51B27}"/>
            </a:ext>
          </a:extLst>
        </p:cNvPr>
        <p:cNvGrpSpPr/>
        <p:nvPr/>
      </p:nvGrpSpPr>
      <p:grpSpPr>
        <a:xfrm>
          <a:off x="0" y="0"/>
          <a:ext cx="0" cy="0"/>
          <a:chOff x="0" y="0"/>
          <a:chExt cx="0" cy="0"/>
        </a:xfrm>
      </p:grpSpPr>
      <p:pic>
        <p:nvPicPr>
          <p:cNvPr id="19" name="図 18">
            <a:extLst>
              <a:ext uri="{FF2B5EF4-FFF2-40B4-BE49-F238E27FC236}">
                <a16:creationId xmlns:a16="http://schemas.microsoft.com/office/drawing/2014/main" id="{8E218715-990A-1C50-EFEF-AC787985A871}"/>
              </a:ext>
            </a:extLst>
          </p:cNvPr>
          <p:cNvPicPr>
            <a:picLocks noChangeAspect="1"/>
          </p:cNvPicPr>
          <p:nvPr/>
        </p:nvPicPr>
        <p:blipFill>
          <a:blip r:embed="rId4"/>
          <a:stretch>
            <a:fillRect/>
          </a:stretch>
        </p:blipFill>
        <p:spPr>
          <a:xfrm>
            <a:off x="381000" y="1495652"/>
            <a:ext cx="9144000" cy="2258418"/>
          </a:xfrm>
          <a:prstGeom prst="rect">
            <a:avLst/>
          </a:prstGeom>
        </p:spPr>
      </p:pic>
      <p:graphicFrame>
        <p:nvGraphicFramePr>
          <p:cNvPr id="5" name="think-cell data - do not delete" hidden="1">
            <a:extLst>
              <a:ext uri="{FF2B5EF4-FFF2-40B4-BE49-F238E27FC236}">
                <a16:creationId xmlns:a16="http://schemas.microsoft.com/office/drawing/2014/main" id="{F23F643F-6BD5-A0EB-5CB8-DA12B6714BF7}"/>
              </a:ext>
            </a:extLst>
          </p:cNvPr>
          <p:cNvGraphicFramePr>
            <a:graphicFrameLocks/>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5" imgW="277" imgH="277" progId="TCLayout.ActiveDocument.1">
                  <p:embed/>
                </p:oleObj>
              </mc:Choice>
              <mc:Fallback>
                <p:oleObj name="think-cellスライド" r:id="rId5" imgW="277" imgH="277" progId="TCLayout.ActiveDocument.1">
                  <p:embed/>
                  <p:pic>
                    <p:nvPicPr>
                      <p:cNvPr id="5" name="think-cell data - do not delete" hidden="1">
                        <a:extLst>
                          <a:ext uri="{FF2B5EF4-FFF2-40B4-BE49-F238E27FC236}">
                            <a16:creationId xmlns:a16="http://schemas.microsoft.com/office/drawing/2014/main" id="{F23F643F-6BD5-A0EB-5CB8-DA12B6714BF7}"/>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sp>
        <p:nvSpPr>
          <p:cNvPr id="4" name="Title 3">
            <a:extLst>
              <a:ext uri="{FF2B5EF4-FFF2-40B4-BE49-F238E27FC236}">
                <a16:creationId xmlns:a16="http://schemas.microsoft.com/office/drawing/2014/main" id="{B45A844F-4394-F45E-AAF8-7F781B85FED1}"/>
              </a:ext>
            </a:extLst>
          </p:cNvPr>
          <p:cNvSpPr>
            <a:spLocks noGrp="1"/>
          </p:cNvSpPr>
          <p:nvPr>
            <p:ph type="title"/>
          </p:nvPr>
        </p:nvSpPr>
        <p:spPr/>
        <p:txBody>
          <a:bodyPr vert="horz"/>
          <a:lstStyle/>
          <a:p>
            <a:endParaRPr lang="ja-JP" altLang="en-US"/>
          </a:p>
        </p:txBody>
      </p:sp>
      <p:sp>
        <p:nvSpPr>
          <p:cNvPr id="15" name="Text Placeholder 14">
            <a:extLst>
              <a:ext uri="{FF2B5EF4-FFF2-40B4-BE49-F238E27FC236}">
                <a16:creationId xmlns:a16="http://schemas.microsoft.com/office/drawing/2014/main" id="{61EC0146-790E-D468-303D-24811FBB3976}"/>
              </a:ext>
            </a:extLst>
          </p:cNvPr>
          <p:cNvSpPr>
            <a:spLocks noGrp="1"/>
          </p:cNvSpPr>
          <p:nvPr>
            <p:ph type="body" sz="quarter" idx="12"/>
          </p:nvPr>
        </p:nvSpPr>
        <p:spPr/>
        <p:txBody>
          <a:bodyPr/>
          <a:lstStyle/>
          <a:p>
            <a:r>
              <a:rPr lang="ja-JP" altLang="en-US"/>
              <a:t>②先進性・成長性（ウ）労働生産性向上</a:t>
            </a:r>
          </a:p>
        </p:txBody>
      </p:sp>
      <p:sp>
        <p:nvSpPr>
          <p:cNvPr id="2" name="Rectangle: Folded Corner 1">
            <a:extLst>
              <a:ext uri="{FF2B5EF4-FFF2-40B4-BE49-F238E27FC236}">
                <a16:creationId xmlns:a16="http://schemas.microsoft.com/office/drawing/2014/main" id="{9925A95E-9D7E-7E33-3EC2-616FC438181E}"/>
              </a:ext>
            </a:extLst>
          </p:cNvPr>
          <p:cNvSpPr/>
          <p:nvPr/>
        </p:nvSpPr>
        <p:spPr>
          <a:xfrm>
            <a:off x="381000" y="4302288"/>
            <a:ext cx="9144000" cy="2176068"/>
          </a:xfrm>
          <a:prstGeom prst="foldedCorner">
            <a:avLst/>
          </a:prstGeom>
          <a:solidFill>
            <a:schemeClr val="accent3">
              <a:lumMod val="20000"/>
              <a:lumOff val="80000"/>
            </a:schemeClr>
          </a:solidFill>
          <a:ln>
            <a:noFill/>
          </a:ln>
        </p:spPr>
        <p:style>
          <a:lnRef idx="1">
            <a:schemeClr val="accent1"/>
          </a:lnRef>
          <a:fillRef idx="0">
            <a:schemeClr val="accent1"/>
          </a:fillRef>
          <a:effectRef idx="0">
            <a:schemeClr val="accent1"/>
          </a:effectRef>
          <a:fontRef idx="minor">
            <a:schemeClr val="tx1"/>
          </a:fontRef>
        </p:style>
        <p:txBody>
          <a:bodyPr rtlCol="0" anchor="t"/>
          <a:lstStyle/>
          <a:p>
            <a:pPr marL="285750" indent="-285750">
              <a:buFont typeface="Arial" panose="020B0604020202020204" pitchFamily="34" charset="0"/>
              <a:buChar char="•"/>
            </a:pPr>
            <a:r>
              <a:rPr kumimoji="1" lang="ja-JP" altLang="en-US" sz="1200" b="1"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付加価値変動</a:t>
            </a:r>
            <a:r>
              <a:rPr lang="ja-JP" altLang="en-US" sz="1200" b="1"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額とそ</a:t>
            </a:r>
            <a:r>
              <a:rPr kumimoji="1" lang="ja-JP" altLang="en-US" sz="1200" b="1"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の根拠を、考え方や計算式含むロジックなどと共に記載してください。</a:t>
            </a:r>
            <a:endParaRPr kumimoji="1" lang="en-US" altLang="ja-JP" sz="1200" b="1"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a:p>
            <a:pPr algn="l"/>
            <a:r>
              <a:rPr kumimoji="1" lang="ja-JP" altLang="en-US"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例）新工場稼働に伴い、</a:t>
            </a:r>
            <a:r>
              <a:rPr kumimoji="1" lang="en-US" altLang="ja-JP"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XXX</a:t>
            </a:r>
            <a:r>
              <a:rPr kumimoji="1" lang="ja-JP" altLang="en-US"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等の要因によって生産能力が倍増することから、売上</a:t>
            </a:r>
            <a:r>
              <a:rPr kumimoji="1" lang="en-US" altLang="ja-JP"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200％</a:t>
            </a:r>
            <a:r>
              <a:rPr kumimoji="1" lang="ja-JP" altLang="en-US"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・営業利益</a:t>
            </a:r>
            <a:r>
              <a:rPr kumimoji="1" lang="en-US" altLang="ja-JP"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XXX％</a:t>
            </a:r>
            <a:r>
              <a:rPr kumimoji="1" lang="ja-JP" altLang="en-US"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・給与支給総額</a:t>
            </a:r>
            <a:r>
              <a:rPr kumimoji="1" lang="en-US" altLang="ja-JP"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XXX％</a:t>
            </a:r>
            <a:r>
              <a:rPr kumimoji="1" lang="ja-JP" altLang="en-US"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を見込む。結果として付加価値額は</a:t>
            </a:r>
            <a:r>
              <a:rPr kumimoji="1" lang="en-US" altLang="ja-JP"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XXX％</a:t>
            </a:r>
            <a:r>
              <a:rPr kumimoji="1" lang="ja-JP" altLang="en-US"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増となり、年平均成長率</a:t>
            </a:r>
            <a:r>
              <a:rPr kumimoji="1" lang="en-US" altLang="ja-JP"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x％</a:t>
            </a:r>
            <a:r>
              <a:rPr kumimoji="1" lang="ja-JP" altLang="en-US"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である。</a:t>
            </a:r>
            <a:endParaRPr kumimoji="1" lang="en-US" altLang="ja-JP" sz="1200" b="1"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a:p>
            <a:pPr algn="l"/>
            <a:endParaRPr kumimoji="1" lang="en-US" altLang="ja-JP" sz="1200" b="1"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a:p>
            <a:pPr marL="285750" indent="-285750" algn="l">
              <a:buFont typeface="Arial" panose="020B0604020202020204" pitchFamily="34" charset="0"/>
              <a:buChar char="•"/>
            </a:pPr>
            <a:r>
              <a:rPr kumimoji="1" lang="ja-JP" altLang="en-US" sz="1200" b="1"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労働量変動の根拠を、考え方や計算式含むロジックなどと共に記載してください。</a:t>
            </a:r>
          </a:p>
          <a:p>
            <a:pPr algn="l"/>
            <a:r>
              <a:rPr kumimoji="1" lang="ja-JP" altLang="en-US"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例）新工場に導入する生産設備は類似設備と比較し、</a:t>
            </a:r>
            <a:r>
              <a:rPr kumimoji="1" lang="en-US" altLang="ja-JP"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XXX</a:t>
            </a:r>
            <a:r>
              <a:rPr kumimoji="1" lang="ja-JP" altLang="en-US"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等の作業工程が自動化されているため、</a:t>
            </a:r>
            <a:br>
              <a:rPr kumimoji="1" lang="en-US" altLang="ja-JP"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br>
            <a:r>
              <a:rPr kumimoji="1" lang="ja-JP" altLang="en-US"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現在</a:t>
            </a:r>
            <a:r>
              <a:rPr kumimoji="1" lang="en-US" altLang="ja-JP"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XXX</a:t>
            </a:r>
            <a:r>
              <a:rPr kumimoji="1" lang="ja-JP" altLang="en-US"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人体制で操業を行っているが生産能力を倍増しても、必要な従業員数は、２倍以下の</a:t>
            </a:r>
            <a:r>
              <a:rPr kumimoji="1" lang="en-US" altLang="ja-JP"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XXX</a:t>
            </a:r>
            <a:r>
              <a:rPr kumimoji="1" lang="ja-JP" altLang="en-US"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人での稼働が可能となる。</a:t>
            </a:r>
          </a:p>
        </p:txBody>
      </p:sp>
      <p:grpSp>
        <p:nvGrpSpPr>
          <p:cNvPr id="6" name="RectangleWithLineGroup">
            <a:extLst>
              <a:ext uri="{FF2B5EF4-FFF2-40B4-BE49-F238E27FC236}">
                <a16:creationId xmlns:a16="http://schemas.microsoft.com/office/drawing/2014/main" id="{3392473D-02AD-4C15-6D61-3AF5DE6935F8}"/>
              </a:ext>
            </a:extLst>
          </p:cNvPr>
          <p:cNvGrpSpPr/>
          <p:nvPr/>
        </p:nvGrpSpPr>
        <p:grpSpPr>
          <a:xfrm>
            <a:off x="381000" y="914400"/>
            <a:ext cx="9144000" cy="380480"/>
            <a:chOff x="2073603" y="1702803"/>
            <a:chExt cx="2160003" cy="360000"/>
          </a:xfrm>
        </p:grpSpPr>
        <p:sp>
          <p:nvSpPr>
            <p:cNvPr id="7" name="Rectangle 6">
              <a:extLst>
                <a:ext uri="{FF2B5EF4-FFF2-40B4-BE49-F238E27FC236}">
                  <a16:creationId xmlns:a16="http://schemas.microsoft.com/office/drawing/2014/main" id="{F8E81C61-0E11-F30F-D74B-B19EC57F536C}"/>
                </a:ext>
              </a:extLst>
            </p:cNvPr>
            <p:cNvSpPr/>
            <p:nvPr/>
          </p:nvSpPr>
          <p:spPr>
            <a:xfrm>
              <a:off x="2073603" y="1702803"/>
              <a:ext cx="2160003" cy="360000"/>
            </a:xfrm>
            <a:prstGeom prst="rect">
              <a:avLst/>
            </a:prstGeom>
            <a:noFill/>
            <a:ln>
              <a:noFill/>
            </a:ln>
          </p:spPr>
          <p:style>
            <a:lnRef idx="1">
              <a:schemeClr val="accent1"/>
            </a:lnRef>
            <a:fillRef idx="0">
              <a:schemeClr val="accent1"/>
            </a:fillRef>
            <a:effectRef idx="0">
              <a:schemeClr val="accent1"/>
            </a:effectRef>
            <a:fontRef idx="minor">
              <a:schemeClr val="tx1"/>
            </a:fontRef>
          </p:style>
          <p:txBody>
            <a:bodyPr wrap="none" rtlCol="0" anchor="ctr" anchorCtr="0"/>
            <a:lstStyle/>
            <a:p>
              <a:r>
                <a:rPr kumimoji="1" lang="ja-JP" altLang="en-US" sz="1400" b="1">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労働生産性（付加価値額</a:t>
              </a:r>
              <a:r>
                <a:rPr kumimoji="1" lang="en-US" altLang="ja-JP" sz="1400" b="1">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a:t>
              </a:r>
              <a:r>
                <a:rPr kumimoji="1" lang="ja-JP" altLang="en-US" sz="1400" b="1">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労働量）</a:t>
              </a:r>
            </a:p>
          </p:txBody>
        </p:sp>
        <p:cxnSp>
          <p:nvCxnSpPr>
            <p:cNvPr id="8" name="Straight Connector 7">
              <a:extLst>
                <a:ext uri="{FF2B5EF4-FFF2-40B4-BE49-F238E27FC236}">
                  <a16:creationId xmlns:a16="http://schemas.microsoft.com/office/drawing/2014/main" id="{4EC25A64-ABE9-41A4-C5B9-5CE1717F73C6}"/>
                </a:ext>
              </a:extLst>
            </p:cNvPr>
            <p:cNvCxnSpPr/>
            <p:nvPr/>
          </p:nvCxnSpPr>
          <p:spPr>
            <a:xfrm>
              <a:off x="2073603" y="2062803"/>
              <a:ext cx="2160003" cy="0"/>
            </a:xfrm>
            <a:prstGeom prst="line">
              <a:avLst/>
            </a:prstGeom>
            <a:ln w="12700">
              <a:solidFill>
                <a:srgbClr val="000F78"/>
              </a:solidFill>
            </a:ln>
          </p:spPr>
          <p:style>
            <a:lnRef idx="1">
              <a:schemeClr val="accent1"/>
            </a:lnRef>
            <a:fillRef idx="0">
              <a:schemeClr val="accent1"/>
            </a:fillRef>
            <a:effectRef idx="0">
              <a:schemeClr val="accent1"/>
            </a:effectRef>
            <a:fontRef idx="minor">
              <a:schemeClr val="tx1"/>
            </a:fontRef>
          </p:style>
        </p:cxnSp>
      </p:grpSp>
      <p:sp>
        <p:nvSpPr>
          <p:cNvPr id="9" name="四角形: メモ 1">
            <a:extLst>
              <a:ext uri="{FF2B5EF4-FFF2-40B4-BE49-F238E27FC236}">
                <a16:creationId xmlns:a16="http://schemas.microsoft.com/office/drawing/2014/main" id="{339DF643-4DAE-FAD2-A73D-BF7A2E4EC8A7}"/>
              </a:ext>
            </a:extLst>
          </p:cNvPr>
          <p:cNvSpPr/>
          <p:nvPr/>
        </p:nvSpPr>
        <p:spPr>
          <a:xfrm>
            <a:off x="-1488524" y="259200"/>
            <a:ext cx="1412324" cy="534370"/>
          </a:xfrm>
          <a:prstGeom prst="foldedCorner">
            <a:avLst/>
          </a:prstGeom>
          <a:solidFill>
            <a:srgbClr val="FFFF00"/>
          </a:solidFill>
          <a:ln w="9525" cap="rnd" cmpd="sng" algn="ctr">
            <a:noFill/>
            <a:prstDash val="solid"/>
            <a:round/>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algn="ctr" defTabSz="742950"/>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当スライドは作成必須</a:t>
            </a:r>
          </a:p>
        </p:txBody>
      </p:sp>
      <p:sp>
        <p:nvSpPr>
          <p:cNvPr id="22" name="四角形: メモ 1">
            <a:extLst>
              <a:ext uri="{FF2B5EF4-FFF2-40B4-BE49-F238E27FC236}">
                <a16:creationId xmlns:a16="http://schemas.microsoft.com/office/drawing/2014/main" id="{36A98F99-4A0B-A2C5-F51A-45E30E2E10D6}"/>
              </a:ext>
            </a:extLst>
          </p:cNvPr>
          <p:cNvSpPr/>
          <p:nvPr/>
        </p:nvSpPr>
        <p:spPr>
          <a:xfrm>
            <a:off x="8061141" y="259200"/>
            <a:ext cx="1651634" cy="530966"/>
          </a:xfrm>
          <a:prstGeom prst="foldedCorner">
            <a:avLst/>
          </a:prstGeom>
          <a:solidFill>
            <a:srgbClr val="FF9900"/>
          </a:solidFill>
          <a:ln w="9525" cap="rnd" cmpd="sng" algn="ctr">
            <a:noFill/>
            <a:prstDash val="solid"/>
            <a:round/>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algn="ctr" defTabSz="742950"/>
            <a:r>
              <a:rPr kumimoji="1" lang="ja-JP" altLang="en-US" sz="1050" b="1" dirty="0">
                <a:solidFill>
                  <a:srgbClr val="575757"/>
                </a:solidFill>
                <a:latin typeface="Yu Gothic UI"/>
                <a:ea typeface="Yu Gothic UI"/>
                <a:sym typeface="Yu Gothic UI" panose="020B0500000000000000" pitchFamily="50" charset="-128"/>
              </a:rPr>
              <a:t>コンソーシアム</a:t>
            </a:r>
            <a:r>
              <a:rPr lang="ja-JP" altLang="en-US" sz="1050" b="1" dirty="0">
                <a:solidFill>
                  <a:srgbClr val="575757"/>
                </a:solidFill>
                <a:latin typeface="Yu Gothic UI"/>
                <a:ea typeface="Yu Gothic UI"/>
                <a:sym typeface="Yu Gothic UI" panose="020B0500000000000000" pitchFamily="50" charset="-128"/>
              </a:rPr>
              <a:t>形式</a:t>
            </a:r>
            <a:r>
              <a:rPr kumimoji="1" lang="ja-JP" altLang="en-US" sz="1050" b="1" dirty="0">
                <a:solidFill>
                  <a:srgbClr val="575757"/>
                </a:solidFill>
                <a:latin typeface="Yu Gothic UI"/>
                <a:ea typeface="Yu Gothic UI"/>
                <a:sym typeface="Yu Gothic UI" panose="020B0500000000000000" pitchFamily="50" charset="-128"/>
              </a:rPr>
              <a:t>の場合、事業者ごとにスライド作成</a:t>
            </a:r>
            <a:endParaRPr kumimoji="1" lang="en-US" altLang="ja-JP" sz="1050" b="1" dirty="0">
              <a:solidFill>
                <a:srgbClr val="575757"/>
              </a:solidFill>
              <a:latin typeface="Yu Gothic UI"/>
              <a:ea typeface="Yu Gothic UI"/>
              <a:sym typeface="Yu Gothic UI" panose="020B0500000000000000" pitchFamily="50" charset="-128"/>
            </a:endParaRPr>
          </a:p>
          <a:p>
            <a:pPr algn="ctr" defTabSz="742950"/>
            <a:r>
              <a:rPr kumimoji="1" lang="ja-JP" altLang="en-US" sz="1050" b="1" dirty="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（株式会社</a:t>
            </a:r>
            <a:r>
              <a:rPr kumimoji="1" lang="en-US" altLang="ja-JP" sz="1050" b="1" dirty="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XXXX</a:t>
            </a:r>
            <a:r>
              <a:rPr kumimoji="1" lang="ja-JP" altLang="en-US" sz="1050" b="1" dirty="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a:t>
            </a:r>
          </a:p>
        </p:txBody>
      </p:sp>
    </p:spTree>
    <p:extLst>
      <p:ext uri="{BB962C8B-B14F-4D97-AF65-F5344CB8AC3E}">
        <p14:creationId xmlns:p14="http://schemas.microsoft.com/office/powerpoint/2010/main" val="314230372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83641C-DC1D-2BC9-EBBD-1E3411EFB9E4}"/>
            </a:ext>
          </a:extLst>
        </p:cNvPr>
        <p:cNvGrpSpPr/>
        <p:nvPr/>
      </p:nvGrpSpPr>
      <p:grpSpPr>
        <a:xfrm>
          <a:off x="0" y="0"/>
          <a:ext cx="0" cy="0"/>
          <a:chOff x="0" y="0"/>
          <a:chExt cx="0" cy="0"/>
        </a:xfrm>
      </p:grpSpPr>
      <p:graphicFrame>
        <p:nvGraphicFramePr>
          <p:cNvPr id="23" name="think-cell data - do not delete" hidden="1">
            <a:extLst>
              <a:ext uri="{FF2B5EF4-FFF2-40B4-BE49-F238E27FC236}">
                <a16:creationId xmlns:a16="http://schemas.microsoft.com/office/drawing/2014/main" id="{E7AF157A-2D41-9966-8F25-19391CA8F8CD}"/>
              </a:ext>
            </a:extLst>
          </p:cNvPr>
          <p:cNvGraphicFramePr>
            <a:graphicFrameLocks/>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3" imgW="561" imgH="561" progId="TCLayout.ActiveDocument.1">
                  <p:embed/>
                </p:oleObj>
              </mc:Choice>
              <mc:Fallback>
                <p:oleObj name="think-cellスライド" r:id="rId3" imgW="561" imgH="561" progId="TCLayout.ActiveDocument.1">
                  <p:embed/>
                  <p:pic>
                    <p:nvPicPr>
                      <p:cNvPr id="23" name="think-cell data - do not delete" hidden="1">
                        <a:extLst>
                          <a:ext uri="{FF2B5EF4-FFF2-40B4-BE49-F238E27FC236}">
                            <a16:creationId xmlns:a16="http://schemas.microsoft.com/office/drawing/2014/main" id="{E7AF157A-2D41-9966-8F25-19391CA8F8CD}"/>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E7C1A8EA-D47F-5DF6-DDE2-4808C4C74D3D}"/>
              </a:ext>
            </a:extLst>
          </p:cNvPr>
          <p:cNvSpPr>
            <a:spLocks noGrp="1"/>
          </p:cNvSpPr>
          <p:nvPr>
            <p:ph type="title"/>
          </p:nvPr>
        </p:nvSpPr>
        <p:spPr/>
        <p:txBody>
          <a:bodyPr/>
          <a:lstStyle/>
          <a:p>
            <a:endParaRPr lang="ja-JP" altLang="en-US"/>
          </a:p>
        </p:txBody>
      </p:sp>
      <p:sp>
        <p:nvSpPr>
          <p:cNvPr id="3" name="Text Placeholder 2">
            <a:extLst>
              <a:ext uri="{FF2B5EF4-FFF2-40B4-BE49-F238E27FC236}">
                <a16:creationId xmlns:a16="http://schemas.microsoft.com/office/drawing/2014/main" id="{00D904DA-803C-4936-A55F-ECA14172298F}"/>
              </a:ext>
            </a:extLst>
          </p:cNvPr>
          <p:cNvSpPr>
            <a:spLocks noGrp="1"/>
          </p:cNvSpPr>
          <p:nvPr>
            <p:ph type="body" sz="quarter" idx="12"/>
          </p:nvPr>
        </p:nvSpPr>
        <p:spPr/>
        <p:txBody>
          <a:bodyPr/>
          <a:lstStyle/>
          <a:p>
            <a:r>
              <a:rPr lang="ja-JP"/>
              <a:t>②先進性・成長性（ウ）労働生産性向上</a:t>
            </a:r>
            <a:endParaRPr lang="en-US" altLang="ja-JP"/>
          </a:p>
        </p:txBody>
      </p:sp>
      <p:grpSp>
        <p:nvGrpSpPr>
          <p:cNvPr id="4" name="RectangleWithLineGroup">
            <a:extLst>
              <a:ext uri="{FF2B5EF4-FFF2-40B4-BE49-F238E27FC236}">
                <a16:creationId xmlns:a16="http://schemas.microsoft.com/office/drawing/2014/main" id="{0BFC8AA1-CBC6-1842-55E5-A9FB7DB3D968}"/>
              </a:ext>
            </a:extLst>
          </p:cNvPr>
          <p:cNvGrpSpPr/>
          <p:nvPr/>
        </p:nvGrpSpPr>
        <p:grpSpPr>
          <a:xfrm>
            <a:off x="381000" y="914400"/>
            <a:ext cx="9144000" cy="380480"/>
            <a:chOff x="2073603" y="1702803"/>
            <a:chExt cx="2160003" cy="360000"/>
          </a:xfrm>
          <a:noFill/>
        </p:grpSpPr>
        <p:sp>
          <p:nvSpPr>
            <p:cNvPr id="5" name="Rectangle 4">
              <a:extLst>
                <a:ext uri="{FF2B5EF4-FFF2-40B4-BE49-F238E27FC236}">
                  <a16:creationId xmlns:a16="http://schemas.microsoft.com/office/drawing/2014/main" id="{CED81852-63C4-826D-9F03-0DF85D7AD58E}"/>
                </a:ext>
              </a:extLst>
            </p:cNvPr>
            <p:cNvSpPr/>
            <p:nvPr/>
          </p:nvSpPr>
          <p:spPr>
            <a:xfrm>
              <a:off x="2073603" y="1702803"/>
              <a:ext cx="2160003" cy="360000"/>
            </a:xfrm>
            <a:prstGeom prst="rect">
              <a:avLst/>
            </a:prstGeom>
            <a:grpFill/>
            <a:ln>
              <a:noFill/>
            </a:ln>
          </p:spPr>
          <p:style>
            <a:lnRef idx="1">
              <a:schemeClr val="accent1"/>
            </a:lnRef>
            <a:fillRef idx="0">
              <a:schemeClr val="accent1"/>
            </a:fillRef>
            <a:effectRef idx="0">
              <a:schemeClr val="accent1"/>
            </a:effectRef>
            <a:fontRef idx="minor">
              <a:schemeClr val="tx1"/>
            </a:fontRef>
          </p:style>
          <p:txBody>
            <a:bodyPr wrap="none" rtlCol="0" anchor="ctr" anchorCtr="0"/>
            <a:lstStyle/>
            <a:p>
              <a:r>
                <a:rPr kumimoji="1" lang="en-US" altLang="ja-JP" sz="1400" b="1" dirty="0">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AX</a:t>
              </a:r>
              <a:r>
                <a:rPr kumimoji="1" lang="ja-JP" altLang="en-US" sz="1400" b="1" dirty="0">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に向けた取組</a:t>
              </a:r>
              <a:r>
                <a:rPr lang="ja-JP" altLang="en-US" sz="1400" b="1" dirty="0">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a:t>
              </a:r>
              <a:r>
                <a:rPr lang="en-US" altLang="ja-JP" sz="1400" b="1" dirty="0">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1/2</a:t>
              </a:r>
              <a:r>
                <a:rPr lang="ja-JP" altLang="en-US" sz="1400" b="1" dirty="0">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a:t>
              </a:r>
              <a:r>
                <a:rPr lang="en-US" altLang="ja-JP" sz="1400" dirty="0">
                  <a:solidFill>
                    <a:srgbClr val="000F78"/>
                  </a:solidFill>
                  <a:latin typeface="Yu Gothic UI" panose="020B0500000000000000" pitchFamily="50" charset="-128"/>
                  <a:ea typeface="Yu Gothic UI" panose="020B0500000000000000" pitchFamily="50" charset="-128"/>
                </a:rPr>
                <a:t>※</a:t>
              </a:r>
              <a:r>
                <a:rPr lang="ja-JP" altLang="en-US" sz="1400" dirty="0">
                  <a:solidFill>
                    <a:srgbClr val="000F78"/>
                  </a:solidFill>
                  <a:latin typeface="Yu Gothic UI" panose="020B0500000000000000" pitchFamily="50" charset="-128"/>
                  <a:ea typeface="Yu Gothic UI" panose="020B0500000000000000" pitchFamily="50" charset="-128"/>
                </a:rPr>
                <a:t>記入例は入力ガイドをご参照ください。</a:t>
              </a:r>
              <a:endParaRPr lang="en-US" altLang="ja-JP" sz="1400" dirty="0">
                <a:solidFill>
                  <a:srgbClr val="000F78"/>
                </a:solidFill>
                <a:latin typeface="Yu Gothic UI" panose="020B0500000000000000" pitchFamily="50" charset="-128"/>
                <a:ea typeface="Yu Gothic UI" panose="020B0500000000000000" pitchFamily="50" charset="-128"/>
                <a:sym typeface="Yu Gothic UI" panose="020B0500000000000000" pitchFamily="50" charset="-128"/>
              </a:endParaRPr>
            </a:p>
          </p:txBody>
        </p:sp>
        <p:cxnSp>
          <p:nvCxnSpPr>
            <p:cNvPr id="6" name="Straight Connector 5">
              <a:extLst>
                <a:ext uri="{FF2B5EF4-FFF2-40B4-BE49-F238E27FC236}">
                  <a16:creationId xmlns:a16="http://schemas.microsoft.com/office/drawing/2014/main" id="{2CF84A68-B127-4BA6-B6A5-20C12F709BD9}"/>
                </a:ext>
              </a:extLst>
            </p:cNvPr>
            <p:cNvCxnSpPr/>
            <p:nvPr/>
          </p:nvCxnSpPr>
          <p:spPr>
            <a:xfrm>
              <a:off x="2073603" y="2062803"/>
              <a:ext cx="2160003" cy="0"/>
            </a:xfrm>
            <a:prstGeom prst="line">
              <a:avLst/>
            </a:prstGeom>
            <a:grpFill/>
            <a:ln w="12700">
              <a:solidFill>
                <a:srgbClr val="000F78"/>
              </a:solidFill>
            </a:ln>
          </p:spPr>
          <p:style>
            <a:lnRef idx="1">
              <a:schemeClr val="accent1"/>
            </a:lnRef>
            <a:fillRef idx="0">
              <a:schemeClr val="accent1"/>
            </a:fillRef>
            <a:effectRef idx="0">
              <a:schemeClr val="accent1"/>
            </a:effectRef>
            <a:fontRef idx="minor">
              <a:schemeClr val="tx1"/>
            </a:fontRef>
          </p:style>
        </p:cxnSp>
      </p:grpSp>
      <p:sp>
        <p:nvSpPr>
          <p:cNvPr id="7" name="正方形/長方形 7">
            <a:extLst>
              <a:ext uri="{FF2B5EF4-FFF2-40B4-BE49-F238E27FC236}">
                <a16:creationId xmlns:a16="http://schemas.microsoft.com/office/drawing/2014/main" id="{562EDFF8-7A40-F484-2D92-53F6EBBC368F}"/>
              </a:ext>
            </a:extLst>
          </p:cNvPr>
          <p:cNvSpPr/>
          <p:nvPr/>
        </p:nvSpPr>
        <p:spPr>
          <a:xfrm>
            <a:off x="1483879" y="1380613"/>
            <a:ext cx="7920000" cy="900000"/>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marL="139303" indent="-139303">
              <a:buFont typeface="EYInterstate" panose="02000503020000020004" pitchFamily="2" charset="0"/>
              <a:buChar char="•"/>
            </a:pPr>
            <a:r>
              <a:rPr lang="ja-JP" altLang="en-US"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本補助事業における</a:t>
            </a:r>
            <a:r>
              <a:rPr lang="en-US" altLang="ja-JP" sz="1200" dirty="0" err="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AXに向けた取組</a:t>
            </a:r>
            <a:r>
              <a:rPr lang="ja-JP" altLang="en-US"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の区分として当てはまるものを、以下から全て選択してください</a:t>
            </a:r>
            <a:r>
              <a:rPr kumimoji="1" lang="ja-JP" altLang="en-US"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　</a:t>
            </a:r>
            <a:r>
              <a:rPr kumimoji="1" lang="en-US" altLang="ja-JP"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a:t>
            </a:r>
            <a:r>
              <a:rPr kumimoji="1" lang="ja-JP" altLang="en-US"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　　　</a:t>
            </a:r>
            <a:r>
              <a:rPr kumimoji="1" lang="en-US" altLang="ja-JP"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a:t>
            </a:r>
          </a:p>
          <a:p>
            <a:pPr marL="541338" lvl="1" indent="-228600">
              <a:buFont typeface="+mj-ea"/>
              <a:buAutoNum type="circleNumDbPlain"/>
            </a:pPr>
            <a:r>
              <a:rPr lang="ja-JP" altLang="en-US"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守りの</a:t>
            </a:r>
            <a:r>
              <a:rPr lang="en-US" altLang="ja-JP"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AI</a:t>
            </a:r>
            <a:r>
              <a:rPr lang="ja-JP" altLang="en-US"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活用：既存業務の自動化・効率化による生産性向上</a:t>
            </a:r>
            <a:endParaRPr lang="en-US" altLang="ja-JP"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a:p>
            <a:pPr marL="541338" lvl="1" indent="-228600">
              <a:buFont typeface="+mj-ea"/>
              <a:buAutoNum type="circleNumDbPlain"/>
            </a:pPr>
            <a:r>
              <a:rPr kumimoji="1" lang="ja-JP" altLang="en-US"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攻めの</a:t>
            </a:r>
            <a:r>
              <a:rPr lang="en-US" altLang="ja-JP"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AI</a:t>
            </a:r>
            <a:r>
              <a:rPr lang="ja-JP" altLang="en-US"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活用</a:t>
            </a:r>
            <a:r>
              <a:rPr kumimoji="1" lang="ja-JP" altLang="en-US"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：既存のビジネスモデルの深化（</a:t>
            </a:r>
            <a:r>
              <a:rPr kumimoji="1" lang="en-US" altLang="ja-JP"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CX</a:t>
            </a:r>
            <a:r>
              <a:rPr kumimoji="1" lang="ja-JP" altLang="en-US"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強化、新地域・セグメントへの展開、商品・サービスの質の改善）</a:t>
            </a:r>
            <a:endParaRPr kumimoji="1" lang="en-US" altLang="ja-JP"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a:p>
            <a:pPr marL="541338" lvl="1" indent="-228600">
              <a:buFont typeface="+mj-ea"/>
              <a:buAutoNum type="circleNumDbPlain"/>
            </a:pPr>
            <a:r>
              <a:rPr kumimoji="1" lang="ja-JP" altLang="en-US"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企業変革：新規ビジネスモデルの創出</a:t>
            </a:r>
            <a:r>
              <a:rPr lang="ja-JP" altLang="en-US"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・業態変革</a:t>
            </a:r>
            <a:endParaRPr kumimoji="1" lang="en-US" altLang="ja-JP"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8" name="正方形/長方形 13">
            <a:extLst>
              <a:ext uri="{FF2B5EF4-FFF2-40B4-BE49-F238E27FC236}">
                <a16:creationId xmlns:a16="http://schemas.microsoft.com/office/drawing/2014/main" id="{8D137E17-AF5E-E767-8E68-4A48F84DA27F}"/>
              </a:ext>
            </a:extLst>
          </p:cNvPr>
          <p:cNvSpPr/>
          <p:nvPr/>
        </p:nvSpPr>
        <p:spPr>
          <a:xfrm>
            <a:off x="465057" y="1380612"/>
            <a:ext cx="900000" cy="900001"/>
          </a:xfrm>
          <a:prstGeom prst="rect">
            <a:avLst/>
          </a:prstGeom>
          <a:solidFill>
            <a:schemeClr val="accent3">
              <a:lumMod val="20000"/>
              <a:lumOff val="8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lang="ja-JP" altLang="en-US" sz="1200" b="1"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取組内容の</a:t>
            </a:r>
            <a:br>
              <a:rPr lang="en-US" altLang="ja-JP" sz="1200" b="1"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br>
            <a:r>
              <a:rPr lang="ja-JP" altLang="en-US" sz="1200" b="1"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区分</a:t>
            </a:r>
            <a:endParaRPr kumimoji="1" lang="en-US" altLang="ja-JP" sz="1200" b="1"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cxnSp>
        <p:nvCxnSpPr>
          <p:cNvPr id="9" name="直線コネクタ 25">
            <a:extLst>
              <a:ext uri="{FF2B5EF4-FFF2-40B4-BE49-F238E27FC236}">
                <a16:creationId xmlns:a16="http://schemas.microsoft.com/office/drawing/2014/main" id="{6940FA18-C49B-1D84-FA7B-DF18C0F6078D}"/>
              </a:ext>
            </a:extLst>
          </p:cNvPr>
          <p:cNvCxnSpPr>
            <a:cxnSpLocks/>
          </p:cNvCxnSpPr>
          <p:nvPr/>
        </p:nvCxnSpPr>
        <p:spPr>
          <a:xfrm flipH="1">
            <a:off x="1483879" y="2360757"/>
            <a:ext cx="7920000" cy="0"/>
          </a:xfrm>
          <a:prstGeom prst="line">
            <a:avLst/>
          </a:prstGeom>
          <a:ln w="3175">
            <a:solidFill>
              <a:schemeClr val="bg2"/>
            </a:solidFill>
            <a:prstDash val="solid"/>
            <a:tailEnd type="none"/>
          </a:ln>
        </p:spPr>
        <p:style>
          <a:lnRef idx="1">
            <a:schemeClr val="accent1"/>
          </a:lnRef>
          <a:fillRef idx="0">
            <a:schemeClr val="accent1"/>
          </a:fillRef>
          <a:effectRef idx="0">
            <a:schemeClr val="accent1"/>
          </a:effectRef>
          <a:fontRef idx="minor">
            <a:schemeClr val="tx1"/>
          </a:fontRef>
        </p:style>
      </p:cxnSp>
      <p:sp>
        <p:nvSpPr>
          <p:cNvPr id="13" name="正方形/長方形 2051">
            <a:extLst>
              <a:ext uri="{FF2B5EF4-FFF2-40B4-BE49-F238E27FC236}">
                <a16:creationId xmlns:a16="http://schemas.microsoft.com/office/drawing/2014/main" id="{49A772D0-B34A-E606-D953-4C17A421CC5F}"/>
              </a:ext>
            </a:extLst>
          </p:cNvPr>
          <p:cNvSpPr/>
          <p:nvPr/>
        </p:nvSpPr>
        <p:spPr>
          <a:xfrm>
            <a:off x="1528693" y="2440899"/>
            <a:ext cx="7875186" cy="1440000"/>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t" anchorCtr="0" forceAA="0" compatLnSpc="1">
            <a:prstTxWarp prst="textNoShape">
              <a:avLst/>
            </a:prstTxWarp>
            <a:noAutofit/>
          </a:bodyPr>
          <a:lstStyle/>
          <a:p>
            <a:pPr marL="92075" indent="-92075">
              <a:spcAft>
                <a:spcPts val="600"/>
              </a:spcAft>
              <a:buFont typeface="Arial" panose="020B0604020202020204" pitchFamily="34" charset="0"/>
              <a:buChar char="•"/>
            </a:pPr>
            <a:r>
              <a:rPr kumimoji="1" lang="en-US" altLang="ja-JP"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AX</a:t>
            </a:r>
            <a:r>
              <a:rPr kumimoji="1" lang="ja-JP" altLang="en-US"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に向けた取組の背景・目的（自社が抱える課題など）について記載してください。</a:t>
            </a:r>
            <a:endParaRPr kumimoji="1" lang="ja-JP" altLang="en-US" sz="105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14" name="正方形/長方形 2052">
            <a:extLst>
              <a:ext uri="{FF2B5EF4-FFF2-40B4-BE49-F238E27FC236}">
                <a16:creationId xmlns:a16="http://schemas.microsoft.com/office/drawing/2014/main" id="{466FF3B7-80B1-23BD-8FB0-3C6743C428A1}"/>
              </a:ext>
            </a:extLst>
          </p:cNvPr>
          <p:cNvSpPr/>
          <p:nvPr/>
        </p:nvSpPr>
        <p:spPr>
          <a:xfrm>
            <a:off x="465057" y="2440901"/>
            <a:ext cx="900000" cy="1439999"/>
          </a:xfrm>
          <a:prstGeom prst="rect">
            <a:avLst/>
          </a:prstGeom>
          <a:solidFill>
            <a:schemeClr val="accent3">
              <a:lumMod val="20000"/>
              <a:lumOff val="8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lang="ja-JP" altLang="en-US" sz="1200" b="1"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取組の</a:t>
            </a:r>
            <a:br>
              <a:rPr lang="en-US" altLang="ja-JP" sz="1200" b="1"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br>
            <a:r>
              <a:rPr lang="ja-JP" altLang="en-US" sz="1200" b="1"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背景・目的</a:t>
            </a:r>
            <a:endParaRPr lang="en-US" altLang="ja-JP" sz="1200" b="1"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15" name="四角形: メモ 1">
            <a:extLst>
              <a:ext uri="{FF2B5EF4-FFF2-40B4-BE49-F238E27FC236}">
                <a16:creationId xmlns:a16="http://schemas.microsoft.com/office/drawing/2014/main" id="{1569D52F-7AA1-FF65-96C6-84A735051F28}"/>
              </a:ext>
            </a:extLst>
          </p:cNvPr>
          <p:cNvSpPr/>
          <p:nvPr/>
        </p:nvSpPr>
        <p:spPr>
          <a:xfrm>
            <a:off x="-1488524" y="259200"/>
            <a:ext cx="1412324" cy="711247"/>
          </a:xfrm>
          <a:prstGeom prst="foldedCorner">
            <a:avLst/>
          </a:prstGeom>
          <a:solidFill>
            <a:srgbClr val="FFFF00"/>
          </a:solidFill>
          <a:ln w="9525" cap="rnd" cmpd="sng" algn="ctr">
            <a:noFill/>
            <a:prstDash val="solid"/>
            <a:round/>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72000" tIns="37148" rIns="72000" bIns="37148" numCol="1" spcCol="0" rtlCol="0" fromWordArt="0" anchor="t"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marL="0" marR="0" lvl="0" indent="0" algn="ctr" defTabSz="742950" rtl="0" eaLnBrk="1" fontAlgn="auto" latinLnBrk="0" hangingPunct="1">
              <a:lnSpc>
                <a:spcPct val="100000"/>
              </a:lnSpc>
              <a:spcBef>
                <a:spcPts val="0"/>
              </a:spcBef>
              <a:spcAft>
                <a:spcPts val="0"/>
              </a:spcAft>
              <a:buClrTx/>
              <a:buSzTx/>
              <a:buFontTx/>
              <a:buNone/>
              <a:tabLst/>
              <a:defRPr/>
            </a:pPr>
            <a:r>
              <a:rPr kumimoji="1" lang="ja-JP" altLang="en-US" sz="1050" b="1" i="0" u="none" strike="noStrike" kern="1200" cap="none" spc="0" normalizeH="0" baseline="0" noProof="0">
                <a:ln>
                  <a:noFill/>
                </a:ln>
                <a:solidFill>
                  <a:srgbClr val="575757"/>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当スライドは作成任意</a:t>
            </a:r>
            <a:endParaRPr kumimoji="1" lang="en-US" altLang="ja-JP" sz="1050" b="1" i="0" u="none" strike="noStrike" kern="1200" cap="none" spc="0" normalizeH="0" baseline="0" noProof="0">
              <a:ln>
                <a:noFill/>
              </a:ln>
              <a:solidFill>
                <a:srgbClr val="575757"/>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algn="ctr" defTabSz="742950">
              <a:defRPr/>
            </a:pPr>
            <a:r>
              <a:rPr kumimoji="1" lang="ja-JP" altLang="en-US" sz="1050" b="1" i="0" u="none" strike="noStrike" kern="1200" cap="none" spc="0" normalizeH="0" baseline="0" noProof="0">
                <a:ln>
                  <a:noFill/>
                </a:ln>
                <a:solidFill>
                  <a:srgbClr val="575757"/>
                </a:solidFill>
                <a:effectLst/>
                <a:uLnTx/>
                <a:uFillTx/>
                <a:latin typeface="Yu Gothic UI"/>
                <a:ea typeface="Yu Gothic UI"/>
                <a:sym typeface="Yu Gothic UI" panose="020B0500000000000000" pitchFamily="50" charset="-128"/>
              </a:rPr>
              <a:t>（</a:t>
            </a:r>
            <a:r>
              <a:rPr lang="ja-JP" altLang="en-US" sz="1050" b="1">
                <a:solidFill>
                  <a:srgbClr val="575757"/>
                </a:solidFill>
                <a:latin typeface="Yu Gothic UI"/>
                <a:ea typeface="Yu Gothic UI"/>
                <a:cs typeface="Open Sans"/>
                <a:sym typeface="Yu Gothic UI" panose="020B0500000000000000" pitchFamily="50" charset="-128"/>
              </a:rPr>
              <a:t>AXに向けた取組に対する</a:t>
            </a:r>
            <a:r>
              <a:rPr kumimoji="1" lang="ja-JP" altLang="en-US" sz="1050" b="1" i="0" u="none" strike="noStrike" kern="1200" cap="none" spc="0" normalizeH="0" baseline="0" noProof="0">
                <a:ln>
                  <a:noFill/>
                </a:ln>
                <a:solidFill>
                  <a:srgbClr val="575757"/>
                </a:solidFill>
                <a:effectLst/>
                <a:uLnTx/>
                <a:uFillTx/>
                <a:latin typeface="Yu Gothic UI"/>
                <a:ea typeface="Yu Gothic UI"/>
                <a:cs typeface="Open Sans"/>
                <a:sym typeface="Yu Gothic UI" panose="020B0500000000000000" pitchFamily="50" charset="-128"/>
              </a:rPr>
              <a:t>加点</a:t>
            </a:r>
            <a:r>
              <a:rPr lang="ja-JP" altLang="en-US" sz="1050" b="1">
                <a:solidFill>
                  <a:srgbClr val="575757"/>
                </a:solidFill>
                <a:latin typeface="Yu Gothic UI"/>
                <a:ea typeface="Yu Gothic UI"/>
                <a:sym typeface="Yu Gothic UI" panose="020B0500000000000000" pitchFamily="50" charset="-128"/>
              </a:rPr>
              <a:t>措置</a:t>
            </a:r>
            <a:r>
              <a:rPr kumimoji="1" lang="ja-JP" altLang="en-US" sz="1050" b="1" i="0" u="none" strike="noStrike" kern="1200" cap="none" spc="0" normalizeH="0" baseline="0" noProof="0">
                <a:ln>
                  <a:noFill/>
                </a:ln>
                <a:solidFill>
                  <a:srgbClr val="575757"/>
                </a:solidFill>
                <a:effectLst/>
                <a:uLnTx/>
                <a:uFillTx/>
                <a:latin typeface="Yu Gothic UI"/>
                <a:ea typeface="Yu Gothic UI"/>
                <a:sym typeface="Yu Gothic UI" panose="020B0500000000000000" pitchFamily="50" charset="-128"/>
              </a:rPr>
              <a:t>を希望の場合は必須）</a:t>
            </a:r>
            <a:endParaRPr lang="ja-JP" altLang="en-US" sz="1050" b="1" i="0" u="none" strike="noStrike" kern="1200" cap="none" spc="0" normalizeH="0" baseline="0" noProof="0">
              <a:ln>
                <a:noFill/>
              </a:ln>
              <a:solidFill>
                <a:srgbClr val="575757"/>
              </a:solidFill>
              <a:effectLst/>
              <a:uLnTx/>
              <a:uFillTx/>
              <a:latin typeface="Yu Gothic UI"/>
              <a:ea typeface="Yu Gothic UI"/>
            </a:endParaRPr>
          </a:p>
        </p:txBody>
      </p:sp>
      <p:sp>
        <p:nvSpPr>
          <p:cNvPr id="20" name="正方形/長方形 2052">
            <a:extLst>
              <a:ext uri="{FF2B5EF4-FFF2-40B4-BE49-F238E27FC236}">
                <a16:creationId xmlns:a16="http://schemas.microsoft.com/office/drawing/2014/main" id="{D7CE3CAD-31B9-1C97-952B-BD335214C270}"/>
              </a:ext>
            </a:extLst>
          </p:cNvPr>
          <p:cNvSpPr/>
          <p:nvPr/>
        </p:nvSpPr>
        <p:spPr>
          <a:xfrm>
            <a:off x="465057" y="4041188"/>
            <a:ext cx="900000" cy="2412000"/>
          </a:xfrm>
          <a:prstGeom prst="rect">
            <a:avLst/>
          </a:prstGeom>
          <a:solidFill>
            <a:schemeClr val="accent3">
              <a:lumMod val="20000"/>
              <a:lumOff val="8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lang="ja-JP" altLang="en-US" sz="1200" b="1"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取組内容</a:t>
            </a:r>
            <a:endParaRPr lang="en-US" altLang="ja-JP" sz="1200" b="1"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cxnSp>
        <p:nvCxnSpPr>
          <p:cNvPr id="21" name="直線コネクタ 25">
            <a:extLst>
              <a:ext uri="{FF2B5EF4-FFF2-40B4-BE49-F238E27FC236}">
                <a16:creationId xmlns:a16="http://schemas.microsoft.com/office/drawing/2014/main" id="{2A6B016D-7DCC-92E2-F243-E7796549DD0F}"/>
              </a:ext>
            </a:extLst>
          </p:cNvPr>
          <p:cNvCxnSpPr>
            <a:cxnSpLocks/>
          </p:cNvCxnSpPr>
          <p:nvPr/>
        </p:nvCxnSpPr>
        <p:spPr>
          <a:xfrm flipH="1">
            <a:off x="1483879" y="3961044"/>
            <a:ext cx="7920000" cy="0"/>
          </a:xfrm>
          <a:prstGeom prst="line">
            <a:avLst/>
          </a:prstGeom>
          <a:ln w="3175">
            <a:solidFill>
              <a:schemeClr val="bg2"/>
            </a:solidFill>
            <a:prstDash val="solid"/>
            <a:tailEnd type="none"/>
          </a:ln>
        </p:spPr>
        <p:style>
          <a:lnRef idx="1">
            <a:schemeClr val="accent1"/>
          </a:lnRef>
          <a:fillRef idx="0">
            <a:schemeClr val="accent1"/>
          </a:fillRef>
          <a:effectRef idx="0">
            <a:schemeClr val="accent1"/>
          </a:effectRef>
          <a:fontRef idx="minor">
            <a:schemeClr val="tx1"/>
          </a:fontRef>
        </p:style>
      </p:cxnSp>
      <p:sp>
        <p:nvSpPr>
          <p:cNvPr id="12" name="正方形/長方形 2058">
            <a:extLst>
              <a:ext uri="{FF2B5EF4-FFF2-40B4-BE49-F238E27FC236}">
                <a16:creationId xmlns:a16="http://schemas.microsoft.com/office/drawing/2014/main" id="{B31F3A4A-DA02-0B84-5D1D-E386A7A0B895}"/>
              </a:ext>
            </a:extLst>
          </p:cNvPr>
          <p:cNvSpPr/>
          <p:nvPr/>
        </p:nvSpPr>
        <p:spPr>
          <a:xfrm>
            <a:off x="7243879" y="4041188"/>
            <a:ext cx="2160000" cy="2412000"/>
          </a:xfrm>
          <a:prstGeom prst="rect">
            <a:avLst/>
          </a:prstGeom>
          <a:solidFill>
            <a:schemeClr val="bg1">
              <a:lumMod val="95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ja-JP" altLang="en-US" sz="1200" dirty="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必要に応じて写真や図表等も</a:t>
            </a:r>
            <a:br>
              <a:rPr kumimoji="1" lang="en-US" altLang="ja-JP" sz="1200" dirty="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br>
            <a:r>
              <a:rPr kumimoji="1" lang="ja-JP" altLang="en-US" sz="1200" dirty="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活用し、</a:t>
            </a:r>
            <a:r>
              <a:rPr lang="en-US" altLang="ja-JP" sz="1200" dirty="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AX</a:t>
            </a:r>
            <a:r>
              <a:rPr lang="ja-JP" altLang="en-US" sz="1200" dirty="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に向けた取組の</a:t>
            </a:r>
            <a:br>
              <a:rPr lang="en-US" altLang="ja-JP" sz="1200" dirty="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br>
            <a:r>
              <a:rPr kumimoji="1" lang="ja-JP" altLang="en-US" sz="1200" dirty="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内容が伝わりやすいよう</a:t>
            </a:r>
            <a:br>
              <a:rPr kumimoji="1" lang="en-US" altLang="ja-JP" sz="1200" dirty="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br>
            <a:r>
              <a:rPr kumimoji="1" lang="ja-JP" altLang="en-US" sz="1200" dirty="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工夫ください。</a:t>
            </a:r>
          </a:p>
        </p:txBody>
      </p:sp>
      <p:sp>
        <p:nvSpPr>
          <p:cNvPr id="24" name="正方形/長方形 2051">
            <a:extLst>
              <a:ext uri="{FF2B5EF4-FFF2-40B4-BE49-F238E27FC236}">
                <a16:creationId xmlns:a16="http://schemas.microsoft.com/office/drawing/2014/main" id="{AB5DD347-264A-A1C6-F14D-CED7E37DB464}"/>
              </a:ext>
            </a:extLst>
          </p:cNvPr>
          <p:cNvSpPr/>
          <p:nvPr/>
        </p:nvSpPr>
        <p:spPr>
          <a:xfrm>
            <a:off x="1528692" y="4041188"/>
            <a:ext cx="5580000" cy="2411999"/>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t" anchorCtr="0" forceAA="0" compatLnSpc="1">
            <a:prstTxWarp prst="textNoShape">
              <a:avLst/>
            </a:prstTxWarp>
            <a:noAutofit/>
          </a:bodyPr>
          <a:lstStyle/>
          <a:p>
            <a:pPr marL="139303" indent="-139303">
              <a:buFont typeface="EYInterstate" panose="02000503020000020004" pitchFamily="2" charset="0"/>
              <a:buChar char="•"/>
            </a:pPr>
            <a:r>
              <a:rPr kumimoji="1" lang="en-US" altLang="ja-JP"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AX</a:t>
            </a:r>
            <a:r>
              <a:rPr kumimoji="1" lang="ja-JP" altLang="en-US"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に向けた取組の具体的な内容について記載してください。</a:t>
            </a:r>
            <a:br>
              <a:rPr kumimoji="1" lang="en-US" altLang="ja-JP"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br>
            <a:r>
              <a:rPr kumimoji="1" lang="en-US" altLang="ja-JP" sz="1200" dirty="0">
                <a:solidFill>
                  <a:schemeClr val="bg1">
                    <a:lumMod val="50000"/>
                  </a:schemeClr>
                </a:solidFill>
                <a:latin typeface="Yu Gothic UI" panose="020B0500000000000000" pitchFamily="50" charset="-128"/>
                <a:ea typeface="Yu Gothic UI" panose="020B0500000000000000" pitchFamily="50" charset="-128"/>
                <a:sym typeface="Yu Gothic UI" panose="020B0500000000000000" pitchFamily="50" charset="-128"/>
              </a:rPr>
              <a:t>※</a:t>
            </a:r>
            <a:r>
              <a:rPr kumimoji="1" lang="ja-JP" altLang="en-US" sz="1200" dirty="0">
                <a:solidFill>
                  <a:schemeClr val="bg1">
                    <a:lumMod val="50000"/>
                  </a:schemeClr>
                </a:solidFill>
                <a:latin typeface="Yu Gothic UI" panose="020B0500000000000000" pitchFamily="50" charset="-128"/>
                <a:ea typeface="Yu Gothic UI" panose="020B0500000000000000" pitchFamily="50" charset="-128"/>
                <a:sym typeface="Yu Gothic UI" panose="020B0500000000000000" pitchFamily="50" charset="-128"/>
              </a:rPr>
              <a:t>入力ガイドに記入例を掲載していますが、記入例をそのまま踏襲するのではなく、　</a:t>
            </a:r>
            <a:br>
              <a:rPr lang="en-US" altLang="ja-JP" sz="1200" dirty="0">
                <a:solidFill>
                  <a:schemeClr val="bg1">
                    <a:lumMod val="50000"/>
                  </a:schemeClr>
                </a:solidFill>
                <a:latin typeface="Yu Gothic UI" panose="020B0500000000000000" pitchFamily="50" charset="-128"/>
                <a:ea typeface="Yu Gothic UI" panose="020B0500000000000000" pitchFamily="50" charset="-128"/>
                <a:sym typeface="Yu Gothic UI" panose="020B0500000000000000" pitchFamily="50" charset="-128"/>
              </a:rPr>
            </a:br>
            <a:r>
              <a:rPr lang="ja-JP" altLang="en-US" sz="1200" dirty="0">
                <a:solidFill>
                  <a:schemeClr val="bg1">
                    <a:lumMod val="50000"/>
                  </a:schemeClr>
                </a:solidFill>
                <a:latin typeface="Yu Gothic UI" panose="020B0500000000000000" pitchFamily="50" charset="-128"/>
                <a:ea typeface="Yu Gothic UI" panose="020B0500000000000000" pitchFamily="50" charset="-128"/>
                <a:sym typeface="Yu Gothic UI" panose="020B0500000000000000" pitchFamily="50" charset="-128"/>
              </a:rPr>
              <a:t>　貴社の取組の実態に沿って個別具体的に記載してください。</a:t>
            </a:r>
            <a:endParaRPr kumimoji="1" lang="en-US" altLang="ja-JP" sz="1200" dirty="0">
              <a:solidFill>
                <a:schemeClr val="bg1">
                  <a:lumMod val="50000"/>
                </a:schemeClr>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10" name="四角形: メモ 1">
            <a:extLst>
              <a:ext uri="{FF2B5EF4-FFF2-40B4-BE49-F238E27FC236}">
                <a16:creationId xmlns:a16="http://schemas.microsoft.com/office/drawing/2014/main" id="{F95BEC60-9D3B-9EA2-2D71-0F9623BD1DB7}"/>
              </a:ext>
            </a:extLst>
          </p:cNvPr>
          <p:cNvSpPr/>
          <p:nvPr/>
        </p:nvSpPr>
        <p:spPr>
          <a:xfrm>
            <a:off x="8061141" y="259200"/>
            <a:ext cx="1651634" cy="530966"/>
          </a:xfrm>
          <a:prstGeom prst="foldedCorner">
            <a:avLst/>
          </a:prstGeom>
          <a:solidFill>
            <a:srgbClr val="FF9900"/>
          </a:solidFill>
          <a:ln w="9525" cap="rnd" cmpd="sng" algn="ctr">
            <a:noFill/>
            <a:prstDash val="solid"/>
            <a:round/>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algn="ctr" defTabSz="742950"/>
            <a:r>
              <a:rPr kumimoji="1" lang="ja-JP" altLang="en-US" sz="1050" b="1" dirty="0">
                <a:solidFill>
                  <a:srgbClr val="575757"/>
                </a:solidFill>
                <a:latin typeface="Yu Gothic UI"/>
                <a:ea typeface="Yu Gothic UI"/>
                <a:sym typeface="Yu Gothic UI" panose="020B0500000000000000" pitchFamily="50" charset="-128"/>
              </a:rPr>
              <a:t>コンソーシアム</a:t>
            </a:r>
            <a:r>
              <a:rPr lang="ja-JP" altLang="en-US" sz="1050" b="1" dirty="0">
                <a:solidFill>
                  <a:srgbClr val="575757"/>
                </a:solidFill>
                <a:latin typeface="Yu Gothic UI"/>
                <a:ea typeface="Yu Gothic UI"/>
                <a:sym typeface="Yu Gothic UI" panose="020B0500000000000000" pitchFamily="50" charset="-128"/>
              </a:rPr>
              <a:t>形式</a:t>
            </a:r>
            <a:r>
              <a:rPr kumimoji="1" lang="ja-JP" altLang="en-US" sz="1050" b="1" dirty="0">
                <a:solidFill>
                  <a:srgbClr val="575757"/>
                </a:solidFill>
                <a:latin typeface="Yu Gothic UI"/>
                <a:ea typeface="Yu Gothic UI"/>
                <a:sym typeface="Yu Gothic UI" panose="020B0500000000000000" pitchFamily="50" charset="-128"/>
              </a:rPr>
              <a:t>の場合、事業者ごとにスライド作成</a:t>
            </a:r>
            <a:endParaRPr kumimoji="1" lang="en-US" altLang="ja-JP" sz="1050" b="1" dirty="0">
              <a:solidFill>
                <a:srgbClr val="575757"/>
              </a:solidFill>
              <a:latin typeface="Yu Gothic UI"/>
              <a:ea typeface="Yu Gothic UI"/>
              <a:sym typeface="Yu Gothic UI" panose="020B0500000000000000" pitchFamily="50" charset="-128"/>
            </a:endParaRPr>
          </a:p>
          <a:p>
            <a:pPr algn="ctr" defTabSz="742950"/>
            <a:r>
              <a:rPr kumimoji="1" lang="ja-JP" altLang="en-US" sz="1050" b="1" dirty="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（株式会社</a:t>
            </a:r>
            <a:r>
              <a:rPr kumimoji="1" lang="en-US" altLang="ja-JP" sz="1050" b="1" dirty="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XXXX</a:t>
            </a:r>
            <a:r>
              <a:rPr kumimoji="1" lang="ja-JP" altLang="en-US" sz="1050" b="1" dirty="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a:t>
            </a:r>
          </a:p>
        </p:txBody>
      </p:sp>
    </p:spTree>
    <p:extLst>
      <p:ext uri="{BB962C8B-B14F-4D97-AF65-F5344CB8AC3E}">
        <p14:creationId xmlns:p14="http://schemas.microsoft.com/office/powerpoint/2010/main" val="256773601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973243-563F-67B3-DB93-D1A52DBAA1FD}"/>
            </a:ext>
          </a:extLst>
        </p:cNvPr>
        <p:cNvGrpSpPr/>
        <p:nvPr/>
      </p:nvGrpSpPr>
      <p:grpSpPr>
        <a:xfrm>
          <a:off x="0" y="0"/>
          <a:ext cx="0" cy="0"/>
          <a:chOff x="0" y="0"/>
          <a:chExt cx="0" cy="0"/>
        </a:xfrm>
      </p:grpSpPr>
      <p:graphicFrame>
        <p:nvGraphicFramePr>
          <p:cNvPr id="23" name="think-cell data - do not delete" hidden="1">
            <a:extLst>
              <a:ext uri="{FF2B5EF4-FFF2-40B4-BE49-F238E27FC236}">
                <a16:creationId xmlns:a16="http://schemas.microsoft.com/office/drawing/2014/main" id="{1DC409FF-F888-0C4D-A926-97F43F4E2DFC}"/>
              </a:ext>
            </a:extLst>
          </p:cNvPr>
          <p:cNvGraphicFramePr>
            <a:graphicFrameLocks/>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3" imgW="561" imgH="561" progId="TCLayout.ActiveDocument.1">
                  <p:embed/>
                </p:oleObj>
              </mc:Choice>
              <mc:Fallback>
                <p:oleObj name="think-cellスライド" r:id="rId3" imgW="561" imgH="561" progId="TCLayout.ActiveDocument.1">
                  <p:embed/>
                  <p:pic>
                    <p:nvPicPr>
                      <p:cNvPr id="23" name="think-cell data - do not delete" hidden="1">
                        <a:extLst>
                          <a:ext uri="{FF2B5EF4-FFF2-40B4-BE49-F238E27FC236}">
                            <a16:creationId xmlns:a16="http://schemas.microsoft.com/office/drawing/2014/main" id="{1DC409FF-F888-0C4D-A926-97F43F4E2DFC}"/>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0A92ED60-0632-5C21-E4C8-816217AEAEAD}"/>
              </a:ext>
            </a:extLst>
          </p:cNvPr>
          <p:cNvSpPr>
            <a:spLocks noGrp="1"/>
          </p:cNvSpPr>
          <p:nvPr>
            <p:ph type="title"/>
          </p:nvPr>
        </p:nvSpPr>
        <p:spPr/>
        <p:txBody>
          <a:bodyPr/>
          <a:lstStyle/>
          <a:p>
            <a:endParaRPr lang="ja-JP" altLang="en-US"/>
          </a:p>
        </p:txBody>
      </p:sp>
      <p:sp>
        <p:nvSpPr>
          <p:cNvPr id="3" name="Text Placeholder 2">
            <a:extLst>
              <a:ext uri="{FF2B5EF4-FFF2-40B4-BE49-F238E27FC236}">
                <a16:creationId xmlns:a16="http://schemas.microsoft.com/office/drawing/2014/main" id="{D3ABB79D-61B7-1A45-507D-68AA5AF3AE84}"/>
              </a:ext>
            </a:extLst>
          </p:cNvPr>
          <p:cNvSpPr>
            <a:spLocks noGrp="1"/>
          </p:cNvSpPr>
          <p:nvPr>
            <p:ph type="body" sz="quarter" idx="12"/>
          </p:nvPr>
        </p:nvSpPr>
        <p:spPr/>
        <p:txBody>
          <a:bodyPr/>
          <a:lstStyle/>
          <a:p>
            <a:r>
              <a:rPr lang="ja-JP"/>
              <a:t>②先進性・成長性（ウ）労働生産性向上</a:t>
            </a:r>
            <a:endParaRPr lang="en-US" altLang="ja-JP"/>
          </a:p>
        </p:txBody>
      </p:sp>
      <p:grpSp>
        <p:nvGrpSpPr>
          <p:cNvPr id="4" name="RectangleWithLineGroup">
            <a:extLst>
              <a:ext uri="{FF2B5EF4-FFF2-40B4-BE49-F238E27FC236}">
                <a16:creationId xmlns:a16="http://schemas.microsoft.com/office/drawing/2014/main" id="{141DB479-6FBF-E6BC-1C41-52F374D5CA1C}"/>
              </a:ext>
            </a:extLst>
          </p:cNvPr>
          <p:cNvGrpSpPr/>
          <p:nvPr/>
        </p:nvGrpSpPr>
        <p:grpSpPr>
          <a:xfrm>
            <a:off x="381000" y="914400"/>
            <a:ext cx="9144000" cy="380480"/>
            <a:chOff x="2073603" y="1702803"/>
            <a:chExt cx="2160003" cy="360000"/>
          </a:xfrm>
          <a:noFill/>
        </p:grpSpPr>
        <p:sp>
          <p:nvSpPr>
            <p:cNvPr id="5" name="Rectangle 4">
              <a:extLst>
                <a:ext uri="{FF2B5EF4-FFF2-40B4-BE49-F238E27FC236}">
                  <a16:creationId xmlns:a16="http://schemas.microsoft.com/office/drawing/2014/main" id="{A546C51A-979B-8FBF-2948-55B3B65A1687}"/>
                </a:ext>
              </a:extLst>
            </p:cNvPr>
            <p:cNvSpPr/>
            <p:nvPr/>
          </p:nvSpPr>
          <p:spPr>
            <a:xfrm>
              <a:off x="2073603" y="1702803"/>
              <a:ext cx="2160003" cy="360000"/>
            </a:xfrm>
            <a:prstGeom prst="rect">
              <a:avLst/>
            </a:prstGeom>
            <a:grpFill/>
            <a:ln>
              <a:noFill/>
            </a:ln>
          </p:spPr>
          <p:style>
            <a:lnRef idx="1">
              <a:schemeClr val="accent1"/>
            </a:lnRef>
            <a:fillRef idx="0">
              <a:schemeClr val="accent1"/>
            </a:fillRef>
            <a:effectRef idx="0">
              <a:schemeClr val="accent1"/>
            </a:effectRef>
            <a:fontRef idx="minor">
              <a:schemeClr val="tx1"/>
            </a:fontRef>
          </p:style>
          <p:txBody>
            <a:bodyPr wrap="none" rtlCol="0" anchor="ctr" anchorCtr="0"/>
            <a:lstStyle/>
            <a:p>
              <a:r>
                <a:rPr lang="en-US" altLang="ja-JP" sz="1400" b="1" dirty="0">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AX</a:t>
              </a:r>
              <a:r>
                <a:rPr lang="ja-JP" altLang="en-US" sz="1400" b="1" dirty="0">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に向けた取組（</a:t>
              </a:r>
              <a:r>
                <a:rPr lang="en-US" altLang="ja-JP" sz="1400" b="1" dirty="0">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2/2</a:t>
              </a:r>
              <a:r>
                <a:rPr lang="ja-JP" altLang="en-US" sz="1400" b="1" dirty="0">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a:t>
              </a:r>
              <a:r>
                <a:rPr lang="en-US" altLang="ja-JP" sz="1400" dirty="0">
                  <a:solidFill>
                    <a:srgbClr val="000F78"/>
                  </a:solidFill>
                  <a:latin typeface="Yu Gothic UI" panose="020B0500000000000000" pitchFamily="50" charset="-128"/>
                  <a:ea typeface="Yu Gothic UI" panose="020B0500000000000000" pitchFamily="50" charset="-128"/>
                </a:rPr>
                <a:t>※</a:t>
              </a:r>
              <a:r>
                <a:rPr lang="ja-JP" altLang="en-US" sz="1400" dirty="0">
                  <a:solidFill>
                    <a:srgbClr val="000F78"/>
                  </a:solidFill>
                  <a:latin typeface="Yu Gothic UI" panose="020B0500000000000000" pitchFamily="50" charset="-128"/>
                  <a:ea typeface="Yu Gothic UI" panose="020B0500000000000000" pitchFamily="50" charset="-128"/>
                </a:rPr>
                <a:t>記入例は入力ガイドをご参照ください。</a:t>
              </a:r>
              <a:endParaRPr lang="en-US" altLang="ja-JP" sz="1400" dirty="0">
                <a:solidFill>
                  <a:srgbClr val="000F78"/>
                </a:solidFill>
                <a:latin typeface="Yu Gothic UI" panose="020B0500000000000000" pitchFamily="50" charset="-128"/>
                <a:ea typeface="Yu Gothic UI" panose="020B0500000000000000" pitchFamily="50" charset="-128"/>
                <a:sym typeface="Yu Gothic UI" panose="020B0500000000000000" pitchFamily="50" charset="-128"/>
              </a:endParaRPr>
            </a:p>
          </p:txBody>
        </p:sp>
        <p:cxnSp>
          <p:nvCxnSpPr>
            <p:cNvPr id="6" name="Straight Connector 5">
              <a:extLst>
                <a:ext uri="{FF2B5EF4-FFF2-40B4-BE49-F238E27FC236}">
                  <a16:creationId xmlns:a16="http://schemas.microsoft.com/office/drawing/2014/main" id="{AE42F70F-F049-A519-3689-0D8AA2D57534}"/>
                </a:ext>
              </a:extLst>
            </p:cNvPr>
            <p:cNvCxnSpPr/>
            <p:nvPr/>
          </p:nvCxnSpPr>
          <p:spPr>
            <a:xfrm>
              <a:off x="2073603" y="2062803"/>
              <a:ext cx="2160003" cy="0"/>
            </a:xfrm>
            <a:prstGeom prst="line">
              <a:avLst/>
            </a:prstGeom>
            <a:grpFill/>
            <a:ln w="12700">
              <a:solidFill>
                <a:srgbClr val="000F78"/>
              </a:solidFill>
            </a:ln>
          </p:spPr>
          <p:style>
            <a:lnRef idx="1">
              <a:schemeClr val="accent1"/>
            </a:lnRef>
            <a:fillRef idx="0">
              <a:schemeClr val="accent1"/>
            </a:fillRef>
            <a:effectRef idx="0">
              <a:schemeClr val="accent1"/>
            </a:effectRef>
            <a:fontRef idx="minor">
              <a:schemeClr val="tx1"/>
            </a:fontRef>
          </p:style>
        </p:cxnSp>
      </p:grpSp>
      <p:sp>
        <p:nvSpPr>
          <p:cNvPr id="15" name="四角形: メモ 1">
            <a:extLst>
              <a:ext uri="{FF2B5EF4-FFF2-40B4-BE49-F238E27FC236}">
                <a16:creationId xmlns:a16="http://schemas.microsoft.com/office/drawing/2014/main" id="{CD7FB746-534E-BA0B-5861-BC4F330D0AFF}"/>
              </a:ext>
            </a:extLst>
          </p:cNvPr>
          <p:cNvSpPr/>
          <p:nvPr/>
        </p:nvSpPr>
        <p:spPr>
          <a:xfrm>
            <a:off x="-1488524" y="259200"/>
            <a:ext cx="1412324" cy="711247"/>
          </a:xfrm>
          <a:prstGeom prst="foldedCorner">
            <a:avLst/>
          </a:prstGeom>
          <a:solidFill>
            <a:srgbClr val="FFFF00"/>
          </a:solidFill>
          <a:ln w="9525" cap="rnd" cmpd="sng" algn="ctr">
            <a:noFill/>
            <a:prstDash val="solid"/>
            <a:round/>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72000" tIns="37148" rIns="72000" bIns="37148" numCol="1" spcCol="0" rtlCol="0" fromWordArt="0" anchor="t"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marL="0" marR="0" lvl="0" indent="0" algn="ctr" defTabSz="742950" rtl="0" eaLnBrk="1" fontAlgn="auto" latinLnBrk="0" hangingPunct="1">
              <a:lnSpc>
                <a:spcPct val="100000"/>
              </a:lnSpc>
              <a:spcBef>
                <a:spcPts val="0"/>
              </a:spcBef>
              <a:spcAft>
                <a:spcPts val="0"/>
              </a:spcAft>
              <a:buClrTx/>
              <a:buSzTx/>
              <a:buFontTx/>
              <a:buNone/>
              <a:tabLst/>
              <a:defRPr/>
            </a:pPr>
            <a:r>
              <a:rPr kumimoji="1" lang="ja-JP" altLang="en-US" sz="1050" b="1" i="0" u="none" strike="noStrike" kern="1200" cap="none" spc="0" normalizeH="0" baseline="0" noProof="0">
                <a:ln>
                  <a:noFill/>
                </a:ln>
                <a:solidFill>
                  <a:srgbClr val="575757"/>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当スライドは作成任意</a:t>
            </a:r>
            <a:endParaRPr kumimoji="1" lang="en-US" altLang="ja-JP" sz="1050" b="1" i="0" u="none" strike="noStrike" kern="1200" cap="none" spc="0" normalizeH="0" baseline="0" noProof="0">
              <a:ln>
                <a:noFill/>
              </a:ln>
              <a:solidFill>
                <a:srgbClr val="575757"/>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algn="ctr" defTabSz="742950">
              <a:defRPr/>
            </a:pPr>
            <a:r>
              <a:rPr kumimoji="1" lang="ja-JP" altLang="en-US" sz="1050" b="1" i="0" u="none" strike="noStrike" kern="1200" cap="none" spc="0" normalizeH="0" baseline="0" noProof="0">
                <a:ln>
                  <a:noFill/>
                </a:ln>
                <a:solidFill>
                  <a:srgbClr val="575757"/>
                </a:solidFill>
                <a:effectLst/>
                <a:uLnTx/>
                <a:uFillTx/>
                <a:latin typeface="Yu Gothic UI"/>
                <a:ea typeface="Yu Gothic UI"/>
                <a:sym typeface="Yu Gothic UI" panose="020B0500000000000000" pitchFamily="50" charset="-128"/>
              </a:rPr>
              <a:t>（</a:t>
            </a:r>
            <a:r>
              <a:rPr lang="ja-JP" altLang="en-US" sz="1050" b="1">
                <a:solidFill>
                  <a:srgbClr val="575757"/>
                </a:solidFill>
                <a:latin typeface="Yu Gothic UI"/>
                <a:ea typeface="Yu Gothic UI"/>
                <a:cs typeface="Open Sans"/>
                <a:sym typeface="Yu Gothic UI" panose="020B0500000000000000" pitchFamily="50" charset="-128"/>
              </a:rPr>
              <a:t>AXに向けた取組に対する</a:t>
            </a:r>
            <a:r>
              <a:rPr kumimoji="1" lang="ja-JP" altLang="en-US" sz="1050" b="1" i="0" u="none" strike="noStrike" kern="1200" cap="none" spc="0" normalizeH="0" baseline="0" noProof="0">
                <a:ln>
                  <a:noFill/>
                </a:ln>
                <a:solidFill>
                  <a:srgbClr val="575757"/>
                </a:solidFill>
                <a:effectLst/>
                <a:uLnTx/>
                <a:uFillTx/>
                <a:latin typeface="Yu Gothic UI"/>
                <a:ea typeface="Yu Gothic UI"/>
                <a:cs typeface="Open Sans"/>
                <a:sym typeface="Yu Gothic UI" panose="020B0500000000000000" pitchFamily="50" charset="-128"/>
              </a:rPr>
              <a:t>加点</a:t>
            </a:r>
            <a:r>
              <a:rPr lang="ja-JP" altLang="en-US" sz="1050" b="1">
                <a:solidFill>
                  <a:srgbClr val="575757"/>
                </a:solidFill>
                <a:latin typeface="Yu Gothic UI"/>
                <a:ea typeface="Yu Gothic UI"/>
                <a:sym typeface="Yu Gothic UI" panose="020B0500000000000000" pitchFamily="50" charset="-128"/>
              </a:rPr>
              <a:t>措置</a:t>
            </a:r>
            <a:r>
              <a:rPr kumimoji="1" lang="ja-JP" altLang="en-US" sz="1050" b="1" i="0" u="none" strike="noStrike" kern="1200" cap="none" spc="0" normalizeH="0" baseline="0" noProof="0">
                <a:ln>
                  <a:noFill/>
                </a:ln>
                <a:solidFill>
                  <a:srgbClr val="575757"/>
                </a:solidFill>
                <a:effectLst/>
                <a:uLnTx/>
                <a:uFillTx/>
                <a:latin typeface="Yu Gothic UI"/>
                <a:ea typeface="Yu Gothic UI"/>
                <a:sym typeface="Yu Gothic UI" panose="020B0500000000000000" pitchFamily="50" charset="-128"/>
              </a:rPr>
              <a:t>を希望の場合は必須）</a:t>
            </a:r>
            <a:endParaRPr lang="ja-JP" altLang="en-US" sz="1050" b="1" i="0" u="none" strike="noStrike" kern="1200" cap="none" spc="0" normalizeH="0" baseline="0" noProof="0">
              <a:ln>
                <a:noFill/>
              </a:ln>
              <a:solidFill>
                <a:srgbClr val="575757"/>
              </a:solidFill>
              <a:effectLst/>
              <a:uLnTx/>
              <a:uFillTx/>
              <a:latin typeface="Yu Gothic UI"/>
              <a:ea typeface="Yu Gothic UI"/>
            </a:endParaRPr>
          </a:p>
        </p:txBody>
      </p:sp>
      <p:grpSp>
        <p:nvGrpSpPr>
          <p:cNvPr id="7" name="グループ化 6">
            <a:extLst>
              <a:ext uri="{FF2B5EF4-FFF2-40B4-BE49-F238E27FC236}">
                <a16:creationId xmlns:a16="http://schemas.microsoft.com/office/drawing/2014/main" id="{9CB08CFB-8912-398F-AF2F-AC3622ED4EF9}"/>
              </a:ext>
            </a:extLst>
          </p:cNvPr>
          <p:cNvGrpSpPr/>
          <p:nvPr/>
        </p:nvGrpSpPr>
        <p:grpSpPr>
          <a:xfrm>
            <a:off x="465057" y="1380609"/>
            <a:ext cx="8938822" cy="5072571"/>
            <a:chOff x="465057" y="1380610"/>
            <a:chExt cx="8938822" cy="4230626"/>
          </a:xfrm>
        </p:grpSpPr>
        <p:sp>
          <p:nvSpPr>
            <p:cNvPr id="10" name="正方形/長方形 7">
              <a:extLst>
                <a:ext uri="{FF2B5EF4-FFF2-40B4-BE49-F238E27FC236}">
                  <a16:creationId xmlns:a16="http://schemas.microsoft.com/office/drawing/2014/main" id="{0EA125AC-7018-687F-CF6D-F45BCA4D82F0}"/>
                </a:ext>
              </a:extLst>
            </p:cNvPr>
            <p:cNvSpPr/>
            <p:nvPr/>
          </p:nvSpPr>
          <p:spPr>
            <a:xfrm>
              <a:off x="1483879" y="1380613"/>
              <a:ext cx="7920000" cy="2052000"/>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t" anchorCtr="0" forceAA="0" compatLnSpc="1">
              <a:prstTxWarp prst="textNoShape">
                <a:avLst/>
              </a:prstTxWarp>
              <a:noAutofit/>
            </a:bodyPr>
            <a:lstStyle/>
            <a:p>
              <a:pPr marL="139303" indent="-139303">
                <a:buFont typeface="EYInterstate" panose="02000503020000020004" pitchFamily="2" charset="0"/>
                <a:buChar char="•"/>
              </a:pPr>
              <a:r>
                <a:rPr lang="ja-JP" altLang="en-US"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前述の</a:t>
              </a:r>
              <a:r>
                <a:rPr lang="en-US" altLang="ja-JP"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AX</a:t>
              </a:r>
              <a:r>
                <a:rPr lang="ja-JP" altLang="en-US"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に向けた取組の現状の段階について、最も近いものを選択してください。</a:t>
              </a:r>
              <a:r>
                <a:rPr kumimoji="1" lang="ja-JP" altLang="en-US"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　</a:t>
              </a:r>
              <a:br>
                <a:rPr kumimoji="1" lang="en-US" altLang="ja-JP"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br>
              <a:r>
                <a:rPr kumimoji="1" lang="ja-JP" altLang="en-US"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① 守りの</a:t>
              </a:r>
              <a:r>
                <a:rPr kumimoji="1" lang="en-US" altLang="ja-JP"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AI</a:t>
              </a:r>
              <a:r>
                <a:rPr kumimoji="1" lang="ja-JP" altLang="en-US"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活用：</a:t>
              </a:r>
              <a:r>
                <a:rPr kumimoji="1" lang="en-US" altLang="ja-JP"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a:t>
              </a:r>
              <a:r>
                <a:rPr kumimoji="1" lang="ja-JP" altLang="en-US"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　　　</a:t>
              </a:r>
              <a:r>
                <a:rPr kumimoji="1" lang="en-US" altLang="ja-JP"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a:t>
              </a:r>
              <a:r>
                <a:rPr kumimoji="1" lang="ja-JP" altLang="en-US"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　　② 攻めの</a:t>
              </a:r>
              <a:r>
                <a:rPr kumimoji="1" lang="en-US" altLang="ja-JP"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AI</a:t>
              </a:r>
              <a:r>
                <a:rPr kumimoji="1" lang="ja-JP" altLang="en-US"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活用：</a:t>
              </a:r>
              <a:r>
                <a:rPr kumimoji="1" lang="en-US" altLang="ja-JP"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a:t>
              </a:r>
              <a:r>
                <a:rPr kumimoji="1" lang="ja-JP" altLang="en-US"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　　　</a:t>
              </a:r>
              <a:r>
                <a:rPr kumimoji="1" lang="en-US" altLang="ja-JP"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a:t>
              </a:r>
              <a:r>
                <a:rPr kumimoji="1" lang="ja-JP" altLang="en-US"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　　③ 企業変革：</a:t>
              </a:r>
              <a:r>
                <a:rPr kumimoji="1" lang="en-US" altLang="ja-JP"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a:t>
              </a:r>
              <a:r>
                <a:rPr kumimoji="1" lang="ja-JP" altLang="en-US"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　　　</a:t>
              </a:r>
              <a:r>
                <a:rPr kumimoji="1" lang="en-US" altLang="ja-JP"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a:t>
              </a:r>
              <a:r>
                <a:rPr kumimoji="1" lang="ja-JP" altLang="en-US"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　</a:t>
              </a:r>
              <a:br>
                <a:rPr kumimoji="1" lang="en-US" altLang="ja-JP"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br>
              <a:r>
                <a:rPr kumimoji="1" lang="en-US" altLang="ja-JP" sz="105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a:t>
              </a:r>
              <a:r>
                <a:rPr kumimoji="1" lang="ja-JP" altLang="en-US" sz="105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「取組内容の区分」で選択した内容について、それぞれ回答ください。</a:t>
              </a:r>
              <a:endParaRPr kumimoji="1" lang="en-US" altLang="ja-JP" sz="105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a:p>
              <a:pPr marL="541338" lvl="1" indent="-228600">
                <a:buFont typeface="+mj-lt"/>
                <a:buAutoNum type="alphaUcParenR"/>
              </a:pPr>
              <a:r>
                <a:rPr lang="ja-JP" altLang="en-US"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自社が抱える課題に対して、</a:t>
              </a:r>
              <a:r>
                <a:rPr lang="en-US" altLang="ja-JP"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AX</a:t>
              </a:r>
              <a:r>
                <a:rPr lang="ja-JP" altLang="en-US"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による解決を目指すための戦略を策定している段階</a:t>
              </a:r>
              <a:endParaRPr lang="en-US" altLang="ja-JP"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a:p>
              <a:pPr marL="541338" lvl="1" indent="-228600">
                <a:buFont typeface="+mj-lt"/>
                <a:buAutoNum type="alphaUcParenR"/>
              </a:pPr>
              <a:r>
                <a:rPr lang="en-US" altLang="ja-JP"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AX</a:t>
              </a:r>
              <a:r>
                <a:rPr lang="ja-JP" altLang="en-US"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戦略は策定済であり、</a:t>
              </a:r>
              <a:r>
                <a:rPr lang="en-US" altLang="ja-JP"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AI</a:t>
              </a:r>
              <a:r>
                <a:rPr lang="ja-JP" altLang="en-US"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を活用するためのデータ基盤の整備やトライアル（</a:t>
              </a:r>
              <a:r>
                <a:rPr lang="en-US" altLang="ja-JP"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PoC</a:t>
              </a:r>
              <a:r>
                <a:rPr lang="ja-JP" altLang="en-US"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）に着手している段階</a:t>
              </a:r>
              <a:endParaRPr lang="en-US" altLang="ja-JP"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a:p>
              <a:pPr marL="541338" lvl="1" indent="-228600">
                <a:buFont typeface="+mj-lt"/>
                <a:buAutoNum type="alphaUcParenR"/>
              </a:pPr>
              <a:r>
                <a:rPr lang="ja-JP" altLang="en-US"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データ基盤の整備やトライアル（</a:t>
              </a:r>
              <a:r>
                <a:rPr lang="en-US" altLang="ja-JP"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PoC</a:t>
              </a:r>
              <a:r>
                <a:rPr lang="ja-JP" altLang="en-US"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）は完了しており、</a:t>
              </a:r>
              <a:r>
                <a:rPr lang="en-US" altLang="ja-JP"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AI</a:t>
              </a:r>
              <a:r>
                <a:rPr lang="ja-JP" altLang="en-US"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の本格導入・全社展開を進めている段階</a:t>
              </a:r>
              <a:endParaRPr lang="en-US" altLang="ja-JP"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a:p>
              <a:pPr marL="541338" lvl="1" indent="-228600">
                <a:buFont typeface="+mj-ea"/>
                <a:buAutoNum type="alphaUcParenR"/>
              </a:pPr>
              <a:endParaRPr lang="en-US" altLang="ja-JP"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a:p>
              <a:pPr marL="139303" indent="-139303">
                <a:buFont typeface="EYInterstate" panose="02000503020000020004" pitchFamily="2" charset="0"/>
                <a:buChar char="•"/>
              </a:pPr>
              <a:r>
                <a:rPr lang="ja-JP" altLang="en-US"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その上で、既に</a:t>
              </a:r>
              <a:r>
                <a:rPr lang="en-US" altLang="ja-JP"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AX</a:t>
              </a:r>
              <a:r>
                <a:rPr lang="ja-JP" altLang="en-US"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の実現に向けて現状行っている内容について、具体的に記載ください。</a:t>
              </a:r>
              <a:br>
                <a:rPr lang="en-US" altLang="ja-JP"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br>
              <a:r>
                <a:rPr lang="en-US" altLang="ja-JP" sz="105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a:t>
              </a:r>
              <a:r>
                <a:rPr lang="ja-JP" altLang="en-US" sz="105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取組のレベル感（個人</a:t>
              </a:r>
              <a:r>
                <a:rPr lang="en-US" altLang="ja-JP" sz="105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a:t>
              </a:r>
              <a:r>
                <a:rPr lang="ja-JP" altLang="en-US" sz="105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有志メンバー単位、事業部門単位、全社単位など）が分かるように記載ください。</a:t>
              </a:r>
              <a:endParaRPr lang="en-US" altLang="ja-JP" sz="105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11" name="正方形/長方形 13">
              <a:extLst>
                <a:ext uri="{FF2B5EF4-FFF2-40B4-BE49-F238E27FC236}">
                  <a16:creationId xmlns:a16="http://schemas.microsoft.com/office/drawing/2014/main" id="{CD2D4CF8-F2EC-43D3-7680-501400DD9A1C}"/>
                </a:ext>
              </a:extLst>
            </p:cNvPr>
            <p:cNvSpPr/>
            <p:nvPr/>
          </p:nvSpPr>
          <p:spPr>
            <a:xfrm>
              <a:off x="465057" y="1380610"/>
              <a:ext cx="900000" cy="2052000"/>
            </a:xfrm>
            <a:prstGeom prst="rect">
              <a:avLst/>
            </a:prstGeom>
            <a:solidFill>
              <a:schemeClr val="accent3">
                <a:lumMod val="20000"/>
                <a:lumOff val="8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en-US" altLang="ja-JP" sz="1200" b="1"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AX</a:t>
              </a:r>
              <a:r>
                <a:rPr kumimoji="1" lang="ja-JP" altLang="en-US" sz="1200" b="1"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に向けた</a:t>
              </a:r>
              <a:br>
                <a:rPr kumimoji="1" lang="en-US" altLang="ja-JP" sz="1200" b="1"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br>
              <a:r>
                <a:rPr kumimoji="1" lang="ja-JP" altLang="en-US" sz="1200" b="1"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取組の現状</a:t>
              </a:r>
              <a:endParaRPr kumimoji="1" lang="en-US" altLang="ja-JP" sz="1200" b="1"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18" name="正方形/長方形 7">
              <a:extLst>
                <a:ext uri="{FF2B5EF4-FFF2-40B4-BE49-F238E27FC236}">
                  <a16:creationId xmlns:a16="http://schemas.microsoft.com/office/drawing/2014/main" id="{9B730D08-9CE9-D387-EFEC-2567D2F84967}"/>
                </a:ext>
              </a:extLst>
            </p:cNvPr>
            <p:cNvSpPr/>
            <p:nvPr/>
          </p:nvSpPr>
          <p:spPr>
            <a:xfrm>
              <a:off x="1483879" y="3559235"/>
              <a:ext cx="7920000" cy="2052000"/>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t" anchorCtr="0" forceAA="0" compatLnSpc="1">
              <a:prstTxWarp prst="textNoShape">
                <a:avLst/>
              </a:prstTxWarp>
              <a:noAutofit/>
            </a:bodyPr>
            <a:lstStyle/>
            <a:p>
              <a:pPr marL="139303" indent="-139303">
                <a:buFont typeface="EYInterstate" panose="02000503020000020004" pitchFamily="2" charset="0"/>
                <a:buChar char="•"/>
              </a:pPr>
              <a:r>
                <a:rPr lang="ja-JP" altLang="en-US"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貴社が</a:t>
              </a:r>
              <a:r>
                <a:rPr lang="en-US" altLang="ja-JP"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AX</a:t>
              </a:r>
              <a:r>
                <a:rPr lang="ja-JP" altLang="en-US"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推進のための体制を構築するために取り組んでいることについて、全て選択してください。　</a:t>
              </a:r>
              <a:r>
                <a:rPr lang="en-US" altLang="ja-JP"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a:t>
              </a:r>
              <a:r>
                <a:rPr lang="ja-JP" altLang="en-US"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　　　</a:t>
              </a:r>
              <a:r>
                <a:rPr lang="en-US" altLang="ja-JP"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a:t>
              </a:r>
              <a:endParaRPr kumimoji="1" lang="en-US" altLang="ja-JP"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a:p>
              <a:pPr marL="541338" lvl="1" indent="-228600">
                <a:buFont typeface="+mj-lt"/>
                <a:buAutoNum type="alphaUcParenR"/>
              </a:pPr>
              <a:r>
                <a:rPr lang="ja-JP" altLang="en-US"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外部人材の登用による体制の補完</a:t>
              </a:r>
              <a:endParaRPr lang="en-US" altLang="ja-JP"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a:p>
              <a:pPr marL="541338" lvl="1" indent="-228600">
                <a:buFont typeface="+mj-lt"/>
                <a:buAutoNum type="alphaUcParenR"/>
              </a:pPr>
              <a:r>
                <a:rPr lang="ja-JP" altLang="en-US"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内部人材の育成による体制の整備</a:t>
              </a:r>
              <a:endParaRPr lang="en-US" altLang="ja-JP"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a:p>
              <a:pPr marL="541338" lvl="1" indent="-228600">
                <a:buFont typeface="+mj-lt"/>
                <a:buAutoNum type="alphaUcParenR"/>
              </a:pPr>
              <a:r>
                <a:rPr lang="en-US" altLang="ja-JP"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AX</a:t>
              </a:r>
              <a:r>
                <a:rPr lang="ja-JP" altLang="en-US"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推進部署の設置、責任者の任命</a:t>
              </a:r>
              <a:endParaRPr lang="en-US" altLang="ja-JP"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a:p>
              <a:pPr marL="541338" lvl="1" indent="-228600">
                <a:buFont typeface="+mj-lt"/>
                <a:buAutoNum type="alphaUcParenR"/>
              </a:pPr>
              <a:r>
                <a:rPr lang="en-US" altLang="ja-JP"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AX</a:t>
              </a:r>
              <a:r>
                <a:rPr lang="ja-JP" altLang="en-US"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に関連するスキルを身につけた社員への適切な人事制度・人材配置</a:t>
              </a:r>
              <a:endParaRPr lang="en-US" altLang="ja-JP"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a:p>
              <a:pPr marL="541338" lvl="1" indent="-228600">
                <a:buFont typeface="+mj-lt"/>
                <a:buAutoNum type="alphaUcParenR"/>
              </a:pPr>
              <a:r>
                <a:rPr lang="ja-JP" altLang="en-US"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上記のいずれも現段階では実施できていない</a:t>
              </a:r>
              <a:endParaRPr lang="en-US" altLang="ja-JP"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a:p>
              <a:pPr marL="312738" lvl="1"/>
              <a:endParaRPr lang="en-US" altLang="ja-JP"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a:p>
              <a:pPr marL="139303" indent="-139303">
                <a:buFont typeface="EYInterstate" panose="02000503020000020004" pitchFamily="2" charset="0"/>
                <a:buChar char="•"/>
              </a:pPr>
              <a:r>
                <a:rPr lang="en-US" altLang="ja-JP"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AX</a:t>
              </a:r>
              <a:r>
                <a:rPr lang="ja-JP" altLang="en-US"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推進体制の構築に関する取組の内容やその成果について、個別具体的に記載ください。</a:t>
              </a:r>
              <a:endParaRPr lang="en-US" altLang="ja-JP"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19" name="正方形/長方形 13">
              <a:extLst>
                <a:ext uri="{FF2B5EF4-FFF2-40B4-BE49-F238E27FC236}">
                  <a16:creationId xmlns:a16="http://schemas.microsoft.com/office/drawing/2014/main" id="{88180A13-8A56-833F-E47A-53F5CCECCC6C}"/>
                </a:ext>
              </a:extLst>
            </p:cNvPr>
            <p:cNvSpPr/>
            <p:nvPr/>
          </p:nvSpPr>
          <p:spPr>
            <a:xfrm>
              <a:off x="465057" y="3559236"/>
              <a:ext cx="900000" cy="2052000"/>
            </a:xfrm>
            <a:prstGeom prst="rect">
              <a:avLst/>
            </a:prstGeom>
            <a:solidFill>
              <a:schemeClr val="accent3">
                <a:lumMod val="20000"/>
                <a:lumOff val="8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en-US" altLang="ja-JP" sz="1200" b="1"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AX</a:t>
              </a:r>
              <a:r>
                <a:rPr lang="ja-JP" altLang="en-US" sz="1200" b="1"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推進</a:t>
              </a:r>
              <a:endParaRPr lang="en-US" altLang="ja-JP" sz="1200" b="1"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a:p>
              <a:pPr algn="ctr" defTabSz="742950"/>
              <a:r>
                <a:rPr lang="ja-JP" altLang="en-US" sz="1200" b="1"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体制</a:t>
              </a:r>
              <a:endParaRPr kumimoji="1" lang="en-US" altLang="ja-JP" sz="1200" b="1"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cxnSp>
          <p:nvCxnSpPr>
            <p:cNvPr id="22" name="直線コネクタ 25">
              <a:extLst>
                <a:ext uri="{FF2B5EF4-FFF2-40B4-BE49-F238E27FC236}">
                  <a16:creationId xmlns:a16="http://schemas.microsoft.com/office/drawing/2014/main" id="{968DFDFB-246E-27BC-4DCC-A675437594B6}"/>
                </a:ext>
              </a:extLst>
            </p:cNvPr>
            <p:cNvCxnSpPr>
              <a:cxnSpLocks/>
            </p:cNvCxnSpPr>
            <p:nvPr/>
          </p:nvCxnSpPr>
          <p:spPr>
            <a:xfrm flipH="1">
              <a:off x="1483879" y="3495923"/>
              <a:ext cx="7920000" cy="0"/>
            </a:xfrm>
            <a:prstGeom prst="line">
              <a:avLst/>
            </a:prstGeom>
            <a:ln w="3175">
              <a:solidFill>
                <a:schemeClr val="bg2"/>
              </a:solidFill>
              <a:prstDash val="solid"/>
              <a:tailEnd type="none"/>
            </a:ln>
          </p:spPr>
          <p:style>
            <a:lnRef idx="1">
              <a:schemeClr val="accent1"/>
            </a:lnRef>
            <a:fillRef idx="0">
              <a:schemeClr val="accent1"/>
            </a:fillRef>
            <a:effectRef idx="0">
              <a:schemeClr val="accent1"/>
            </a:effectRef>
            <a:fontRef idx="minor">
              <a:schemeClr val="tx1"/>
            </a:fontRef>
          </p:style>
        </p:cxnSp>
      </p:grpSp>
      <p:sp>
        <p:nvSpPr>
          <p:cNvPr id="8" name="四角形: メモ 1">
            <a:extLst>
              <a:ext uri="{FF2B5EF4-FFF2-40B4-BE49-F238E27FC236}">
                <a16:creationId xmlns:a16="http://schemas.microsoft.com/office/drawing/2014/main" id="{16D9010A-0D12-0D24-2007-DD5232C5ED31}"/>
              </a:ext>
            </a:extLst>
          </p:cNvPr>
          <p:cNvSpPr/>
          <p:nvPr/>
        </p:nvSpPr>
        <p:spPr>
          <a:xfrm>
            <a:off x="8061141" y="259200"/>
            <a:ext cx="1651634" cy="530966"/>
          </a:xfrm>
          <a:prstGeom prst="foldedCorner">
            <a:avLst/>
          </a:prstGeom>
          <a:solidFill>
            <a:srgbClr val="FF9900"/>
          </a:solidFill>
          <a:ln w="9525" cap="rnd" cmpd="sng" algn="ctr">
            <a:noFill/>
            <a:prstDash val="solid"/>
            <a:round/>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algn="ctr" defTabSz="742950"/>
            <a:r>
              <a:rPr kumimoji="1" lang="ja-JP" altLang="en-US" sz="1050" b="1" dirty="0">
                <a:solidFill>
                  <a:srgbClr val="575757"/>
                </a:solidFill>
                <a:latin typeface="Yu Gothic UI"/>
                <a:ea typeface="Yu Gothic UI"/>
                <a:sym typeface="Yu Gothic UI" panose="020B0500000000000000" pitchFamily="50" charset="-128"/>
              </a:rPr>
              <a:t>コンソーシアム</a:t>
            </a:r>
            <a:r>
              <a:rPr lang="ja-JP" altLang="en-US" sz="1050" b="1" dirty="0">
                <a:solidFill>
                  <a:srgbClr val="575757"/>
                </a:solidFill>
                <a:latin typeface="Yu Gothic UI"/>
                <a:ea typeface="Yu Gothic UI"/>
                <a:sym typeface="Yu Gothic UI" panose="020B0500000000000000" pitchFamily="50" charset="-128"/>
              </a:rPr>
              <a:t>形式</a:t>
            </a:r>
            <a:r>
              <a:rPr kumimoji="1" lang="ja-JP" altLang="en-US" sz="1050" b="1" dirty="0">
                <a:solidFill>
                  <a:srgbClr val="575757"/>
                </a:solidFill>
                <a:latin typeface="Yu Gothic UI"/>
                <a:ea typeface="Yu Gothic UI"/>
                <a:sym typeface="Yu Gothic UI" panose="020B0500000000000000" pitchFamily="50" charset="-128"/>
              </a:rPr>
              <a:t>の場合、事業者ごとにスライド作成</a:t>
            </a:r>
            <a:endParaRPr kumimoji="1" lang="en-US" altLang="ja-JP" sz="1050" b="1" dirty="0">
              <a:solidFill>
                <a:srgbClr val="575757"/>
              </a:solidFill>
              <a:latin typeface="Yu Gothic UI"/>
              <a:ea typeface="Yu Gothic UI"/>
              <a:sym typeface="Yu Gothic UI" panose="020B0500000000000000" pitchFamily="50" charset="-128"/>
            </a:endParaRPr>
          </a:p>
          <a:p>
            <a:pPr algn="ctr" defTabSz="742950"/>
            <a:r>
              <a:rPr kumimoji="1" lang="ja-JP" altLang="en-US" sz="1050" b="1" dirty="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（株式会社</a:t>
            </a:r>
            <a:r>
              <a:rPr kumimoji="1" lang="en-US" altLang="ja-JP" sz="1050" b="1" dirty="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XXXX</a:t>
            </a:r>
            <a:r>
              <a:rPr kumimoji="1" lang="ja-JP" altLang="en-US" sz="1050" b="1" dirty="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a:t>
            </a:r>
          </a:p>
        </p:txBody>
      </p:sp>
    </p:spTree>
    <p:extLst>
      <p:ext uri="{BB962C8B-B14F-4D97-AF65-F5344CB8AC3E}">
        <p14:creationId xmlns:p14="http://schemas.microsoft.com/office/powerpoint/2010/main" val="82464635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6" name="think-cell data - do not delete" hidden="1">
            <a:extLst>
              <a:ext uri="{FF2B5EF4-FFF2-40B4-BE49-F238E27FC236}">
                <a16:creationId xmlns:a16="http://schemas.microsoft.com/office/drawing/2014/main" id="{33CBD815-16C0-20CD-98DF-97D502360CB6}"/>
              </a:ext>
            </a:extLst>
          </p:cNvPr>
          <p:cNvGraphicFramePr>
            <a:graphicFrameLocks/>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12" imgW="277" imgH="277" progId="TCLayout.ActiveDocument.1">
                  <p:embed/>
                </p:oleObj>
              </mc:Choice>
              <mc:Fallback>
                <p:oleObj name="think-cellスライド" r:id="rId12" imgW="277" imgH="277" progId="TCLayout.ActiveDocument.1">
                  <p:embed/>
                  <p:pic>
                    <p:nvPicPr>
                      <p:cNvPr id="6" name="think-cell data - do not delete" hidden="1">
                        <a:extLst>
                          <a:ext uri="{FF2B5EF4-FFF2-40B4-BE49-F238E27FC236}">
                            <a16:creationId xmlns:a16="http://schemas.microsoft.com/office/drawing/2014/main" id="{33CBD815-16C0-20CD-98DF-97D502360CB6}"/>
                          </a:ext>
                        </a:extLst>
                      </p:cNvPr>
                      <p:cNvPicPr/>
                      <p:nvPr/>
                    </p:nvPicPr>
                    <p:blipFill>
                      <a:blip r:embed="rId13"/>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2330FEC4-384B-E885-FC46-B4F3E3EC6091}"/>
              </a:ext>
            </a:extLst>
          </p:cNvPr>
          <p:cNvSpPr>
            <a:spLocks noGrp="1"/>
          </p:cNvSpPr>
          <p:nvPr>
            <p:ph type="title"/>
          </p:nvPr>
        </p:nvSpPr>
        <p:spPr/>
        <p:txBody>
          <a:bodyPr vert="horz"/>
          <a:lstStyle/>
          <a:p>
            <a:r>
              <a:rPr kumimoji="1" lang="ja-JP" altLang="en-US"/>
              <a:t>目次</a:t>
            </a:r>
          </a:p>
        </p:txBody>
      </p:sp>
      <p:sp>
        <p:nvSpPr>
          <p:cNvPr id="26" name="Text Placeholder 2">
            <a:hlinkClick r:id="rId14" action="ppaction://hlinksldjump"/>
            <a:extLst>
              <a:ext uri="{FF2B5EF4-FFF2-40B4-BE49-F238E27FC236}">
                <a16:creationId xmlns:a16="http://schemas.microsoft.com/office/drawing/2014/main" id="{66AABA5B-4B1D-82BD-410E-DD29C6F89B4E}"/>
              </a:ext>
            </a:extLst>
          </p:cNvPr>
          <p:cNvSpPr>
            <a:spLocks/>
          </p:cNvSpPr>
          <p:nvPr>
            <p:custDataLst>
              <p:tags r:id="rId2"/>
            </p:custDataLst>
          </p:nvPr>
        </p:nvSpPr>
        <p:spPr bwMode="auto">
          <a:xfrm>
            <a:off x="1752600" y="2219326"/>
            <a:ext cx="6477000" cy="284163"/>
          </a:xfrm>
          <a:prstGeom prst="rect">
            <a:avLst/>
          </a:prstGeom>
          <a:noFill/>
          <a:ln w="127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0" rIns="0" bIns="39688"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spcBef>
                <a:spcPct val="0"/>
              </a:spcBef>
              <a:spcAft>
                <a:spcPct val="0"/>
              </a:spcAft>
              <a:buNone/>
            </a:pPr>
            <a:r>
              <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①経営力</a:t>
            </a:r>
          </a:p>
        </p:txBody>
      </p:sp>
      <p:sp>
        <p:nvSpPr>
          <p:cNvPr id="3" name="Text Placeholder 2">
            <a:hlinkClick r:id="rId15" action="ppaction://hlinksldjump"/>
            <a:extLst>
              <a:ext uri="{FF2B5EF4-FFF2-40B4-BE49-F238E27FC236}">
                <a16:creationId xmlns:a16="http://schemas.microsoft.com/office/drawing/2014/main" id="{8E5D3D22-928F-43F1-0AB5-CAECF2697DD7}"/>
              </a:ext>
            </a:extLst>
          </p:cNvPr>
          <p:cNvSpPr>
            <a:spLocks/>
          </p:cNvSpPr>
          <p:nvPr>
            <p:custDataLst>
              <p:tags r:id="rId3"/>
            </p:custDataLst>
          </p:nvPr>
        </p:nvSpPr>
        <p:spPr bwMode="auto">
          <a:xfrm>
            <a:off x="1752600" y="2503489"/>
            <a:ext cx="6477000" cy="366713"/>
          </a:xfrm>
          <a:prstGeom prst="rect">
            <a:avLst/>
          </a:prstGeom>
          <a:noFill/>
          <a:ln w="12700" cmpd="sng" algn="ctr">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41275" rIns="0" bIns="80963"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②先進性・成長性</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28" name="Text Placeholder 2">
            <a:extLst>
              <a:ext uri="{FF2B5EF4-FFF2-40B4-BE49-F238E27FC236}">
                <a16:creationId xmlns:a16="http://schemas.microsoft.com/office/drawing/2014/main" id="{60B86448-7CDB-0C0A-F584-5404F754CEC7}"/>
              </a:ext>
            </a:extLst>
          </p:cNvPr>
          <p:cNvSpPr>
            <a:spLocks/>
          </p:cNvSpPr>
          <p:nvPr>
            <p:custDataLst>
              <p:tags r:id="rId4"/>
            </p:custDataLst>
          </p:nvPr>
        </p:nvSpPr>
        <p:spPr bwMode="auto">
          <a:xfrm>
            <a:off x="1752600" y="2870200"/>
            <a:ext cx="6477000" cy="407988"/>
          </a:xfrm>
          <a:prstGeom prst="rect">
            <a:avLst/>
          </a:prstGeom>
          <a:noFill/>
          <a:ln w="12700" cmpd="sng" algn="ctr">
            <a:solidFill>
              <a:schemeClr val="accent1"/>
            </a:solidFill>
          </a:ln>
          <a:effectLst/>
          <a:extLst>
            <a:ext uri="{909E8E84-426E-40DD-AFC4-6F175D3DCCD1}">
              <a14:hiddenFill xmlns:a14="http://schemas.microsoft.com/office/drawing/2010/main">
                <a:solidFill>
                  <a:schemeClr val="accent1"/>
                </a:solidFill>
              </a14:hiddenFill>
            </a:ext>
          </a:extLst>
        </p:spPr>
        <p:txBody>
          <a:bodyPr vert="horz" wrap="none" lIns="80963" tIns="80963" rIns="0" bIns="82550"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b="1">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③地域への波及効果</a:t>
            </a:r>
            <a:endParaRPr kumimoji="1" lang="ja-JP" altLang="en-US"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8" name="Text Placeholder 2">
            <a:hlinkClick r:id="rId16" action="ppaction://hlinksldjump"/>
            <a:extLst>
              <a:ext uri="{FF2B5EF4-FFF2-40B4-BE49-F238E27FC236}">
                <a16:creationId xmlns:a16="http://schemas.microsoft.com/office/drawing/2014/main" id="{E4E13F7A-4C90-7802-805A-9A857B4941F5}"/>
              </a:ext>
            </a:extLst>
          </p:cNvPr>
          <p:cNvSpPr>
            <a:spLocks/>
          </p:cNvSpPr>
          <p:nvPr>
            <p:custDataLst>
              <p:tags r:id="rId5"/>
            </p:custDataLst>
          </p:nvPr>
        </p:nvSpPr>
        <p:spPr bwMode="auto">
          <a:xfrm>
            <a:off x="1752600" y="3278189"/>
            <a:ext cx="6477000" cy="354013"/>
          </a:xfrm>
          <a:prstGeom prst="rect">
            <a:avLst/>
          </a:prstGeom>
          <a:solidFill>
            <a:schemeClr val="accent1"/>
          </a:solidFill>
          <a:ln w="38100" cmpd="sng" algn="ctr">
            <a:solidFill>
              <a:schemeClr val="bg1"/>
            </a:solidFill>
          </a:ln>
          <a:effectLst/>
        </p:spPr>
        <p:txBody>
          <a:bodyPr vert="horz" wrap="none" lIns="80963" tIns="69850" rIns="0" bIns="71438"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422400" lvl="1" indent="-42988">
              <a:spcBef>
                <a:spcPct val="0"/>
              </a:spcBef>
              <a:spcAft>
                <a:spcPct val="0"/>
              </a:spcAft>
              <a:buNone/>
            </a:pPr>
            <a:r>
              <a:rPr lang="ja-JP" altLang="en-US" b="1">
                <a:solidFill>
                  <a:schemeClr val="bg1"/>
                </a:solidFill>
                <a:effectLst/>
                <a:latin typeface="Yu Gothic UI" panose="020B0500000000000000" pitchFamily="50" charset="-128"/>
                <a:ea typeface="Yu Gothic UI" panose="020B0500000000000000" pitchFamily="50" charset="-128"/>
                <a:sym typeface="Yu Gothic UI" panose="020B0500000000000000" pitchFamily="50" charset="-128"/>
              </a:rPr>
              <a:t>（ア）賃上げ計画</a:t>
            </a:r>
            <a:endParaRPr kumimoji="1" lang="ja-JP" altLang="en-US" b="1">
              <a:solidFill>
                <a:schemeClr val="bg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7" name="Text Placeholder 2">
            <a:hlinkClick r:id="rId17" action="ppaction://hlinksldjump"/>
            <a:extLst>
              <a:ext uri="{FF2B5EF4-FFF2-40B4-BE49-F238E27FC236}">
                <a16:creationId xmlns:a16="http://schemas.microsoft.com/office/drawing/2014/main" id="{105F1865-0606-C220-70A0-C31D970B3B55}"/>
              </a:ext>
            </a:extLst>
          </p:cNvPr>
          <p:cNvSpPr>
            <a:spLocks/>
          </p:cNvSpPr>
          <p:nvPr>
            <p:custDataLst>
              <p:tags r:id="rId6"/>
            </p:custDataLst>
          </p:nvPr>
        </p:nvSpPr>
        <p:spPr bwMode="auto">
          <a:xfrm>
            <a:off x="1752600" y="3632200"/>
            <a:ext cx="6477000" cy="355600"/>
          </a:xfrm>
          <a:prstGeom prst="rect">
            <a:avLst/>
          </a:prstGeom>
          <a:solidFill>
            <a:schemeClr val="accent1"/>
          </a:solidFill>
          <a:ln w="38100" cmpd="sng" algn="ctr">
            <a:solidFill>
              <a:schemeClr val="bg1"/>
            </a:solidFill>
          </a:ln>
          <a:effectLst/>
        </p:spPr>
        <p:txBody>
          <a:bodyPr vert="horz" wrap="none" lIns="80963" tIns="71438" rIns="0" bIns="71438"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422400" lvl="1" indent="-42988">
              <a:spcBef>
                <a:spcPct val="0"/>
              </a:spcBef>
              <a:spcAft>
                <a:spcPct val="0"/>
              </a:spcAft>
              <a:buNone/>
            </a:pPr>
            <a:r>
              <a:rPr lang="ja-JP" altLang="en-US" b="1">
                <a:solidFill>
                  <a:schemeClr val="bg1"/>
                </a:solidFill>
                <a:effectLst/>
                <a:latin typeface="Yu Gothic UI" panose="020B0500000000000000" pitchFamily="50" charset="-128"/>
                <a:ea typeface="Yu Gothic UI" panose="020B0500000000000000" pitchFamily="50" charset="-128"/>
                <a:sym typeface="Yu Gothic UI" panose="020B0500000000000000" pitchFamily="50" charset="-128"/>
              </a:rPr>
              <a:t>（イ）地域への波及効果</a:t>
            </a:r>
            <a:endParaRPr kumimoji="1" lang="ja-JP" altLang="en-US" b="1">
              <a:solidFill>
                <a:schemeClr val="bg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5" name="Text Placeholder 2">
            <a:hlinkClick r:id="" action="ppaction://noaction"/>
            <a:extLst>
              <a:ext uri="{FF2B5EF4-FFF2-40B4-BE49-F238E27FC236}">
                <a16:creationId xmlns:a16="http://schemas.microsoft.com/office/drawing/2014/main" id="{9A73DE0E-3A2C-4254-8DC4-A3F3BDBCD002}"/>
              </a:ext>
            </a:extLst>
          </p:cNvPr>
          <p:cNvSpPr>
            <a:spLocks/>
          </p:cNvSpPr>
          <p:nvPr>
            <p:custDataLst>
              <p:tags r:id="rId7"/>
            </p:custDataLst>
          </p:nvPr>
        </p:nvSpPr>
        <p:spPr bwMode="auto">
          <a:xfrm>
            <a:off x="1752600" y="3987801"/>
            <a:ext cx="6477000" cy="366713"/>
          </a:xfrm>
          <a:prstGeom prst="rect">
            <a:avLst/>
          </a:prstGeom>
          <a:noFill/>
          <a:ln w="12700" cmpd="sng" algn="ctr">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80963" rIns="0" bIns="41275"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④</a:t>
            </a:r>
            <a:r>
              <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大規模投資・費用対効果</a:t>
            </a:r>
          </a:p>
        </p:txBody>
      </p:sp>
      <p:sp>
        <p:nvSpPr>
          <p:cNvPr id="30" name="Text Placeholder 2">
            <a:hlinkClick r:id="rId18" action="ppaction://hlinksldjump"/>
            <a:extLst>
              <a:ext uri="{FF2B5EF4-FFF2-40B4-BE49-F238E27FC236}">
                <a16:creationId xmlns:a16="http://schemas.microsoft.com/office/drawing/2014/main" id="{9FE62100-4353-E720-2181-58CF38AF512B}"/>
              </a:ext>
            </a:extLst>
          </p:cNvPr>
          <p:cNvSpPr>
            <a:spLocks/>
          </p:cNvSpPr>
          <p:nvPr>
            <p:custDataLst>
              <p:tags r:id="rId8"/>
            </p:custDataLst>
          </p:nvPr>
        </p:nvSpPr>
        <p:spPr bwMode="auto">
          <a:xfrm>
            <a:off x="1752600" y="4336042"/>
            <a:ext cx="6477000" cy="284163"/>
          </a:xfrm>
          <a:prstGeom prst="rect">
            <a:avLst/>
          </a:prstGeom>
          <a:noFill/>
          <a:ln w="12700" cmpd="sng" algn="ctr">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39688" rIns="0" bIns="0"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⑤</a:t>
            </a:r>
            <a:r>
              <a:rPr lang="ja-JP" altLang="en-US">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実現可能性</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10" name="Text Placeholder 2">
            <a:hlinkClick r:id="rId18" action="ppaction://hlinksldjump"/>
            <a:extLst>
              <a:ext uri="{FF2B5EF4-FFF2-40B4-BE49-F238E27FC236}">
                <a16:creationId xmlns:a16="http://schemas.microsoft.com/office/drawing/2014/main" id="{1645F931-51E1-301F-BE8B-ACE1A5F70A51}"/>
              </a:ext>
            </a:extLst>
          </p:cNvPr>
          <p:cNvSpPr>
            <a:spLocks/>
          </p:cNvSpPr>
          <p:nvPr>
            <p:custDataLst>
              <p:tags r:id="rId9"/>
            </p:custDataLst>
          </p:nvPr>
        </p:nvSpPr>
        <p:spPr bwMode="auto">
          <a:xfrm>
            <a:off x="1752600" y="4636514"/>
            <a:ext cx="6477000" cy="285750"/>
          </a:xfrm>
          <a:prstGeom prst="rect">
            <a:avLst/>
          </a:prstGeom>
          <a:noFill/>
          <a:ln w="12700" cmpd="sng" algn="ctr">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41275" rIns="0" bIns="0"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⑥補助金の必要性</a:t>
            </a:r>
          </a:p>
        </p:txBody>
      </p:sp>
    </p:spTree>
    <p:extLst>
      <p:ext uri="{BB962C8B-B14F-4D97-AF65-F5344CB8AC3E}">
        <p14:creationId xmlns:p14="http://schemas.microsoft.com/office/powerpoint/2010/main" val="6393272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hink-cell data - do not delete" hidden="1">
            <a:extLst>
              <a:ext uri="{FF2B5EF4-FFF2-40B4-BE49-F238E27FC236}">
                <a16:creationId xmlns:a16="http://schemas.microsoft.com/office/drawing/2014/main" id="{33CBD815-16C0-20CD-98DF-97D502360CB6}"/>
              </a:ext>
            </a:extLst>
          </p:cNvPr>
          <p:cNvGraphicFramePr>
            <a:graphicFrameLocks/>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12" imgW="277" imgH="277" progId="TCLayout.ActiveDocument.1">
                  <p:embed/>
                </p:oleObj>
              </mc:Choice>
              <mc:Fallback>
                <p:oleObj name="think-cellスライド" r:id="rId12" imgW="277" imgH="277" progId="TCLayout.ActiveDocument.1">
                  <p:embed/>
                  <p:pic>
                    <p:nvPicPr>
                      <p:cNvPr id="6" name="think-cell data - do not delete" hidden="1">
                        <a:extLst>
                          <a:ext uri="{FF2B5EF4-FFF2-40B4-BE49-F238E27FC236}">
                            <a16:creationId xmlns:a16="http://schemas.microsoft.com/office/drawing/2014/main" id="{33CBD815-16C0-20CD-98DF-97D502360CB6}"/>
                          </a:ext>
                        </a:extLst>
                      </p:cNvPr>
                      <p:cNvPicPr/>
                      <p:nvPr/>
                    </p:nvPicPr>
                    <p:blipFill>
                      <a:blip r:embed="rId13"/>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2330FEC4-384B-E885-FC46-B4F3E3EC6091}"/>
              </a:ext>
            </a:extLst>
          </p:cNvPr>
          <p:cNvSpPr>
            <a:spLocks noGrp="1"/>
          </p:cNvSpPr>
          <p:nvPr>
            <p:ph type="title"/>
          </p:nvPr>
        </p:nvSpPr>
        <p:spPr/>
        <p:txBody>
          <a:bodyPr vert="horz"/>
          <a:lstStyle/>
          <a:p>
            <a:r>
              <a:rPr kumimoji="1" lang="ja-JP" altLang="en-US"/>
              <a:t>目次</a:t>
            </a:r>
          </a:p>
        </p:txBody>
      </p:sp>
      <p:sp>
        <p:nvSpPr>
          <p:cNvPr id="3" name="Text Placeholder 2">
            <a:hlinkClick r:id="rId14" action="ppaction://hlinksldjump"/>
            <a:extLst>
              <a:ext uri="{FF2B5EF4-FFF2-40B4-BE49-F238E27FC236}">
                <a16:creationId xmlns:a16="http://schemas.microsoft.com/office/drawing/2014/main" id="{B5C5F0BB-1457-5853-6558-76F3A2200D81}"/>
              </a:ext>
            </a:extLst>
          </p:cNvPr>
          <p:cNvSpPr>
            <a:spLocks/>
          </p:cNvSpPr>
          <p:nvPr>
            <p:custDataLst>
              <p:tags r:id="rId2"/>
            </p:custDataLst>
          </p:nvPr>
        </p:nvSpPr>
        <p:spPr bwMode="auto">
          <a:xfrm>
            <a:off x="1752600" y="2254250"/>
            <a:ext cx="6477000" cy="285750"/>
          </a:xfrm>
          <a:prstGeom prst="rect">
            <a:avLst/>
          </a:prstGeom>
          <a:noFill/>
          <a:ln w="127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0" rIns="0" bIns="41275"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spcBef>
                <a:spcPct val="0"/>
              </a:spcBef>
              <a:spcAft>
                <a:spcPct val="0"/>
              </a:spcAft>
              <a:buNone/>
            </a:pPr>
            <a:r>
              <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①経営力</a:t>
            </a:r>
          </a:p>
        </p:txBody>
      </p:sp>
      <p:sp>
        <p:nvSpPr>
          <p:cNvPr id="4" name="Text Placeholder 2">
            <a:hlinkClick r:id="rId15" action="ppaction://hlinksldjump"/>
            <a:extLst>
              <a:ext uri="{FF2B5EF4-FFF2-40B4-BE49-F238E27FC236}">
                <a16:creationId xmlns:a16="http://schemas.microsoft.com/office/drawing/2014/main" id="{EA07D4DE-AFD6-56FF-2EBD-F4B2990A9888}"/>
              </a:ext>
            </a:extLst>
          </p:cNvPr>
          <p:cNvSpPr>
            <a:spLocks/>
          </p:cNvSpPr>
          <p:nvPr>
            <p:custDataLst>
              <p:tags r:id="rId3"/>
            </p:custDataLst>
          </p:nvPr>
        </p:nvSpPr>
        <p:spPr bwMode="auto">
          <a:xfrm>
            <a:off x="1752600" y="2540001"/>
            <a:ext cx="6477000" cy="366713"/>
          </a:xfrm>
          <a:prstGeom prst="rect">
            <a:avLst/>
          </a:prstGeom>
          <a:noFill/>
          <a:ln w="12700" cmpd="sng" algn="ctr">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39688" rIns="0" bIns="82550"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②先進性・成長性</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5" name="Text Placeholder 2">
            <a:hlinkClick r:id="rId16" action="ppaction://hlinksldjump"/>
            <a:extLst>
              <a:ext uri="{FF2B5EF4-FFF2-40B4-BE49-F238E27FC236}">
                <a16:creationId xmlns:a16="http://schemas.microsoft.com/office/drawing/2014/main" id="{D4726D80-F7E6-3CD8-7462-EF90952E6E96}"/>
              </a:ext>
            </a:extLst>
          </p:cNvPr>
          <p:cNvSpPr>
            <a:spLocks/>
          </p:cNvSpPr>
          <p:nvPr>
            <p:custDataLst>
              <p:tags r:id="rId4"/>
            </p:custDataLst>
          </p:nvPr>
        </p:nvSpPr>
        <p:spPr bwMode="auto">
          <a:xfrm>
            <a:off x="1752600" y="2906713"/>
            <a:ext cx="6477000" cy="406400"/>
          </a:xfrm>
          <a:prstGeom prst="rect">
            <a:avLst/>
          </a:prstGeom>
          <a:noFill/>
          <a:ln w="12700" cmpd="sng" algn="ctr">
            <a:solidFill>
              <a:schemeClr val="accent1"/>
            </a:solidFill>
          </a:ln>
          <a:effectLst/>
          <a:extLst>
            <a:ext uri="{909E8E84-426E-40DD-AFC4-6F175D3DCCD1}">
              <a14:hiddenFill xmlns:a14="http://schemas.microsoft.com/office/drawing/2010/main">
                <a:solidFill>
                  <a:schemeClr val="accent1"/>
                </a:solidFill>
              </a14:hiddenFill>
            </a:ext>
          </a:extLst>
        </p:spPr>
        <p:txBody>
          <a:bodyPr vert="horz" wrap="none" lIns="80963" tIns="80963" rIns="0" bIns="80963"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b="1">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③地域への波及効果</a:t>
            </a:r>
            <a:endParaRPr kumimoji="1" lang="ja-JP" altLang="en-US"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10" name="Text Placeholder 2">
            <a:extLst>
              <a:ext uri="{FF2B5EF4-FFF2-40B4-BE49-F238E27FC236}">
                <a16:creationId xmlns:a16="http://schemas.microsoft.com/office/drawing/2014/main" id="{A786B606-C886-33AB-A7D7-247CF2DD4ABB}"/>
              </a:ext>
            </a:extLst>
          </p:cNvPr>
          <p:cNvSpPr>
            <a:spLocks/>
          </p:cNvSpPr>
          <p:nvPr>
            <p:custDataLst>
              <p:tags r:id="rId5"/>
            </p:custDataLst>
          </p:nvPr>
        </p:nvSpPr>
        <p:spPr bwMode="auto">
          <a:xfrm>
            <a:off x="1752600" y="3313112"/>
            <a:ext cx="6477000" cy="355600"/>
          </a:xfrm>
          <a:prstGeom prst="rect">
            <a:avLst/>
          </a:prstGeom>
          <a:solidFill>
            <a:schemeClr val="accent1"/>
          </a:solidFill>
          <a:ln w="12700" cmpd="sng" algn="ctr">
            <a:solidFill>
              <a:schemeClr val="bg1"/>
            </a:solidFill>
          </a:ln>
          <a:effectLst/>
        </p:spPr>
        <p:txBody>
          <a:bodyPr vert="horz" wrap="none" lIns="80963" tIns="71438" rIns="0" bIns="71438"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422400" lvl="1" indent="-42988">
              <a:spcBef>
                <a:spcPct val="0"/>
              </a:spcBef>
              <a:spcAft>
                <a:spcPct val="0"/>
              </a:spcAft>
              <a:buNone/>
            </a:pPr>
            <a:r>
              <a:rPr lang="ja-JP" altLang="en-US" b="1">
                <a:solidFill>
                  <a:schemeClr val="bg1"/>
                </a:solidFill>
                <a:effectLst/>
                <a:latin typeface="Yu Gothic UI" panose="020B0500000000000000" pitchFamily="50" charset="-128"/>
                <a:ea typeface="Yu Gothic UI" panose="020B0500000000000000" pitchFamily="50" charset="-128"/>
                <a:sym typeface="Yu Gothic UI" panose="020B0500000000000000" pitchFamily="50" charset="-128"/>
              </a:rPr>
              <a:t>（ア）賃上げ計画</a:t>
            </a:r>
            <a:endParaRPr kumimoji="1" lang="ja-JP" altLang="en-US" b="1">
              <a:solidFill>
                <a:schemeClr val="bg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7" name="Text Placeholder 2">
            <a:hlinkClick r:id="rId17" action="ppaction://hlinksldjump"/>
            <a:extLst>
              <a:ext uri="{FF2B5EF4-FFF2-40B4-BE49-F238E27FC236}">
                <a16:creationId xmlns:a16="http://schemas.microsoft.com/office/drawing/2014/main" id="{3C52DADA-EEBA-7B92-746A-520C983C6AA4}"/>
              </a:ext>
            </a:extLst>
          </p:cNvPr>
          <p:cNvSpPr>
            <a:spLocks/>
          </p:cNvSpPr>
          <p:nvPr>
            <p:custDataLst>
              <p:tags r:id="rId6"/>
            </p:custDataLst>
          </p:nvPr>
        </p:nvSpPr>
        <p:spPr bwMode="auto">
          <a:xfrm>
            <a:off x="1752600" y="3668713"/>
            <a:ext cx="6477000" cy="323850"/>
          </a:xfrm>
          <a:prstGeom prst="rect">
            <a:avLst/>
          </a:prstGeom>
          <a:noFill/>
          <a:ln w="127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sng" algn="ctr">
                <a:solidFill>
                  <a:schemeClr val="bg1"/>
                </a:solidFill>
              </a14:hiddenLine>
            </a:ext>
          </a:extLst>
        </p:spPr>
        <p:txBody>
          <a:bodyPr vert="horz" wrap="none" lIns="80963" tIns="69850" rIns="0" bIns="41275"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422400" lvl="1" indent="-42988">
              <a:spcBef>
                <a:spcPct val="0"/>
              </a:spcBef>
              <a:spcAft>
                <a:spcPct val="0"/>
              </a:spcAft>
              <a:buNone/>
            </a:pPr>
            <a:r>
              <a:rPr lang="ja-JP" altLang="en-US">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（イ）地域への波及効果</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8" name="Text Placeholder 2">
            <a:hlinkClick r:id="" action="ppaction://noaction"/>
            <a:extLst>
              <a:ext uri="{FF2B5EF4-FFF2-40B4-BE49-F238E27FC236}">
                <a16:creationId xmlns:a16="http://schemas.microsoft.com/office/drawing/2014/main" id="{6814B77D-E699-B191-FDEF-0D18A8D0D9F1}"/>
              </a:ext>
            </a:extLst>
          </p:cNvPr>
          <p:cNvSpPr>
            <a:spLocks/>
          </p:cNvSpPr>
          <p:nvPr>
            <p:custDataLst>
              <p:tags r:id="rId7"/>
            </p:custDataLst>
          </p:nvPr>
        </p:nvSpPr>
        <p:spPr bwMode="auto">
          <a:xfrm>
            <a:off x="1752600" y="3992563"/>
            <a:ext cx="6477000" cy="325438"/>
          </a:xfrm>
          <a:prstGeom prst="rect">
            <a:avLst/>
          </a:prstGeom>
          <a:noFill/>
          <a:ln w="12700" cmpd="sng" algn="ctr">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41275" rIns="0" bIns="39688"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④</a:t>
            </a:r>
            <a:r>
              <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大規模投資・費用対効果</a:t>
            </a:r>
          </a:p>
        </p:txBody>
      </p:sp>
      <p:sp>
        <p:nvSpPr>
          <p:cNvPr id="9" name="Text Placeholder 2">
            <a:hlinkClick r:id="rId18" action="ppaction://hlinksldjump"/>
            <a:extLst>
              <a:ext uri="{FF2B5EF4-FFF2-40B4-BE49-F238E27FC236}">
                <a16:creationId xmlns:a16="http://schemas.microsoft.com/office/drawing/2014/main" id="{CCAFA479-38DE-5DDE-6EA4-ADC6A0C760EF}"/>
              </a:ext>
            </a:extLst>
          </p:cNvPr>
          <p:cNvSpPr>
            <a:spLocks/>
          </p:cNvSpPr>
          <p:nvPr>
            <p:custDataLst>
              <p:tags r:id="rId8"/>
            </p:custDataLst>
          </p:nvPr>
        </p:nvSpPr>
        <p:spPr bwMode="auto">
          <a:xfrm>
            <a:off x="1752600" y="4318000"/>
            <a:ext cx="6477000" cy="285750"/>
          </a:xfrm>
          <a:prstGeom prst="rect">
            <a:avLst/>
          </a:prstGeom>
          <a:noFill/>
          <a:ln w="12700" cmpd="sng" algn="ctr">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41275" rIns="0" bIns="0"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⑤</a:t>
            </a:r>
            <a:r>
              <a:rPr lang="ja-JP" altLang="en-US">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実現可能性</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12" name="Text Placeholder 2">
            <a:hlinkClick r:id="rId18" action="ppaction://hlinksldjump"/>
            <a:extLst>
              <a:ext uri="{FF2B5EF4-FFF2-40B4-BE49-F238E27FC236}">
                <a16:creationId xmlns:a16="http://schemas.microsoft.com/office/drawing/2014/main" id="{DDE350A7-EC4E-6072-50E7-B2F727832A18}"/>
              </a:ext>
            </a:extLst>
          </p:cNvPr>
          <p:cNvSpPr>
            <a:spLocks/>
          </p:cNvSpPr>
          <p:nvPr>
            <p:custDataLst>
              <p:tags r:id="rId9"/>
            </p:custDataLst>
          </p:nvPr>
        </p:nvSpPr>
        <p:spPr bwMode="auto">
          <a:xfrm>
            <a:off x="1752600" y="4636514"/>
            <a:ext cx="6477000" cy="285750"/>
          </a:xfrm>
          <a:prstGeom prst="rect">
            <a:avLst/>
          </a:prstGeom>
          <a:noFill/>
          <a:ln w="12700" cmpd="sng" algn="ctr">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41275" rIns="0" bIns="0"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⑥補助金の必要性</a:t>
            </a:r>
          </a:p>
        </p:txBody>
      </p:sp>
    </p:spTree>
    <p:extLst>
      <p:ext uri="{BB962C8B-B14F-4D97-AF65-F5344CB8AC3E}">
        <p14:creationId xmlns:p14="http://schemas.microsoft.com/office/powerpoint/2010/main" val="333225031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hink-cell data - do not delete" hidden="1">
            <a:extLst>
              <a:ext uri="{FF2B5EF4-FFF2-40B4-BE49-F238E27FC236}">
                <a16:creationId xmlns:a16="http://schemas.microsoft.com/office/drawing/2014/main" id="{6DFC01A1-2A8E-39D3-E742-E6C442485F34}"/>
              </a:ext>
            </a:extLst>
          </p:cNvPr>
          <p:cNvGraphicFramePr>
            <a:graphicFrameLocks/>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277" imgH="277" progId="TCLayout.ActiveDocument.1">
                  <p:embed/>
                </p:oleObj>
              </mc:Choice>
              <mc:Fallback>
                <p:oleObj name="think-cellスライド" r:id="rId4" imgW="277" imgH="277" progId="TCLayout.ActiveDocument.1">
                  <p:embed/>
                  <p:pic>
                    <p:nvPicPr>
                      <p:cNvPr id="5" name="think-cell data - do not delete" hidden="1">
                        <a:extLst>
                          <a:ext uri="{FF2B5EF4-FFF2-40B4-BE49-F238E27FC236}">
                            <a16:creationId xmlns:a16="http://schemas.microsoft.com/office/drawing/2014/main" id="{6DFC01A1-2A8E-39D3-E742-E6C442485F34}"/>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 name="Title 3">
            <a:extLst>
              <a:ext uri="{FF2B5EF4-FFF2-40B4-BE49-F238E27FC236}">
                <a16:creationId xmlns:a16="http://schemas.microsoft.com/office/drawing/2014/main" id="{905AE78A-2275-3BB3-478E-610C9A4EA764}"/>
              </a:ext>
            </a:extLst>
          </p:cNvPr>
          <p:cNvSpPr>
            <a:spLocks noGrp="1"/>
          </p:cNvSpPr>
          <p:nvPr>
            <p:ph type="title"/>
          </p:nvPr>
        </p:nvSpPr>
        <p:spPr/>
        <p:txBody>
          <a:bodyPr vert="horz"/>
          <a:lstStyle/>
          <a:p>
            <a:endParaRPr lang="ja-JP" altLang="en-US"/>
          </a:p>
        </p:txBody>
      </p:sp>
      <p:sp>
        <p:nvSpPr>
          <p:cNvPr id="17" name="Text Placeholder 16">
            <a:extLst>
              <a:ext uri="{FF2B5EF4-FFF2-40B4-BE49-F238E27FC236}">
                <a16:creationId xmlns:a16="http://schemas.microsoft.com/office/drawing/2014/main" id="{ED9A663E-2E03-6D5C-5F99-E3B6C12B7814}"/>
              </a:ext>
            </a:extLst>
          </p:cNvPr>
          <p:cNvSpPr>
            <a:spLocks noGrp="1"/>
          </p:cNvSpPr>
          <p:nvPr>
            <p:ph type="body" sz="quarter" idx="12"/>
          </p:nvPr>
        </p:nvSpPr>
        <p:spPr/>
        <p:txBody>
          <a:bodyPr/>
          <a:lstStyle/>
          <a:p>
            <a:r>
              <a:rPr lang="ja-JP" altLang="en-US" dirty="0"/>
              <a:t>③地域への波及効果（ア）賃上げ計画</a:t>
            </a:r>
          </a:p>
        </p:txBody>
      </p:sp>
      <p:sp>
        <p:nvSpPr>
          <p:cNvPr id="7" name="Rectangle: Folded Corner 6">
            <a:extLst>
              <a:ext uri="{FF2B5EF4-FFF2-40B4-BE49-F238E27FC236}">
                <a16:creationId xmlns:a16="http://schemas.microsoft.com/office/drawing/2014/main" id="{0ECF610B-26F0-73BE-9A8A-DC78BDC7C581}"/>
              </a:ext>
            </a:extLst>
          </p:cNvPr>
          <p:cNvSpPr/>
          <p:nvPr/>
        </p:nvSpPr>
        <p:spPr>
          <a:xfrm>
            <a:off x="381000" y="4615830"/>
            <a:ext cx="9144000" cy="1862525"/>
          </a:xfrm>
          <a:prstGeom prst="foldedCorner">
            <a:avLst/>
          </a:prstGeom>
          <a:solidFill>
            <a:schemeClr val="accent3">
              <a:lumMod val="20000"/>
              <a:lumOff val="80000"/>
            </a:schemeClr>
          </a:solidFill>
          <a:ln>
            <a:noFill/>
          </a:ln>
        </p:spPr>
        <p:style>
          <a:lnRef idx="1">
            <a:schemeClr val="accent1"/>
          </a:lnRef>
          <a:fillRef idx="0">
            <a:schemeClr val="accent1"/>
          </a:fillRef>
          <a:effectRef idx="0">
            <a:schemeClr val="accent1"/>
          </a:effectRef>
          <a:fontRef idx="minor">
            <a:schemeClr val="tx1"/>
          </a:fontRef>
        </p:style>
        <p:txBody>
          <a:bodyPr lIns="91440" tIns="45720" rIns="91440" bIns="45720" rtlCol="0" anchor="t"/>
          <a:lstStyle/>
          <a:p>
            <a:r>
              <a:rPr kumimoji="1" lang="ja-JP" altLang="en-US" sz="1200" b="1" u="sng" dirty="0">
                <a:solidFill>
                  <a:schemeClr val="accent5"/>
                </a:solidFill>
                <a:latin typeface="Yu Gothic UI" panose="020B0500000000000000" pitchFamily="50" charset="-128"/>
                <a:ea typeface="Yu Gothic UI" panose="020B0500000000000000" pitchFamily="50" charset="-128"/>
                <a:sym typeface="Yu Gothic UI" panose="020B0500000000000000" pitchFamily="50" charset="-128"/>
              </a:rPr>
              <a:t>補助事業期間中</a:t>
            </a:r>
            <a:r>
              <a:rPr kumimoji="1" lang="ja-JP" altLang="en-US" sz="1200" b="1"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の、</a:t>
            </a:r>
            <a:r>
              <a:rPr kumimoji="1" lang="ja-JP" altLang="en-US" sz="1200" b="1" u="sng" dirty="0">
                <a:solidFill>
                  <a:schemeClr val="accent5"/>
                </a:solidFill>
                <a:latin typeface="Yu Gothic UI" panose="020B0500000000000000" pitchFamily="50" charset="-128"/>
                <a:ea typeface="Yu Gothic UI" panose="020B0500000000000000" pitchFamily="50" charset="-128"/>
                <a:sym typeface="Yu Gothic UI" panose="020B0500000000000000" pitchFamily="50" charset="-128"/>
              </a:rPr>
              <a:t>会社全体（全社単位）</a:t>
            </a:r>
            <a:r>
              <a:rPr kumimoji="1" lang="ja-JP" altLang="en-US" sz="1200" b="1"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の賃上げ（従業員１人当たり給与支給総額の数値実現）に向けた取組内容・根拠を記載してください。</a:t>
            </a:r>
            <a:endParaRPr kumimoji="1" lang="en-US" altLang="ja-JP" sz="1200" b="1"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grpSp>
        <p:nvGrpSpPr>
          <p:cNvPr id="8" name="RectangleWithLineGroup">
            <a:extLst>
              <a:ext uri="{FF2B5EF4-FFF2-40B4-BE49-F238E27FC236}">
                <a16:creationId xmlns:a16="http://schemas.microsoft.com/office/drawing/2014/main" id="{874F2F4E-260D-C51C-46C4-7F798AA62AF8}"/>
              </a:ext>
            </a:extLst>
          </p:cNvPr>
          <p:cNvGrpSpPr/>
          <p:nvPr/>
        </p:nvGrpSpPr>
        <p:grpSpPr>
          <a:xfrm>
            <a:off x="381000" y="914400"/>
            <a:ext cx="9144000" cy="380480"/>
            <a:chOff x="2073603" y="1702803"/>
            <a:chExt cx="2160003" cy="360000"/>
          </a:xfrm>
          <a:noFill/>
        </p:grpSpPr>
        <p:sp>
          <p:nvSpPr>
            <p:cNvPr id="9" name="Rectangle 8">
              <a:extLst>
                <a:ext uri="{FF2B5EF4-FFF2-40B4-BE49-F238E27FC236}">
                  <a16:creationId xmlns:a16="http://schemas.microsoft.com/office/drawing/2014/main" id="{C398A577-B90A-8645-2F14-50671DD53C09}"/>
                </a:ext>
              </a:extLst>
            </p:cNvPr>
            <p:cNvSpPr/>
            <p:nvPr/>
          </p:nvSpPr>
          <p:spPr>
            <a:xfrm>
              <a:off x="2073603" y="1702803"/>
              <a:ext cx="2160003" cy="360000"/>
            </a:xfrm>
            <a:prstGeom prst="rect">
              <a:avLst/>
            </a:prstGeom>
            <a:grpFill/>
            <a:ln>
              <a:noFill/>
            </a:ln>
          </p:spPr>
          <p:style>
            <a:lnRef idx="1">
              <a:schemeClr val="accent1"/>
            </a:lnRef>
            <a:fillRef idx="0">
              <a:schemeClr val="accent1"/>
            </a:fillRef>
            <a:effectRef idx="0">
              <a:schemeClr val="accent1"/>
            </a:effectRef>
            <a:fontRef idx="minor">
              <a:schemeClr val="tx1"/>
            </a:fontRef>
          </p:style>
          <p:txBody>
            <a:bodyPr wrap="none" rtlCol="0" anchor="ctr" anchorCtr="0"/>
            <a:lstStyle/>
            <a:p>
              <a:r>
                <a:rPr kumimoji="1" lang="ja-JP" altLang="en-US" sz="1400" b="1" dirty="0">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会社全体（全社）</a:t>
              </a:r>
              <a:r>
                <a:rPr lang="ja-JP" altLang="en-US" sz="1400" b="1" dirty="0">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の</a:t>
              </a:r>
              <a:r>
                <a:rPr kumimoji="1" lang="ja-JP" altLang="en-US" sz="1400" b="1" dirty="0">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従業員給与の推移（足下の賃上げ）</a:t>
              </a:r>
            </a:p>
          </p:txBody>
        </p:sp>
        <p:cxnSp>
          <p:nvCxnSpPr>
            <p:cNvPr id="10" name="Straight Connector 9">
              <a:extLst>
                <a:ext uri="{FF2B5EF4-FFF2-40B4-BE49-F238E27FC236}">
                  <a16:creationId xmlns:a16="http://schemas.microsoft.com/office/drawing/2014/main" id="{ED5029C0-E513-055D-779D-57D29A38ADD7}"/>
                </a:ext>
              </a:extLst>
            </p:cNvPr>
            <p:cNvCxnSpPr/>
            <p:nvPr/>
          </p:nvCxnSpPr>
          <p:spPr>
            <a:xfrm>
              <a:off x="2073603" y="2062803"/>
              <a:ext cx="2160003" cy="0"/>
            </a:xfrm>
            <a:prstGeom prst="line">
              <a:avLst/>
            </a:prstGeom>
            <a:grpFill/>
            <a:ln w="12700">
              <a:solidFill>
                <a:srgbClr val="000F78"/>
              </a:solidFill>
            </a:ln>
          </p:spPr>
          <p:style>
            <a:lnRef idx="1">
              <a:schemeClr val="accent1"/>
            </a:lnRef>
            <a:fillRef idx="0">
              <a:schemeClr val="accent1"/>
            </a:fillRef>
            <a:effectRef idx="0">
              <a:schemeClr val="accent1"/>
            </a:effectRef>
            <a:fontRef idx="minor">
              <a:schemeClr val="tx1"/>
            </a:fontRef>
          </p:style>
        </p:cxnSp>
      </p:grpSp>
      <p:sp>
        <p:nvSpPr>
          <p:cNvPr id="6" name="四角形: メモ 1">
            <a:extLst>
              <a:ext uri="{FF2B5EF4-FFF2-40B4-BE49-F238E27FC236}">
                <a16:creationId xmlns:a16="http://schemas.microsoft.com/office/drawing/2014/main" id="{576DC109-711E-1875-E66B-465DBEB3DE2A}"/>
              </a:ext>
            </a:extLst>
          </p:cNvPr>
          <p:cNvSpPr/>
          <p:nvPr/>
        </p:nvSpPr>
        <p:spPr>
          <a:xfrm>
            <a:off x="-1488524" y="259200"/>
            <a:ext cx="1412324" cy="534370"/>
          </a:xfrm>
          <a:prstGeom prst="foldedCorner">
            <a:avLst/>
          </a:prstGeom>
          <a:solidFill>
            <a:srgbClr val="FFFF00"/>
          </a:solidFill>
          <a:ln w="9525" cap="rnd" cmpd="sng" algn="ctr">
            <a:noFill/>
            <a:prstDash val="solid"/>
            <a:round/>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algn="ctr" defTabSz="742950"/>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当スライドは作成必須</a:t>
            </a:r>
          </a:p>
        </p:txBody>
      </p:sp>
      <p:sp>
        <p:nvSpPr>
          <p:cNvPr id="21" name="四角形: メモ 1">
            <a:extLst>
              <a:ext uri="{FF2B5EF4-FFF2-40B4-BE49-F238E27FC236}">
                <a16:creationId xmlns:a16="http://schemas.microsoft.com/office/drawing/2014/main" id="{ACFB2DEB-804D-4E95-C10C-7E9BB5BFF3E0}"/>
              </a:ext>
            </a:extLst>
          </p:cNvPr>
          <p:cNvSpPr/>
          <p:nvPr/>
        </p:nvSpPr>
        <p:spPr>
          <a:xfrm>
            <a:off x="8061141" y="259200"/>
            <a:ext cx="1651634" cy="530966"/>
          </a:xfrm>
          <a:prstGeom prst="foldedCorner">
            <a:avLst/>
          </a:prstGeom>
          <a:solidFill>
            <a:srgbClr val="FF9900"/>
          </a:solidFill>
          <a:ln w="9525" cap="rnd" cmpd="sng" algn="ctr">
            <a:noFill/>
            <a:prstDash val="solid"/>
            <a:round/>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algn="ctr" defTabSz="742950"/>
            <a:r>
              <a:rPr kumimoji="1" lang="ja-JP" altLang="en-US" sz="1050" b="1">
                <a:solidFill>
                  <a:srgbClr val="575757"/>
                </a:solidFill>
                <a:latin typeface="Yu Gothic UI"/>
                <a:ea typeface="Yu Gothic UI"/>
                <a:sym typeface="Yu Gothic UI" panose="020B0500000000000000" pitchFamily="50" charset="-128"/>
              </a:rPr>
              <a:t>コンソーシアム</a:t>
            </a:r>
            <a:r>
              <a:rPr lang="ja-JP" altLang="en-US" sz="1050" b="1">
                <a:solidFill>
                  <a:srgbClr val="575757"/>
                </a:solidFill>
                <a:latin typeface="Yu Gothic UI"/>
                <a:ea typeface="Yu Gothic UI"/>
                <a:sym typeface="Yu Gothic UI" panose="020B0500000000000000" pitchFamily="50" charset="-128"/>
              </a:rPr>
              <a:t>形式</a:t>
            </a:r>
            <a:r>
              <a:rPr kumimoji="1" lang="ja-JP" altLang="en-US" sz="1050" b="1">
                <a:solidFill>
                  <a:srgbClr val="575757"/>
                </a:solidFill>
                <a:latin typeface="Yu Gothic UI"/>
                <a:ea typeface="Yu Gothic UI"/>
                <a:sym typeface="Yu Gothic UI" panose="020B0500000000000000" pitchFamily="50" charset="-128"/>
              </a:rPr>
              <a:t>の場合、事業者ごとにスライド作成</a:t>
            </a:r>
            <a:endParaRPr kumimoji="1" lang="en-US" altLang="ja-JP" sz="1050" b="1">
              <a:solidFill>
                <a:srgbClr val="575757"/>
              </a:solidFill>
              <a:latin typeface="Yu Gothic UI"/>
              <a:ea typeface="Yu Gothic UI"/>
              <a:sym typeface="Yu Gothic UI" panose="020B0500000000000000" pitchFamily="50" charset="-128"/>
            </a:endParaRPr>
          </a:p>
          <a:p>
            <a:pPr algn="ctr" defTabSz="742950"/>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（株式会社</a:t>
            </a:r>
            <a:r>
              <a:rPr kumimoji="1" lang="en-US" altLang="ja-JP"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XXXX</a:t>
            </a:r>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a:t>
            </a:r>
          </a:p>
        </p:txBody>
      </p:sp>
      <p:sp>
        <p:nvSpPr>
          <p:cNvPr id="2" name="正方形/長方形 1">
            <a:extLst>
              <a:ext uri="{FF2B5EF4-FFF2-40B4-BE49-F238E27FC236}">
                <a16:creationId xmlns:a16="http://schemas.microsoft.com/office/drawing/2014/main" id="{C561B1D8-0A28-15C9-60C5-79A2048BBEBB}"/>
              </a:ext>
            </a:extLst>
          </p:cNvPr>
          <p:cNvSpPr/>
          <p:nvPr/>
        </p:nvSpPr>
        <p:spPr>
          <a:xfrm>
            <a:off x="8061141" y="1012556"/>
            <a:ext cx="1463859" cy="222786"/>
          </a:xfrm>
          <a:prstGeom prst="rect">
            <a:avLst/>
          </a:prstGeom>
          <a:solidFill>
            <a:schemeClr val="accent2"/>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r>
              <a:rPr kumimoji="1" lang="ja-JP" altLang="en-US" sz="1200" b="1" dirty="0">
                <a:solidFill>
                  <a:schemeClr val="bg1"/>
                </a:solidFill>
              </a:rPr>
              <a:t>会社全体（全社）</a:t>
            </a:r>
          </a:p>
        </p:txBody>
      </p:sp>
      <p:pic>
        <p:nvPicPr>
          <p:cNvPr id="12" name="図 11">
            <a:extLst>
              <a:ext uri="{FF2B5EF4-FFF2-40B4-BE49-F238E27FC236}">
                <a16:creationId xmlns:a16="http://schemas.microsoft.com/office/drawing/2014/main" id="{D9298C08-D1BC-DA38-9594-C19FC43E87FC}"/>
              </a:ext>
            </a:extLst>
          </p:cNvPr>
          <p:cNvPicPr>
            <a:picLocks noChangeAspect="1"/>
          </p:cNvPicPr>
          <p:nvPr/>
        </p:nvPicPr>
        <p:blipFill>
          <a:blip r:embed="rId6"/>
          <a:stretch>
            <a:fillRect/>
          </a:stretch>
        </p:blipFill>
        <p:spPr>
          <a:xfrm>
            <a:off x="381000" y="1559923"/>
            <a:ext cx="9144000" cy="2765878"/>
          </a:xfrm>
          <a:prstGeom prst="rect">
            <a:avLst/>
          </a:prstGeom>
        </p:spPr>
      </p:pic>
      <p:sp>
        <p:nvSpPr>
          <p:cNvPr id="3" name="正方形/長方形 2">
            <a:extLst>
              <a:ext uri="{FF2B5EF4-FFF2-40B4-BE49-F238E27FC236}">
                <a16:creationId xmlns:a16="http://schemas.microsoft.com/office/drawing/2014/main" id="{A3718FC0-809D-5993-5208-BF28866FF19E}"/>
              </a:ext>
            </a:extLst>
          </p:cNvPr>
          <p:cNvSpPr/>
          <p:nvPr/>
        </p:nvSpPr>
        <p:spPr>
          <a:xfrm>
            <a:off x="461175" y="1607629"/>
            <a:ext cx="914400" cy="316584"/>
          </a:xfrm>
          <a:prstGeom prst="rect">
            <a:avLst/>
          </a:prstGeom>
          <a:noFill/>
          <a:ln w="571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marL="285750" indent="-285750" algn="l">
              <a:buFont typeface="Arial" panose="020B0604020202020204" pitchFamily="34" charset="0"/>
              <a:buChar char="•"/>
            </a:pPr>
            <a:endParaRPr kumimoji="1" lang="ja-JP" altLang="en-US" sz="1200" b="1"/>
          </a:p>
        </p:txBody>
      </p:sp>
      <p:sp>
        <p:nvSpPr>
          <p:cNvPr id="13" name="正方形/長方形 12">
            <a:extLst>
              <a:ext uri="{FF2B5EF4-FFF2-40B4-BE49-F238E27FC236}">
                <a16:creationId xmlns:a16="http://schemas.microsoft.com/office/drawing/2014/main" id="{2AE4C24C-E1A2-023A-682B-C10E322096BF}"/>
              </a:ext>
            </a:extLst>
          </p:cNvPr>
          <p:cNvSpPr/>
          <p:nvPr/>
        </p:nvSpPr>
        <p:spPr>
          <a:xfrm>
            <a:off x="4952999" y="1657359"/>
            <a:ext cx="1551167" cy="2668441"/>
          </a:xfrm>
          <a:prstGeom prst="rect">
            <a:avLst/>
          </a:prstGeom>
          <a:noFill/>
          <a:ln w="571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marL="285750" indent="-285750" algn="l">
              <a:buFont typeface="Arial" panose="020B0604020202020204" pitchFamily="34" charset="0"/>
              <a:buChar char="•"/>
            </a:pPr>
            <a:endParaRPr kumimoji="1" lang="ja-JP" altLang="en-US" sz="1200" b="1"/>
          </a:p>
        </p:txBody>
      </p:sp>
    </p:spTree>
    <p:extLst>
      <p:ext uri="{BB962C8B-B14F-4D97-AF65-F5344CB8AC3E}">
        <p14:creationId xmlns:p14="http://schemas.microsoft.com/office/powerpoint/2010/main" val="189390971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2211680-C7CE-A62F-CC94-EA279D4E4AC3}"/>
            </a:ext>
          </a:extLst>
        </p:cNvPr>
        <p:cNvGrpSpPr/>
        <p:nvPr/>
      </p:nvGrpSpPr>
      <p:grpSpPr>
        <a:xfrm>
          <a:off x="0" y="0"/>
          <a:ext cx="0" cy="0"/>
          <a:chOff x="0" y="0"/>
          <a:chExt cx="0" cy="0"/>
        </a:xfrm>
      </p:grpSpPr>
      <p:graphicFrame>
        <p:nvGraphicFramePr>
          <p:cNvPr id="5" name="think-cell data - do not delete" hidden="1">
            <a:extLst>
              <a:ext uri="{FF2B5EF4-FFF2-40B4-BE49-F238E27FC236}">
                <a16:creationId xmlns:a16="http://schemas.microsoft.com/office/drawing/2014/main" id="{CAD52AE1-E7F4-E1AC-1D03-01554B066EA5}"/>
              </a:ext>
            </a:extLst>
          </p:cNvPr>
          <p:cNvGraphicFramePr>
            <a:graphicFrameLocks/>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277" imgH="277" progId="TCLayout.ActiveDocument.1">
                  <p:embed/>
                </p:oleObj>
              </mc:Choice>
              <mc:Fallback>
                <p:oleObj name="think-cellスライド" r:id="rId4" imgW="277" imgH="277" progId="TCLayout.ActiveDocument.1">
                  <p:embed/>
                  <p:pic>
                    <p:nvPicPr>
                      <p:cNvPr id="5" name="think-cell data - do not delete" hidden="1">
                        <a:extLst>
                          <a:ext uri="{FF2B5EF4-FFF2-40B4-BE49-F238E27FC236}">
                            <a16:creationId xmlns:a16="http://schemas.microsoft.com/office/drawing/2014/main" id="{CAD52AE1-E7F4-E1AC-1D03-01554B066EA5}"/>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 name="Title 3">
            <a:extLst>
              <a:ext uri="{FF2B5EF4-FFF2-40B4-BE49-F238E27FC236}">
                <a16:creationId xmlns:a16="http://schemas.microsoft.com/office/drawing/2014/main" id="{8BEA56EE-DDCE-B48E-AD72-2C64765CAA75}"/>
              </a:ext>
            </a:extLst>
          </p:cNvPr>
          <p:cNvSpPr>
            <a:spLocks noGrp="1"/>
          </p:cNvSpPr>
          <p:nvPr>
            <p:ph type="title"/>
          </p:nvPr>
        </p:nvSpPr>
        <p:spPr/>
        <p:txBody>
          <a:bodyPr vert="horz"/>
          <a:lstStyle/>
          <a:p>
            <a:endParaRPr lang="ja-JP" altLang="en-US"/>
          </a:p>
        </p:txBody>
      </p:sp>
      <p:sp>
        <p:nvSpPr>
          <p:cNvPr id="17" name="Text Placeholder 16">
            <a:extLst>
              <a:ext uri="{FF2B5EF4-FFF2-40B4-BE49-F238E27FC236}">
                <a16:creationId xmlns:a16="http://schemas.microsoft.com/office/drawing/2014/main" id="{F92CCBB6-412C-4CAD-DE82-866AB1D293FC}"/>
              </a:ext>
            </a:extLst>
          </p:cNvPr>
          <p:cNvSpPr>
            <a:spLocks noGrp="1"/>
          </p:cNvSpPr>
          <p:nvPr>
            <p:ph type="body" sz="quarter" idx="12"/>
          </p:nvPr>
        </p:nvSpPr>
        <p:spPr/>
        <p:txBody>
          <a:bodyPr/>
          <a:lstStyle/>
          <a:p>
            <a:r>
              <a:rPr lang="ja-JP" altLang="en-US"/>
              <a:t>③地域への波及効果（ア）賃上げ計画</a:t>
            </a:r>
          </a:p>
        </p:txBody>
      </p:sp>
      <p:sp>
        <p:nvSpPr>
          <p:cNvPr id="7" name="Rectangle: Folded Corner 6">
            <a:extLst>
              <a:ext uri="{FF2B5EF4-FFF2-40B4-BE49-F238E27FC236}">
                <a16:creationId xmlns:a16="http://schemas.microsoft.com/office/drawing/2014/main" id="{3CACFE29-140C-C99A-D913-8D918C3B0A18}"/>
              </a:ext>
            </a:extLst>
          </p:cNvPr>
          <p:cNvSpPr/>
          <p:nvPr/>
        </p:nvSpPr>
        <p:spPr>
          <a:xfrm>
            <a:off x="461175" y="4616401"/>
            <a:ext cx="9144000" cy="1862525"/>
          </a:xfrm>
          <a:prstGeom prst="foldedCorner">
            <a:avLst/>
          </a:prstGeom>
          <a:solidFill>
            <a:schemeClr val="accent3">
              <a:lumMod val="20000"/>
              <a:lumOff val="80000"/>
            </a:schemeClr>
          </a:solidFill>
          <a:ln>
            <a:noFill/>
          </a:ln>
        </p:spPr>
        <p:style>
          <a:lnRef idx="1">
            <a:schemeClr val="accent1"/>
          </a:lnRef>
          <a:fillRef idx="0">
            <a:schemeClr val="accent1"/>
          </a:fillRef>
          <a:effectRef idx="0">
            <a:schemeClr val="accent1"/>
          </a:effectRef>
          <a:fontRef idx="minor">
            <a:schemeClr val="tx1"/>
          </a:fontRef>
        </p:style>
        <p:txBody>
          <a:bodyPr lIns="91440" tIns="45720" rIns="91440" bIns="45720" rtlCol="0" anchor="t"/>
          <a:lstStyle/>
          <a:p>
            <a:r>
              <a:rPr lang="ja-JP" altLang="en-US" sz="1200" b="1" u="sng" dirty="0">
                <a:solidFill>
                  <a:schemeClr val="accent5"/>
                </a:solidFill>
                <a:latin typeface="Yu Gothic UI" panose="020B0500000000000000" pitchFamily="50" charset="-128"/>
                <a:ea typeface="Yu Gothic UI" panose="020B0500000000000000" pitchFamily="50" charset="-128"/>
                <a:sym typeface="Yu Gothic UI" panose="020B0500000000000000" pitchFamily="50" charset="-128"/>
              </a:rPr>
              <a:t>事業化報告３年目（補助事業完了後３年目）</a:t>
            </a:r>
            <a:r>
              <a:rPr lang="ja-JP" altLang="en-US" sz="1200" b="1"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の、</a:t>
            </a:r>
            <a:r>
              <a:rPr lang="ja-JP" altLang="en-US" sz="1200" b="1" u="sng" dirty="0">
                <a:solidFill>
                  <a:schemeClr val="accent5"/>
                </a:solidFill>
                <a:latin typeface="Yu Gothic UI" panose="020B0500000000000000" pitchFamily="50" charset="-128"/>
                <a:ea typeface="Yu Gothic UI" panose="020B0500000000000000" pitchFamily="50" charset="-128"/>
                <a:sym typeface="Yu Gothic UI" panose="020B0500000000000000" pitchFamily="50" charset="-128"/>
              </a:rPr>
              <a:t>補助事業に関わる</a:t>
            </a:r>
            <a:r>
              <a:rPr kumimoji="1" lang="ja-JP" altLang="en-US" sz="1200" b="1"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従業員</a:t>
            </a:r>
            <a:r>
              <a:rPr lang="ja-JP" altLang="en-US" sz="1200" b="1"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１</a:t>
            </a:r>
            <a:r>
              <a:rPr kumimoji="1" lang="ja-JP" altLang="en-US" sz="1200" b="1"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人当たり給与支給総額の数値実現に向けた取組内容・根拠を記載してください。</a:t>
            </a:r>
            <a:endParaRPr kumimoji="1" lang="en-US" altLang="ja-JP" sz="1200" b="1"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grpSp>
        <p:nvGrpSpPr>
          <p:cNvPr id="8" name="RectangleWithLineGroup">
            <a:extLst>
              <a:ext uri="{FF2B5EF4-FFF2-40B4-BE49-F238E27FC236}">
                <a16:creationId xmlns:a16="http://schemas.microsoft.com/office/drawing/2014/main" id="{D548245E-33F7-8E14-50D1-E764CCD19608}"/>
              </a:ext>
            </a:extLst>
          </p:cNvPr>
          <p:cNvGrpSpPr/>
          <p:nvPr/>
        </p:nvGrpSpPr>
        <p:grpSpPr>
          <a:xfrm>
            <a:off x="381000" y="914400"/>
            <a:ext cx="9144000" cy="380480"/>
            <a:chOff x="2073603" y="1702803"/>
            <a:chExt cx="2160003" cy="360000"/>
          </a:xfrm>
          <a:noFill/>
        </p:grpSpPr>
        <p:sp>
          <p:nvSpPr>
            <p:cNvPr id="9" name="Rectangle 8">
              <a:extLst>
                <a:ext uri="{FF2B5EF4-FFF2-40B4-BE49-F238E27FC236}">
                  <a16:creationId xmlns:a16="http://schemas.microsoft.com/office/drawing/2014/main" id="{6F9D19B4-C810-3522-A7C4-4C263B1D9A17}"/>
                </a:ext>
              </a:extLst>
            </p:cNvPr>
            <p:cNvSpPr/>
            <p:nvPr/>
          </p:nvSpPr>
          <p:spPr>
            <a:xfrm>
              <a:off x="2073603" y="1702803"/>
              <a:ext cx="2160003" cy="360000"/>
            </a:xfrm>
            <a:prstGeom prst="rect">
              <a:avLst/>
            </a:prstGeom>
            <a:grpFill/>
            <a:ln>
              <a:noFill/>
            </a:ln>
          </p:spPr>
          <p:style>
            <a:lnRef idx="1">
              <a:schemeClr val="accent1"/>
            </a:lnRef>
            <a:fillRef idx="0">
              <a:schemeClr val="accent1"/>
            </a:fillRef>
            <a:effectRef idx="0">
              <a:schemeClr val="accent1"/>
            </a:effectRef>
            <a:fontRef idx="minor">
              <a:schemeClr val="tx1"/>
            </a:fontRef>
          </p:style>
          <p:txBody>
            <a:bodyPr wrap="none" rtlCol="0" anchor="ctr" anchorCtr="0"/>
            <a:lstStyle/>
            <a:p>
              <a:r>
                <a:rPr kumimoji="1" lang="ja-JP" altLang="en-US" sz="1400" b="1" dirty="0">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補助事業の従業員給与の推移（補助事業完了後の賃上げ）</a:t>
              </a:r>
            </a:p>
          </p:txBody>
        </p:sp>
        <p:cxnSp>
          <p:nvCxnSpPr>
            <p:cNvPr id="10" name="Straight Connector 9">
              <a:extLst>
                <a:ext uri="{FF2B5EF4-FFF2-40B4-BE49-F238E27FC236}">
                  <a16:creationId xmlns:a16="http://schemas.microsoft.com/office/drawing/2014/main" id="{8944379C-7898-4670-D458-7FB370038282}"/>
                </a:ext>
              </a:extLst>
            </p:cNvPr>
            <p:cNvCxnSpPr/>
            <p:nvPr/>
          </p:nvCxnSpPr>
          <p:spPr>
            <a:xfrm>
              <a:off x="2073603" y="2062803"/>
              <a:ext cx="2160003" cy="0"/>
            </a:xfrm>
            <a:prstGeom prst="line">
              <a:avLst/>
            </a:prstGeom>
            <a:grpFill/>
            <a:ln w="12700">
              <a:solidFill>
                <a:srgbClr val="000F78"/>
              </a:solidFill>
            </a:ln>
          </p:spPr>
          <p:style>
            <a:lnRef idx="1">
              <a:schemeClr val="accent1"/>
            </a:lnRef>
            <a:fillRef idx="0">
              <a:schemeClr val="accent1"/>
            </a:fillRef>
            <a:effectRef idx="0">
              <a:schemeClr val="accent1"/>
            </a:effectRef>
            <a:fontRef idx="minor">
              <a:schemeClr val="tx1"/>
            </a:fontRef>
          </p:style>
        </p:cxnSp>
      </p:grpSp>
      <p:sp>
        <p:nvSpPr>
          <p:cNvPr id="6" name="四角形: メモ 1">
            <a:extLst>
              <a:ext uri="{FF2B5EF4-FFF2-40B4-BE49-F238E27FC236}">
                <a16:creationId xmlns:a16="http://schemas.microsoft.com/office/drawing/2014/main" id="{6E6979FA-22E4-4FC5-F05D-55DEB50945E7}"/>
              </a:ext>
            </a:extLst>
          </p:cNvPr>
          <p:cNvSpPr/>
          <p:nvPr/>
        </p:nvSpPr>
        <p:spPr>
          <a:xfrm>
            <a:off x="-1488524" y="259200"/>
            <a:ext cx="1412324" cy="534370"/>
          </a:xfrm>
          <a:prstGeom prst="foldedCorner">
            <a:avLst/>
          </a:prstGeom>
          <a:solidFill>
            <a:srgbClr val="FFFF00"/>
          </a:solidFill>
          <a:ln w="9525" cap="rnd" cmpd="sng" algn="ctr">
            <a:noFill/>
            <a:prstDash val="solid"/>
            <a:round/>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algn="ctr" defTabSz="742950"/>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当スライドは作成必須</a:t>
            </a:r>
          </a:p>
        </p:txBody>
      </p:sp>
      <p:sp>
        <p:nvSpPr>
          <p:cNvPr id="21" name="四角形: メモ 1">
            <a:extLst>
              <a:ext uri="{FF2B5EF4-FFF2-40B4-BE49-F238E27FC236}">
                <a16:creationId xmlns:a16="http://schemas.microsoft.com/office/drawing/2014/main" id="{D6E0AEFB-3BEB-AAB7-C103-F2D2727FDC28}"/>
              </a:ext>
            </a:extLst>
          </p:cNvPr>
          <p:cNvSpPr/>
          <p:nvPr/>
        </p:nvSpPr>
        <p:spPr>
          <a:xfrm>
            <a:off x="8061141" y="259200"/>
            <a:ext cx="1651634" cy="530966"/>
          </a:xfrm>
          <a:prstGeom prst="foldedCorner">
            <a:avLst/>
          </a:prstGeom>
          <a:solidFill>
            <a:srgbClr val="FF9900"/>
          </a:solidFill>
          <a:ln w="9525" cap="rnd" cmpd="sng" algn="ctr">
            <a:noFill/>
            <a:prstDash val="solid"/>
            <a:round/>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algn="ctr" defTabSz="742950"/>
            <a:r>
              <a:rPr kumimoji="1" lang="ja-JP" altLang="en-US" sz="1050" b="1">
                <a:solidFill>
                  <a:srgbClr val="575757"/>
                </a:solidFill>
                <a:latin typeface="Yu Gothic UI"/>
                <a:ea typeface="Yu Gothic UI"/>
                <a:sym typeface="Yu Gothic UI" panose="020B0500000000000000" pitchFamily="50" charset="-128"/>
              </a:rPr>
              <a:t>コンソーシアム</a:t>
            </a:r>
            <a:r>
              <a:rPr lang="ja-JP" altLang="en-US" sz="1050" b="1">
                <a:solidFill>
                  <a:srgbClr val="575757"/>
                </a:solidFill>
                <a:latin typeface="Yu Gothic UI"/>
                <a:ea typeface="Yu Gothic UI"/>
                <a:sym typeface="Yu Gothic UI" panose="020B0500000000000000" pitchFamily="50" charset="-128"/>
              </a:rPr>
              <a:t>形式</a:t>
            </a:r>
            <a:r>
              <a:rPr kumimoji="1" lang="ja-JP" altLang="en-US" sz="1050" b="1">
                <a:solidFill>
                  <a:srgbClr val="575757"/>
                </a:solidFill>
                <a:latin typeface="Yu Gothic UI"/>
                <a:ea typeface="Yu Gothic UI"/>
                <a:sym typeface="Yu Gothic UI" panose="020B0500000000000000" pitchFamily="50" charset="-128"/>
              </a:rPr>
              <a:t>の場合、事業者ごとにスライド作成</a:t>
            </a:r>
            <a:endParaRPr kumimoji="1" lang="en-US" altLang="ja-JP" sz="1050" b="1">
              <a:solidFill>
                <a:srgbClr val="575757"/>
              </a:solidFill>
              <a:latin typeface="Yu Gothic UI"/>
              <a:ea typeface="Yu Gothic UI"/>
              <a:sym typeface="Yu Gothic UI" panose="020B0500000000000000" pitchFamily="50" charset="-128"/>
            </a:endParaRPr>
          </a:p>
          <a:p>
            <a:pPr algn="ctr" defTabSz="742950"/>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（株式会社</a:t>
            </a:r>
            <a:r>
              <a:rPr kumimoji="1" lang="en-US" altLang="ja-JP"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XXXX</a:t>
            </a:r>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a:t>
            </a:r>
          </a:p>
        </p:txBody>
      </p:sp>
      <p:sp>
        <p:nvSpPr>
          <p:cNvPr id="11" name="正方形/長方形 10">
            <a:extLst>
              <a:ext uri="{FF2B5EF4-FFF2-40B4-BE49-F238E27FC236}">
                <a16:creationId xmlns:a16="http://schemas.microsoft.com/office/drawing/2014/main" id="{87E8F0B8-22FB-C72B-6567-03C5E18A94C9}"/>
              </a:ext>
            </a:extLst>
          </p:cNvPr>
          <p:cNvSpPr/>
          <p:nvPr/>
        </p:nvSpPr>
        <p:spPr>
          <a:xfrm>
            <a:off x="8061141" y="1012556"/>
            <a:ext cx="1463859" cy="222786"/>
          </a:xfrm>
          <a:prstGeom prst="rect">
            <a:avLst/>
          </a:prstGeom>
          <a:solidFill>
            <a:schemeClr val="accent2"/>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r>
              <a:rPr kumimoji="1" lang="ja-JP" altLang="en-US" sz="1200" b="1" dirty="0">
                <a:solidFill>
                  <a:schemeClr val="bg1"/>
                </a:solidFill>
              </a:rPr>
              <a:t>補助事業</a:t>
            </a:r>
          </a:p>
        </p:txBody>
      </p:sp>
      <p:pic>
        <p:nvPicPr>
          <p:cNvPr id="12" name="図 11">
            <a:extLst>
              <a:ext uri="{FF2B5EF4-FFF2-40B4-BE49-F238E27FC236}">
                <a16:creationId xmlns:a16="http://schemas.microsoft.com/office/drawing/2014/main" id="{DD35AF09-C289-24E6-DBF2-9430FDA67B98}"/>
              </a:ext>
            </a:extLst>
          </p:cNvPr>
          <p:cNvPicPr>
            <a:picLocks noChangeAspect="1"/>
          </p:cNvPicPr>
          <p:nvPr/>
        </p:nvPicPr>
        <p:blipFill>
          <a:blip r:embed="rId6"/>
          <a:stretch>
            <a:fillRect/>
          </a:stretch>
        </p:blipFill>
        <p:spPr>
          <a:xfrm>
            <a:off x="381000" y="1573969"/>
            <a:ext cx="9144000" cy="2765878"/>
          </a:xfrm>
          <a:prstGeom prst="rect">
            <a:avLst/>
          </a:prstGeom>
        </p:spPr>
      </p:pic>
      <p:sp>
        <p:nvSpPr>
          <p:cNvPr id="2" name="正方形/長方形 1">
            <a:extLst>
              <a:ext uri="{FF2B5EF4-FFF2-40B4-BE49-F238E27FC236}">
                <a16:creationId xmlns:a16="http://schemas.microsoft.com/office/drawing/2014/main" id="{40963D8D-618D-685A-6EE9-4FB4F81AD2B7}"/>
              </a:ext>
            </a:extLst>
          </p:cNvPr>
          <p:cNvSpPr/>
          <p:nvPr/>
        </p:nvSpPr>
        <p:spPr>
          <a:xfrm>
            <a:off x="461175" y="1607629"/>
            <a:ext cx="914400" cy="316584"/>
          </a:xfrm>
          <a:prstGeom prst="rect">
            <a:avLst/>
          </a:prstGeom>
          <a:noFill/>
          <a:ln w="571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marL="285750" indent="-285750" algn="l">
              <a:buFont typeface="Arial" panose="020B0604020202020204" pitchFamily="34" charset="0"/>
              <a:buChar char="•"/>
            </a:pPr>
            <a:endParaRPr kumimoji="1" lang="ja-JP" altLang="en-US" sz="1200" b="1"/>
          </a:p>
        </p:txBody>
      </p:sp>
      <p:sp>
        <p:nvSpPr>
          <p:cNvPr id="13" name="正方形/長方形 12">
            <a:extLst>
              <a:ext uri="{FF2B5EF4-FFF2-40B4-BE49-F238E27FC236}">
                <a16:creationId xmlns:a16="http://schemas.microsoft.com/office/drawing/2014/main" id="{D991F67A-9CE0-B32E-5F2C-C78458BE7311}"/>
              </a:ext>
            </a:extLst>
          </p:cNvPr>
          <p:cNvSpPr/>
          <p:nvPr/>
        </p:nvSpPr>
        <p:spPr>
          <a:xfrm>
            <a:off x="6463743" y="1657359"/>
            <a:ext cx="1551167" cy="2668441"/>
          </a:xfrm>
          <a:prstGeom prst="rect">
            <a:avLst/>
          </a:prstGeom>
          <a:noFill/>
          <a:ln w="571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marL="285750" indent="-285750" algn="l">
              <a:buFont typeface="Arial" panose="020B0604020202020204" pitchFamily="34" charset="0"/>
              <a:buChar char="•"/>
            </a:pPr>
            <a:endParaRPr kumimoji="1" lang="ja-JP" altLang="en-US" sz="1200" b="1"/>
          </a:p>
        </p:txBody>
      </p:sp>
    </p:spTree>
    <p:extLst>
      <p:ext uri="{BB962C8B-B14F-4D97-AF65-F5344CB8AC3E}">
        <p14:creationId xmlns:p14="http://schemas.microsoft.com/office/powerpoint/2010/main" val="257945186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hink-cell data - do not delete" hidden="1">
            <a:extLst>
              <a:ext uri="{FF2B5EF4-FFF2-40B4-BE49-F238E27FC236}">
                <a16:creationId xmlns:a16="http://schemas.microsoft.com/office/drawing/2014/main" id="{33CBD815-16C0-20CD-98DF-97D502360CB6}"/>
              </a:ext>
            </a:extLst>
          </p:cNvPr>
          <p:cNvGraphicFramePr>
            <a:graphicFrameLocks/>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12" imgW="277" imgH="277" progId="TCLayout.ActiveDocument.1">
                  <p:embed/>
                </p:oleObj>
              </mc:Choice>
              <mc:Fallback>
                <p:oleObj name="think-cellスライド" r:id="rId12" imgW="277" imgH="277" progId="TCLayout.ActiveDocument.1">
                  <p:embed/>
                  <p:pic>
                    <p:nvPicPr>
                      <p:cNvPr id="6" name="think-cell data - do not delete" hidden="1">
                        <a:extLst>
                          <a:ext uri="{FF2B5EF4-FFF2-40B4-BE49-F238E27FC236}">
                            <a16:creationId xmlns:a16="http://schemas.microsoft.com/office/drawing/2014/main" id="{33CBD815-16C0-20CD-98DF-97D502360CB6}"/>
                          </a:ext>
                        </a:extLst>
                      </p:cNvPr>
                      <p:cNvPicPr/>
                      <p:nvPr/>
                    </p:nvPicPr>
                    <p:blipFill>
                      <a:blip r:embed="rId13"/>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2330FEC4-384B-E885-FC46-B4F3E3EC6091}"/>
              </a:ext>
            </a:extLst>
          </p:cNvPr>
          <p:cNvSpPr>
            <a:spLocks noGrp="1"/>
          </p:cNvSpPr>
          <p:nvPr>
            <p:ph type="title"/>
          </p:nvPr>
        </p:nvSpPr>
        <p:spPr/>
        <p:txBody>
          <a:bodyPr vert="horz"/>
          <a:lstStyle/>
          <a:p>
            <a:r>
              <a:rPr kumimoji="1" lang="ja-JP" altLang="en-US"/>
              <a:t>目次</a:t>
            </a:r>
          </a:p>
        </p:txBody>
      </p:sp>
      <p:sp>
        <p:nvSpPr>
          <p:cNvPr id="24" name="Text Placeholder 2">
            <a:hlinkClick r:id="rId14" action="ppaction://hlinksldjump"/>
            <a:extLst>
              <a:ext uri="{FF2B5EF4-FFF2-40B4-BE49-F238E27FC236}">
                <a16:creationId xmlns:a16="http://schemas.microsoft.com/office/drawing/2014/main" id="{3DC4EB33-92BF-6EBE-2179-51958E3612BD}"/>
              </a:ext>
            </a:extLst>
          </p:cNvPr>
          <p:cNvSpPr>
            <a:spLocks/>
          </p:cNvSpPr>
          <p:nvPr>
            <p:custDataLst>
              <p:tags r:id="rId2"/>
            </p:custDataLst>
          </p:nvPr>
        </p:nvSpPr>
        <p:spPr bwMode="auto">
          <a:xfrm>
            <a:off x="1752600" y="2219326"/>
            <a:ext cx="6477000" cy="284163"/>
          </a:xfrm>
          <a:prstGeom prst="rect">
            <a:avLst/>
          </a:prstGeom>
          <a:noFill/>
          <a:ln w="127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0" rIns="0" bIns="39688"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spcBef>
                <a:spcPct val="0"/>
              </a:spcBef>
              <a:spcAft>
                <a:spcPct val="0"/>
              </a:spcAft>
              <a:buNone/>
            </a:pPr>
            <a:r>
              <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①経営力</a:t>
            </a:r>
          </a:p>
        </p:txBody>
      </p:sp>
      <p:sp>
        <p:nvSpPr>
          <p:cNvPr id="3" name="Text Placeholder 2">
            <a:hlinkClick r:id="rId15" action="ppaction://hlinksldjump"/>
            <a:extLst>
              <a:ext uri="{FF2B5EF4-FFF2-40B4-BE49-F238E27FC236}">
                <a16:creationId xmlns:a16="http://schemas.microsoft.com/office/drawing/2014/main" id="{F3809D49-244E-297E-AA7C-AC3D8C1B3DBE}"/>
              </a:ext>
            </a:extLst>
          </p:cNvPr>
          <p:cNvSpPr>
            <a:spLocks/>
          </p:cNvSpPr>
          <p:nvPr>
            <p:custDataLst>
              <p:tags r:id="rId3"/>
            </p:custDataLst>
          </p:nvPr>
        </p:nvSpPr>
        <p:spPr bwMode="auto">
          <a:xfrm>
            <a:off x="1752600" y="2503489"/>
            <a:ext cx="6477000" cy="366713"/>
          </a:xfrm>
          <a:prstGeom prst="rect">
            <a:avLst/>
          </a:prstGeom>
          <a:noFill/>
          <a:ln w="12700" cmpd="sng" algn="ctr">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41275" rIns="0" bIns="80963"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②先進性・成長性</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4" name="Text Placeholder 2">
            <a:hlinkClick r:id="rId16" action="ppaction://hlinksldjump"/>
            <a:extLst>
              <a:ext uri="{FF2B5EF4-FFF2-40B4-BE49-F238E27FC236}">
                <a16:creationId xmlns:a16="http://schemas.microsoft.com/office/drawing/2014/main" id="{13B2CF0F-4040-5011-E8DB-FC50E71D2A54}"/>
              </a:ext>
            </a:extLst>
          </p:cNvPr>
          <p:cNvSpPr>
            <a:spLocks/>
          </p:cNvSpPr>
          <p:nvPr>
            <p:custDataLst>
              <p:tags r:id="rId4"/>
            </p:custDataLst>
          </p:nvPr>
        </p:nvSpPr>
        <p:spPr bwMode="auto">
          <a:xfrm>
            <a:off x="1752600" y="2870200"/>
            <a:ext cx="6477000" cy="407988"/>
          </a:xfrm>
          <a:prstGeom prst="rect">
            <a:avLst/>
          </a:prstGeom>
          <a:noFill/>
          <a:ln w="12700" cmpd="sng" algn="ctr">
            <a:solidFill>
              <a:schemeClr val="accent1"/>
            </a:solidFill>
          </a:ln>
          <a:effectLst/>
          <a:extLst>
            <a:ext uri="{909E8E84-426E-40DD-AFC4-6F175D3DCCD1}">
              <a14:hiddenFill xmlns:a14="http://schemas.microsoft.com/office/drawing/2010/main">
                <a:solidFill>
                  <a:schemeClr val="accent1"/>
                </a:solidFill>
              </a14:hiddenFill>
            </a:ext>
          </a:extLst>
        </p:spPr>
        <p:txBody>
          <a:bodyPr vert="horz" wrap="none" lIns="80963" tIns="80963" rIns="0" bIns="82550"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b="1">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③地域への波及効果</a:t>
            </a:r>
            <a:endParaRPr kumimoji="1" lang="ja-JP" altLang="en-US"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5" name="Text Placeholder 2">
            <a:hlinkClick r:id="rId17" action="ppaction://hlinksldjump"/>
            <a:extLst>
              <a:ext uri="{FF2B5EF4-FFF2-40B4-BE49-F238E27FC236}">
                <a16:creationId xmlns:a16="http://schemas.microsoft.com/office/drawing/2014/main" id="{D2856580-6208-2CAA-191F-D4E73848C160}"/>
              </a:ext>
            </a:extLst>
          </p:cNvPr>
          <p:cNvSpPr>
            <a:spLocks/>
          </p:cNvSpPr>
          <p:nvPr>
            <p:custDataLst>
              <p:tags r:id="rId5"/>
            </p:custDataLst>
          </p:nvPr>
        </p:nvSpPr>
        <p:spPr bwMode="auto">
          <a:xfrm>
            <a:off x="1752600" y="3278189"/>
            <a:ext cx="6477000" cy="354013"/>
          </a:xfrm>
          <a:prstGeom prst="rect">
            <a:avLst/>
          </a:prstGeom>
          <a:noFill/>
          <a:ln w="127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sng" algn="ctr">
                <a:solidFill>
                  <a:schemeClr val="bg1"/>
                </a:solidFill>
              </a14:hiddenLine>
            </a:ext>
          </a:extLst>
        </p:spPr>
        <p:txBody>
          <a:bodyPr vert="horz" wrap="none" lIns="80963" tIns="69850" rIns="0" bIns="71438"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422400" lvl="1" indent="-42988">
              <a:spcBef>
                <a:spcPct val="0"/>
              </a:spcBef>
              <a:spcAft>
                <a:spcPct val="0"/>
              </a:spcAft>
              <a:buNone/>
            </a:pPr>
            <a:r>
              <a:rPr lang="ja-JP" altLang="en-US">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（ア）賃上げ計画</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8" name="Text Placeholder 2">
            <a:extLst>
              <a:ext uri="{FF2B5EF4-FFF2-40B4-BE49-F238E27FC236}">
                <a16:creationId xmlns:a16="http://schemas.microsoft.com/office/drawing/2014/main" id="{85837976-BD1F-47F1-744F-BA4C5D432B51}"/>
              </a:ext>
            </a:extLst>
          </p:cNvPr>
          <p:cNvSpPr>
            <a:spLocks/>
          </p:cNvSpPr>
          <p:nvPr>
            <p:custDataLst>
              <p:tags r:id="rId6"/>
            </p:custDataLst>
          </p:nvPr>
        </p:nvSpPr>
        <p:spPr bwMode="auto">
          <a:xfrm>
            <a:off x="1752600" y="3632200"/>
            <a:ext cx="6477000" cy="355600"/>
          </a:xfrm>
          <a:prstGeom prst="rect">
            <a:avLst/>
          </a:prstGeom>
          <a:solidFill>
            <a:schemeClr val="accent1"/>
          </a:solidFill>
          <a:ln w="12700" cmpd="sng" algn="ctr">
            <a:solidFill>
              <a:schemeClr val="bg1"/>
            </a:solidFill>
          </a:ln>
          <a:effectLst/>
        </p:spPr>
        <p:txBody>
          <a:bodyPr vert="horz" wrap="none" lIns="80963" tIns="71438" rIns="0" bIns="71438"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422400" lvl="1" indent="-42988">
              <a:spcBef>
                <a:spcPct val="0"/>
              </a:spcBef>
              <a:spcAft>
                <a:spcPct val="0"/>
              </a:spcAft>
              <a:buNone/>
            </a:pPr>
            <a:r>
              <a:rPr lang="ja-JP" altLang="en-US" b="1">
                <a:solidFill>
                  <a:schemeClr val="bg1"/>
                </a:solidFill>
                <a:effectLst/>
                <a:latin typeface="Yu Gothic UI" panose="020B0500000000000000" pitchFamily="50" charset="-128"/>
                <a:ea typeface="Yu Gothic UI" panose="020B0500000000000000" pitchFamily="50" charset="-128"/>
                <a:sym typeface="Yu Gothic UI" panose="020B0500000000000000" pitchFamily="50" charset="-128"/>
              </a:rPr>
              <a:t>（イ）地域への波及効果</a:t>
            </a:r>
            <a:endParaRPr kumimoji="1" lang="ja-JP" altLang="en-US" b="1">
              <a:solidFill>
                <a:schemeClr val="bg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7" name="Text Placeholder 2">
            <a:hlinkClick r:id="" action="ppaction://noaction"/>
            <a:extLst>
              <a:ext uri="{FF2B5EF4-FFF2-40B4-BE49-F238E27FC236}">
                <a16:creationId xmlns:a16="http://schemas.microsoft.com/office/drawing/2014/main" id="{15233D84-D560-8C58-D044-FABFAADD0399}"/>
              </a:ext>
            </a:extLst>
          </p:cNvPr>
          <p:cNvSpPr>
            <a:spLocks/>
          </p:cNvSpPr>
          <p:nvPr>
            <p:custDataLst>
              <p:tags r:id="rId7"/>
            </p:custDataLst>
          </p:nvPr>
        </p:nvSpPr>
        <p:spPr bwMode="auto">
          <a:xfrm>
            <a:off x="1752600" y="3987801"/>
            <a:ext cx="6477000" cy="366713"/>
          </a:xfrm>
          <a:prstGeom prst="rect">
            <a:avLst/>
          </a:prstGeom>
          <a:noFill/>
          <a:ln w="12700" cmpd="sng" algn="ctr">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80963" rIns="0" bIns="41275"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④</a:t>
            </a:r>
            <a:r>
              <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大規模投資・費用対効果</a:t>
            </a:r>
          </a:p>
        </p:txBody>
      </p:sp>
      <p:sp>
        <p:nvSpPr>
          <p:cNvPr id="30" name="Text Placeholder 2">
            <a:hlinkClick r:id="rId18" action="ppaction://hlinksldjump"/>
            <a:extLst>
              <a:ext uri="{FF2B5EF4-FFF2-40B4-BE49-F238E27FC236}">
                <a16:creationId xmlns:a16="http://schemas.microsoft.com/office/drawing/2014/main" id="{2A74E7E9-0746-A929-D2B8-E79374E7A801}"/>
              </a:ext>
            </a:extLst>
          </p:cNvPr>
          <p:cNvSpPr>
            <a:spLocks/>
          </p:cNvSpPr>
          <p:nvPr>
            <p:custDataLst>
              <p:tags r:id="rId8"/>
            </p:custDataLst>
          </p:nvPr>
        </p:nvSpPr>
        <p:spPr bwMode="auto">
          <a:xfrm>
            <a:off x="1752600" y="4354514"/>
            <a:ext cx="6477000" cy="284163"/>
          </a:xfrm>
          <a:prstGeom prst="rect">
            <a:avLst/>
          </a:prstGeom>
          <a:noFill/>
          <a:ln w="12700" cmpd="sng" algn="ctr">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39688" rIns="0" bIns="0"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⑤</a:t>
            </a:r>
            <a:r>
              <a:rPr lang="ja-JP" altLang="en-US">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実現可能性</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11" name="Text Placeholder 2">
            <a:hlinkClick r:id="rId18" action="ppaction://hlinksldjump"/>
            <a:extLst>
              <a:ext uri="{FF2B5EF4-FFF2-40B4-BE49-F238E27FC236}">
                <a16:creationId xmlns:a16="http://schemas.microsoft.com/office/drawing/2014/main" id="{7E9E188F-FF3D-AF94-CFE7-05477B24141F}"/>
              </a:ext>
            </a:extLst>
          </p:cNvPr>
          <p:cNvSpPr>
            <a:spLocks/>
          </p:cNvSpPr>
          <p:nvPr>
            <p:custDataLst>
              <p:tags r:id="rId9"/>
            </p:custDataLst>
          </p:nvPr>
        </p:nvSpPr>
        <p:spPr bwMode="auto">
          <a:xfrm>
            <a:off x="1752600" y="4657149"/>
            <a:ext cx="6477000" cy="285750"/>
          </a:xfrm>
          <a:prstGeom prst="rect">
            <a:avLst/>
          </a:prstGeom>
          <a:noFill/>
          <a:ln w="12700" cmpd="sng" algn="ctr">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41275" rIns="0" bIns="0"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⑥補助金の必要性</a:t>
            </a:r>
          </a:p>
        </p:txBody>
      </p:sp>
    </p:spTree>
    <p:extLst>
      <p:ext uri="{BB962C8B-B14F-4D97-AF65-F5344CB8AC3E}">
        <p14:creationId xmlns:p14="http://schemas.microsoft.com/office/powerpoint/2010/main" val="66017231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5" name="think-cell data - do not delete" hidden="1">
            <a:extLst>
              <a:ext uri="{FF2B5EF4-FFF2-40B4-BE49-F238E27FC236}">
                <a16:creationId xmlns:a16="http://schemas.microsoft.com/office/drawing/2014/main" id="{67DF7753-B142-9860-011D-CC52403F84D2}"/>
              </a:ext>
            </a:extLst>
          </p:cNvPr>
          <p:cNvGraphicFramePr>
            <a:graphicFrameLocks/>
          </p:cNvGraphicFramePr>
          <p:nvPr>
            <p:custDataLst>
              <p:tags r:id="rId1"/>
            </p:custDataLst>
            <p:extLst>
              <p:ext uri="{D42A27DB-BD31-4B8C-83A1-F6EECF244321}">
                <p14:modId xmlns:p14="http://schemas.microsoft.com/office/powerpoint/2010/main" val="681632483"/>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277" imgH="277" progId="TCLayout.ActiveDocument.1">
                  <p:embed/>
                </p:oleObj>
              </mc:Choice>
              <mc:Fallback>
                <p:oleObj name="think-cellスライド" r:id="rId4" imgW="277" imgH="277" progId="TCLayout.ActiveDocument.1">
                  <p:embed/>
                  <p:pic>
                    <p:nvPicPr>
                      <p:cNvPr id="35" name="think-cell data - do not delete" hidden="1">
                        <a:extLst>
                          <a:ext uri="{FF2B5EF4-FFF2-40B4-BE49-F238E27FC236}">
                            <a16:creationId xmlns:a16="http://schemas.microsoft.com/office/drawing/2014/main" id="{67DF7753-B142-9860-011D-CC52403F84D2}"/>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CC27B5EA-CB18-86B1-E2AC-5C7A654B152B}"/>
              </a:ext>
            </a:extLst>
          </p:cNvPr>
          <p:cNvSpPr>
            <a:spLocks noGrp="1"/>
          </p:cNvSpPr>
          <p:nvPr>
            <p:ph type="title"/>
          </p:nvPr>
        </p:nvSpPr>
        <p:spPr/>
        <p:txBody>
          <a:bodyPr/>
          <a:lstStyle/>
          <a:p>
            <a:endParaRPr kumimoji="1" lang="ja-JP" altLang="en-US"/>
          </a:p>
        </p:txBody>
      </p:sp>
      <p:sp>
        <p:nvSpPr>
          <p:cNvPr id="3" name="Text Placeholder 2">
            <a:extLst>
              <a:ext uri="{FF2B5EF4-FFF2-40B4-BE49-F238E27FC236}">
                <a16:creationId xmlns:a16="http://schemas.microsoft.com/office/drawing/2014/main" id="{A16FC12E-F363-E8A6-22F3-779E4D469FF2}"/>
              </a:ext>
            </a:extLst>
          </p:cNvPr>
          <p:cNvSpPr>
            <a:spLocks noGrp="1"/>
          </p:cNvSpPr>
          <p:nvPr>
            <p:ph type="body" sz="quarter" idx="12"/>
          </p:nvPr>
        </p:nvSpPr>
        <p:spPr/>
        <p:txBody>
          <a:bodyPr/>
          <a:lstStyle/>
          <a:p>
            <a:r>
              <a:rPr lang="ja-JP" altLang="en-US"/>
              <a:t>③地域への波及効果（イ）地域への波及効果</a:t>
            </a:r>
          </a:p>
        </p:txBody>
      </p:sp>
      <p:grpSp>
        <p:nvGrpSpPr>
          <p:cNvPr id="4" name="RectangleWithLineGroup">
            <a:extLst>
              <a:ext uri="{FF2B5EF4-FFF2-40B4-BE49-F238E27FC236}">
                <a16:creationId xmlns:a16="http://schemas.microsoft.com/office/drawing/2014/main" id="{25F002CA-7489-0259-E97E-57F3BE5BD3FB}"/>
              </a:ext>
            </a:extLst>
          </p:cNvPr>
          <p:cNvGrpSpPr/>
          <p:nvPr/>
        </p:nvGrpSpPr>
        <p:grpSpPr>
          <a:xfrm>
            <a:off x="381000" y="914400"/>
            <a:ext cx="9144000" cy="380480"/>
            <a:chOff x="2073603" y="1702803"/>
            <a:chExt cx="2160003" cy="360000"/>
          </a:xfrm>
          <a:noFill/>
        </p:grpSpPr>
        <p:sp>
          <p:nvSpPr>
            <p:cNvPr id="5" name="Rectangle 4">
              <a:extLst>
                <a:ext uri="{FF2B5EF4-FFF2-40B4-BE49-F238E27FC236}">
                  <a16:creationId xmlns:a16="http://schemas.microsoft.com/office/drawing/2014/main" id="{8F93470A-9EE0-9040-FB14-506E54B45D3F}"/>
                </a:ext>
              </a:extLst>
            </p:cNvPr>
            <p:cNvSpPr/>
            <p:nvPr/>
          </p:nvSpPr>
          <p:spPr>
            <a:xfrm>
              <a:off x="2073603" y="1702803"/>
              <a:ext cx="2160003" cy="360000"/>
            </a:xfrm>
            <a:prstGeom prst="rect">
              <a:avLst/>
            </a:prstGeom>
            <a:grpFill/>
            <a:ln>
              <a:noFill/>
            </a:ln>
          </p:spPr>
          <p:style>
            <a:lnRef idx="1">
              <a:schemeClr val="accent1"/>
            </a:lnRef>
            <a:fillRef idx="0">
              <a:schemeClr val="accent1"/>
            </a:fillRef>
            <a:effectRef idx="0">
              <a:schemeClr val="accent1"/>
            </a:effectRef>
            <a:fontRef idx="minor">
              <a:schemeClr val="tx1"/>
            </a:fontRef>
          </p:style>
          <p:txBody>
            <a:bodyPr wrap="none" rtlCol="0" anchor="ctr" anchorCtr="0"/>
            <a:lstStyle/>
            <a:p>
              <a:r>
                <a:rPr kumimoji="1" lang="ja-JP" altLang="en-US" sz="1400" b="1">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コンソーシアムのスキーム</a:t>
              </a:r>
            </a:p>
          </p:txBody>
        </p:sp>
        <p:cxnSp>
          <p:nvCxnSpPr>
            <p:cNvPr id="6" name="Straight Connector 5">
              <a:extLst>
                <a:ext uri="{FF2B5EF4-FFF2-40B4-BE49-F238E27FC236}">
                  <a16:creationId xmlns:a16="http://schemas.microsoft.com/office/drawing/2014/main" id="{89551DE4-F21D-73BE-13F5-F82D6B44ED35}"/>
                </a:ext>
              </a:extLst>
            </p:cNvPr>
            <p:cNvCxnSpPr/>
            <p:nvPr/>
          </p:nvCxnSpPr>
          <p:spPr>
            <a:xfrm>
              <a:off x="2073603" y="2062803"/>
              <a:ext cx="2160003" cy="0"/>
            </a:xfrm>
            <a:prstGeom prst="line">
              <a:avLst/>
            </a:prstGeom>
            <a:grpFill/>
            <a:ln w="12700">
              <a:solidFill>
                <a:srgbClr val="000F78"/>
              </a:solidFill>
            </a:ln>
          </p:spPr>
          <p:style>
            <a:lnRef idx="1">
              <a:schemeClr val="accent1"/>
            </a:lnRef>
            <a:fillRef idx="0">
              <a:schemeClr val="accent1"/>
            </a:fillRef>
            <a:effectRef idx="0">
              <a:schemeClr val="accent1"/>
            </a:effectRef>
            <a:fontRef idx="minor">
              <a:schemeClr val="tx1"/>
            </a:fontRef>
          </p:style>
        </p:cxnSp>
      </p:grpSp>
      <p:sp>
        <p:nvSpPr>
          <p:cNvPr id="7" name="正方形/長方形 76">
            <a:extLst>
              <a:ext uri="{FF2B5EF4-FFF2-40B4-BE49-F238E27FC236}">
                <a16:creationId xmlns:a16="http://schemas.microsoft.com/office/drawing/2014/main" id="{862F893C-AA69-A0E6-360B-EBEF9283C552}"/>
              </a:ext>
            </a:extLst>
          </p:cNvPr>
          <p:cNvSpPr/>
          <p:nvPr/>
        </p:nvSpPr>
        <p:spPr bwMode="auto">
          <a:xfrm>
            <a:off x="2223213" y="2161103"/>
            <a:ext cx="1402292" cy="2273465"/>
          </a:xfrm>
          <a:prstGeom prst="rect">
            <a:avLst/>
          </a:prstGeom>
          <a:solidFill>
            <a:schemeClr val="accent3">
              <a:lumMod val="20000"/>
              <a:lumOff val="80000"/>
            </a:schemeClr>
          </a:solidFill>
          <a:ln w="9525">
            <a:solidFill>
              <a:srgbClr val="B2B2B2"/>
            </a:solidFill>
            <a:miter lim="800000"/>
            <a:headEnd/>
            <a:tailEnd/>
          </a:ln>
          <a:effectLst/>
        </p:spPr>
        <p:txBody>
          <a:bodyPr vert="eaVert" wrap="square" rtlCol="0" anchor="ct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en-US" altLang="ja-JP" sz="900" b="0" i="0" u="none" strike="noStrike" kern="0" cap="none" spc="0" normalizeH="0" baseline="0" noProof="0">
              <a:ln>
                <a:noFill/>
              </a:ln>
              <a:solidFill>
                <a:srgbClr val="000000"/>
              </a:solidFill>
              <a:effectLst/>
              <a:uLnTx/>
              <a:uFillTx/>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8" name="正方形/長方形 77">
            <a:extLst>
              <a:ext uri="{FF2B5EF4-FFF2-40B4-BE49-F238E27FC236}">
                <a16:creationId xmlns:a16="http://schemas.microsoft.com/office/drawing/2014/main" id="{8F53484F-D408-358F-E63C-21B68003B823}"/>
              </a:ext>
            </a:extLst>
          </p:cNvPr>
          <p:cNvSpPr/>
          <p:nvPr/>
        </p:nvSpPr>
        <p:spPr bwMode="auto">
          <a:xfrm>
            <a:off x="4822159" y="2161103"/>
            <a:ext cx="1355085" cy="2273465"/>
          </a:xfrm>
          <a:prstGeom prst="rect">
            <a:avLst/>
          </a:prstGeom>
          <a:solidFill>
            <a:schemeClr val="accent3">
              <a:lumMod val="20000"/>
              <a:lumOff val="80000"/>
            </a:schemeClr>
          </a:solidFill>
          <a:ln w="9525">
            <a:solidFill>
              <a:srgbClr val="B2B2B2"/>
            </a:solidFill>
            <a:miter lim="800000"/>
            <a:headEnd/>
            <a:tailEnd/>
          </a:ln>
          <a:effectLst/>
        </p:spPr>
        <p:txBody>
          <a:bodyPr vert="eaVert" wrap="square" rtlCol="0" anchor="ct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ja-JP" altLang="en-US" sz="900" b="0" i="0" u="none" strike="noStrike" kern="0" cap="none" spc="0" normalizeH="0" baseline="0" noProof="0">
              <a:ln>
                <a:noFill/>
              </a:ln>
              <a:solidFill>
                <a:srgbClr val="000000"/>
              </a:solidFill>
              <a:effectLst/>
              <a:uLnTx/>
              <a:uFillTx/>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9" name="正方形/長方形 78">
            <a:extLst>
              <a:ext uri="{FF2B5EF4-FFF2-40B4-BE49-F238E27FC236}">
                <a16:creationId xmlns:a16="http://schemas.microsoft.com/office/drawing/2014/main" id="{895C1DC0-0ED0-702E-F7BB-C4198CB906F4}"/>
              </a:ext>
            </a:extLst>
          </p:cNvPr>
          <p:cNvSpPr/>
          <p:nvPr/>
        </p:nvSpPr>
        <p:spPr bwMode="auto">
          <a:xfrm>
            <a:off x="2405621" y="2913586"/>
            <a:ext cx="1037477" cy="346249"/>
          </a:xfrm>
          <a:prstGeom prst="rect">
            <a:avLst/>
          </a:prstGeom>
          <a:solidFill>
            <a:schemeClr val="accent1"/>
          </a:solidFill>
          <a:ln w="9525">
            <a:noFill/>
            <a:miter lim="800000"/>
            <a:headEnd/>
            <a:tailEnd/>
          </a:ln>
          <a:effectLst/>
        </p:spPr>
        <p:txBody>
          <a:bodyPr wrap="square"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900" b="1" i="0" u="none" strike="noStrike" kern="0" cap="none" spc="0" normalizeH="0" baseline="0" noProof="0" dirty="0">
                <a:ln>
                  <a:noFill/>
                </a:ln>
                <a:solidFill>
                  <a:schemeClr val="bg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売上高</a:t>
            </a:r>
            <a:r>
              <a:rPr kumimoji="0" lang="en-US" altLang="ja-JP" sz="900" b="1" i="0" u="none" strike="noStrike" kern="0" cap="none" spc="0" normalizeH="0" baseline="0" noProof="0" dirty="0">
                <a:ln>
                  <a:noFill/>
                </a:ln>
                <a:solidFill>
                  <a:schemeClr val="bg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30</a:t>
            </a:r>
            <a:r>
              <a:rPr kumimoji="0" lang="ja-JP" altLang="en-US" sz="900" b="1" i="0" u="none" strike="noStrike" kern="0" cap="none" spc="0" normalizeH="0" baseline="0" noProof="0" dirty="0">
                <a:ln>
                  <a:noFill/>
                </a:ln>
                <a:solidFill>
                  <a:schemeClr val="bg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億円</a:t>
            </a:r>
          </a:p>
        </p:txBody>
      </p:sp>
      <p:sp>
        <p:nvSpPr>
          <p:cNvPr id="10" name="正方形/長方形 79">
            <a:extLst>
              <a:ext uri="{FF2B5EF4-FFF2-40B4-BE49-F238E27FC236}">
                <a16:creationId xmlns:a16="http://schemas.microsoft.com/office/drawing/2014/main" id="{629CC83A-D2E0-E78F-5416-653273DBE3C2}"/>
              </a:ext>
            </a:extLst>
          </p:cNvPr>
          <p:cNvSpPr/>
          <p:nvPr/>
        </p:nvSpPr>
        <p:spPr bwMode="auto">
          <a:xfrm>
            <a:off x="2405621" y="3384741"/>
            <a:ext cx="1037477" cy="346249"/>
          </a:xfrm>
          <a:prstGeom prst="rect">
            <a:avLst/>
          </a:prstGeom>
          <a:solidFill>
            <a:schemeClr val="accent1"/>
          </a:solidFill>
          <a:ln w="9525">
            <a:noFill/>
            <a:miter lim="800000"/>
            <a:headEnd/>
            <a:tailEnd/>
          </a:ln>
          <a:effectLst/>
        </p:spPr>
        <p:txBody>
          <a:bodyPr wrap="square"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825" b="1" i="0" u="none" strike="noStrike" kern="0" cap="none" spc="0" normalizeH="0" baseline="0" noProof="0">
                <a:ln>
                  <a:noFill/>
                </a:ln>
                <a:solidFill>
                  <a:schemeClr val="bg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給与総額</a:t>
            </a:r>
            <a:r>
              <a:rPr kumimoji="0" lang="en-US" altLang="ja-JP" sz="825" b="1" i="0" u="none" strike="noStrike" kern="0" cap="none" spc="0" normalizeH="0" baseline="0" noProof="0">
                <a:ln>
                  <a:noFill/>
                </a:ln>
                <a:solidFill>
                  <a:schemeClr val="bg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10</a:t>
            </a:r>
            <a:r>
              <a:rPr kumimoji="0" lang="ja-JP" altLang="en-US" sz="825" b="1" i="0" u="none" strike="noStrike" kern="0" cap="none" spc="0" normalizeH="0" baseline="0" noProof="0">
                <a:ln>
                  <a:noFill/>
                </a:ln>
                <a:solidFill>
                  <a:schemeClr val="bg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億円</a:t>
            </a:r>
          </a:p>
        </p:txBody>
      </p:sp>
      <p:sp>
        <p:nvSpPr>
          <p:cNvPr id="11" name="正方形/長方形 80">
            <a:extLst>
              <a:ext uri="{FF2B5EF4-FFF2-40B4-BE49-F238E27FC236}">
                <a16:creationId xmlns:a16="http://schemas.microsoft.com/office/drawing/2014/main" id="{BDF1FB7F-DF31-9317-9EC2-787F15F0CA46}"/>
              </a:ext>
            </a:extLst>
          </p:cNvPr>
          <p:cNvSpPr/>
          <p:nvPr/>
        </p:nvSpPr>
        <p:spPr bwMode="auto">
          <a:xfrm>
            <a:off x="2405621" y="3855895"/>
            <a:ext cx="1037477" cy="352095"/>
          </a:xfrm>
          <a:prstGeom prst="rect">
            <a:avLst/>
          </a:prstGeom>
          <a:solidFill>
            <a:schemeClr val="accent1"/>
          </a:solidFill>
          <a:ln w="9525">
            <a:noFill/>
            <a:miter lim="800000"/>
            <a:headEnd/>
            <a:tailEnd/>
          </a:ln>
          <a:effectLst/>
        </p:spPr>
        <p:txBody>
          <a:bodyPr wrap="square"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900" b="1" i="0" u="none" strike="noStrike" kern="0" cap="none" spc="0" normalizeH="0" baseline="0" noProof="0">
                <a:ln>
                  <a:noFill/>
                </a:ln>
                <a:solidFill>
                  <a:schemeClr val="bg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投資額</a:t>
            </a:r>
            <a:r>
              <a:rPr kumimoji="0" lang="en-US" altLang="ja-JP" sz="900" b="1" i="0" u="none" strike="noStrike" kern="0" cap="none" spc="0" normalizeH="0" baseline="0" noProof="0">
                <a:ln>
                  <a:noFill/>
                </a:ln>
                <a:solidFill>
                  <a:schemeClr val="bg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4.0</a:t>
            </a:r>
            <a:r>
              <a:rPr kumimoji="0" lang="ja-JP" altLang="en-US" sz="900" b="1" i="0" u="none" strike="noStrike" kern="0" cap="none" spc="0" normalizeH="0" baseline="0" noProof="0">
                <a:ln>
                  <a:noFill/>
                </a:ln>
                <a:solidFill>
                  <a:schemeClr val="bg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億円</a:t>
            </a:r>
          </a:p>
        </p:txBody>
      </p:sp>
      <p:sp>
        <p:nvSpPr>
          <p:cNvPr id="12" name="テキスト ボックス 81">
            <a:extLst>
              <a:ext uri="{FF2B5EF4-FFF2-40B4-BE49-F238E27FC236}">
                <a16:creationId xmlns:a16="http://schemas.microsoft.com/office/drawing/2014/main" id="{E8DCA79F-888A-7BEE-5F10-20FD5AFCC67C}"/>
              </a:ext>
            </a:extLst>
          </p:cNvPr>
          <p:cNvSpPr txBox="1"/>
          <p:nvPr/>
        </p:nvSpPr>
        <p:spPr>
          <a:xfrm>
            <a:off x="2347117" y="2526478"/>
            <a:ext cx="1154483" cy="230832"/>
          </a:xfrm>
          <a:prstGeom prst="rect">
            <a:avLst/>
          </a:prstGeom>
          <a:noFill/>
          <a:ln>
            <a:noFill/>
          </a:ln>
        </p:spPr>
        <p:txBody>
          <a:bodyPr wrap="none" rtlCol="0">
            <a:spAutoFit/>
          </a:bodyPr>
          <a:lstStyle/>
          <a:p>
            <a:pPr defTabSz="685800">
              <a:defRPr/>
            </a:pPr>
            <a:r>
              <a:rPr kumimoji="1" lang="ja-JP" altLang="en-US" sz="900">
                <a:solidFill>
                  <a:schemeClr val="accent5"/>
                </a:solidFill>
                <a:latin typeface="Yu Gothic UI" panose="020B0500000000000000" pitchFamily="50" charset="-128"/>
                <a:ea typeface="Yu Gothic UI" panose="020B0500000000000000" pitchFamily="50" charset="-128"/>
                <a:sym typeface="Yu Gothic UI" panose="020B0500000000000000" pitchFamily="50" charset="-128"/>
              </a:rPr>
              <a:t>販路やブランドに強み</a:t>
            </a:r>
            <a:endParaRPr kumimoji="1" lang="en-US" altLang="ja-JP" sz="900">
              <a:solidFill>
                <a:schemeClr val="accent5"/>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13" name="テキスト ボックス 82">
            <a:extLst>
              <a:ext uri="{FF2B5EF4-FFF2-40B4-BE49-F238E27FC236}">
                <a16:creationId xmlns:a16="http://schemas.microsoft.com/office/drawing/2014/main" id="{E71DDB54-D580-0EBD-5EE4-6B6F879051A4}"/>
              </a:ext>
            </a:extLst>
          </p:cNvPr>
          <p:cNvSpPr txBox="1"/>
          <p:nvPr/>
        </p:nvSpPr>
        <p:spPr>
          <a:xfrm>
            <a:off x="3875910" y="2440440"/>
            <a:ext cx="715580" cy="230832"/>
          </a:xfrm>
          <a:prstGeom prst="rect">
            <a:avLst/>
          </a:prstGeom>
          <a:noFill/>
          <a:ln>
            <a:noFill/>
          </a:ln>
        </p:spPr>
        <p:txBody>
          <a:bodyPr wrap="square" rtlCol="0">
            <a:spAutoFit/>
          </a:bodyPr>
          <a:lstStyle/>
          <a:p>
            <a:pPr algn="ctr" defTabSz="685800"/>
            <a:r>
              <a:rPr kumimoji="1" lang="ja-JP" altLang="en-US" sz="900">
                <a:solidFill>
                  <a:schemeClr val="accent5"/>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相乗効果</a:t>
            </a:r>
          </a:p>
        </p:txBody>
      </p:sp>
      <p:sp>
        <p:nvSpPr>
          <p:cNvPr id="14" name="正方形/長方形 83">
            <a:extLst>
              <a:ext uri="{FF2B5EF4-FFF2-40B4-BE49-F238E27FC236}">
                <a16:creationId xmlns:a16="http://schemas.microsoft.com/office/drawing/2014/main" id="{510D1BFB-11F3-BD8C-CFB6-C99632D3C943}"/>
              </a:ext>
            </a:extLst>
          </p:cNvPr>
          <p:cNvSpPr/>
          <p:nvPr/>
        </p:nvSpPr>
        <p:spPr bwMode="auto">
          <a:xfrm>
            <a:off x="7371517" y="2913586"/>
            <a:ext cx="1023667" cy="346249"/>
          </a:xfrm>
          <a:prstGeom prst="rect">
            <a:avLst/>
          </a:prstGeom>
          <a:solidFill>
            <a:schemeClr val="accent1"/>
          </a:solidFill>
          <a:ln w="9525">
            <a:noFill/>
            <a:miter lim="800000"/>
            <a:headEnd/>
            <a:tailEnd/>
          </a:ln>
          <a:effectLst/>
        </p:spPr>
        <p:txBody>
          <a:bodyPr wrap="square"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900" b="1" i="0" u="none" strike="noStrike" kern="0" cap="none" spc="0" normalizeH="0" baseline="0" noProof="0">
                <a:ln>
                  <a:noFill/>
                </a:ln>
                <a:solidFill>
                  <a:schemeClr val="bg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売上高</a:t>
            </a:r>
            <a:r>
              <a:rPr kumimoji="0" lang="en-US" altLang="ja-JP" sz="900" b="1" i="0" u="none" strike="noStrike" kern="0" cap="none" spc="0" normalizeH="0" baseline="0" noProof="0">
                <a:ln>
                  <a:noFill/>
                </a:ln>
                <a:solidFill>
                  <a:schemeClr val="bg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50</a:t>
            </a:r>
            <a:r>
              <a:rPr kumimoji="0" lang="ja-JP" altLang="en-US" sz="900" b="1" i="0" u="none" strike="noStrike" kern="0" cap="none" spc="0" normalizeH="0" baseline="0" noProof="0">
                <a:ln>
                  <a:noFill/>
                </a:ln>
                <a:solidFill>
                  <a:schemeClr val="bg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億円</a:t>
            </a:r>
          </a:p>
        </p:txBody>
      </p:sp>
      <p:sp>
        <p:nvSpPr>
          <p:cNvPr id="15" name="正方形/長方形 84">
            <a:extLst>
              <a:ext uri="{FF2B5EF4-FFF2-40B4-BE49-F238E27FC236}">
                <a16:creationId xmlns:a16="http://schemas.microsoft.com/office/drawing/2014/main" id="{16D746DD-E2B4-A662-8430-DB7B3D1FA091}"/>
              </a:ext>
            </a:extLst>
          </p:cNvPr>
          <p:cNvSpPr/>
          <p:nvPr/>
        </p:nvSpPr>
        <p:spPr bwMode="auto">
          <a:xfrm>
            <a:off x="7371517" y="3384741"/>
            <a:ext cx="1023667" cy="346249"/>
          </a:xfrm>
          <a:prstGeom prst="rect">
            <a:avLst/>
          </a:prstGeom>
          <a:solidFill>
            <a:schemeClr val="accent1"/>
          </a:solidFill>
          <a:ln w="9525">
            <a:noFill/>
            <a:miter lim="800000"/>
            <a:headEnd/>
            <a:tailEnd/>
          </a:ln>
          <a:effectLst/>
        </p:spPr>
        <p:txBody>
          <a:bodyPr wrap="square"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900" b="1" i="0" u="none" strike="noStrike" kern="0" cap="none" spc="0" normalizeH="0" baseline="0" noProof="0">
                <a:ln>
                  <a:noFill/>
                </a:ln>
                <a:solidFill>
                  <a:schemeClr val="bg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給与総額</a:t>
            </a:r>
            <a:r>
              <a:rPr kumimoji="0" lang="en-US" altLang="ja-JP" sz="900" b="1" i="0" u="none" strike="noStrike" kern="0" cap="none" spc="0" normalizeH="0" baseline="0" noProof="0">
                <a:ln>
                  <a:noFill/>
                </a:ln>
                <a:solidFill>
                  <a:schemeClr val="bg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15</a:t>
            </a:r>
            <a:r>
              <a:rPr kumimoji="0" lang="ja-JP" altLang="en-US" sz="900" b="1" i="0" u="none" strike="noStrike" kern="0" cap="none" spc="0" normalizeH="0" baseline="0" noProof="0">
                <a:ln>
                  <a:noFill/>
                </a:ln>
                <a:solidFill>
                  <a:schemeClr val="bg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億円</a:t>
            </a:r>
          </a:p>
        </p:txBody>
      </p:sp>
      <p:sp>
        <p:nvSpPr>
          <p:cNvPr id="16" name="正方形/長方形 85">
            <a:extLst>
              <a:ext uri="{FF2B5EF4-FFF2-40B4-BE49-F238E27FC236}">
                <a16:creationId xmlns:a16="http://schemas.microsoft.com/office/drawing/2014/main" id="{C00A2704-1541-8A17-A817-61EF48B4AA62}"/>
              </a:ext>
            </a:extLst>
          </p:cNvPr>
          <p:cNvSpPr/>
          <p:nvPr/>
        </p:nvSpPr>
        <p:spPr bwMode="auto">
          <a:xfrm>
            <a:off x="7379763" y="3855895"/>
            <a:ext cx="1023667" cy="338889"/>
          </a:xfrm>
          <a:prstGeom prst="rect">
            <a:avLst/>
          </a:prstGeom>
          <a:solidFill>
            <a:schemeClr val="accent1"/>
          </a:solidFill>
          <a:ln w="9525">
            <a:noFill/>
            <a:miter lim="800000"/>
            <a:headEnd/>
            <a:tailEnd/>
          </a:ln>
          <a:effectLst/>
        </p:spPr>
        <p:txBody>
          <a:bodyPr wrap="square"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900" b="1" i="0" u="none" strike="noStrike" kern="0" cap="none" spc="0" normalizeH="0" baseline="0" noProof="0">
                <a:ln>
                  <a:noFill/>
                </a:ln>
                <a:solidFill>
                  <a:schemeClr val="bg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投資額</a:t>
            </a:r>
            <a:r>
              <a:rPr kumimoji="0" lang="en-US" altLang="ja-JP" sz="900" b="1" i="0" u="none" strike="noStrike" kern="0" cap="none" spc="0" normalizeH="0" baseline="0" noProof="0">
                <a:ln>
                  <a:noFill/>
                </a:ln>
                <a:solidFill>
                  <a:schemeClr val="bg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6.5</a:t>
            </a:r>
            <a:r>
              <a:rPr kumimoji="0" lang="ja-JP" altLang="en-US" sz="900" b="1" i="0" u="none" strike="noStrike" kern="0" cap="none" spc="0" normalizeH="0" baseline="0" noProof="0">
                <a:ln>
                  <a:noFill/>
                </a:ln>
                <a:solidFill>
                  <a:schemeClr val="bg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億円</a:t>
            </a:r>
          </a:p>
        </p:txBody>
      </p:sp>
      <p:sp>
        <p:nvSpPr>
          <p:cNvPr id="17" name="テキスト ボックス 86">
            <a:extLst>
              <a:ext uri="{FF2B5EF4-FFF2-40B4-BE49-F238E27FC236}">
                <a16:creationId xmlns:a16="http://schemas.microsoft.com/office/drawing/2014/main" id="{86CB32EC-51C9-B7B6-C777-AC8745F305BB}"/>
              </a:ext>
            </a:extLst>
          </p:cNvPr>
          <p:cNvSpPr txBox="1"/>
          <p:nvPr/>
        </p:nvSpPr>
        <p:spPr>
          <a:xfrm>
            <a:off x="7348207" y="2526478"/>
            <a:ext cx="1011815" cy="230832"/>
          </a:xfrm>
          <a:prstGeom prst="rect">
            <a:avLst/>
          </a:prstGeom>
          <a:noFill/>
          <a:ln>
            <a:noFill/>
          </a:ln>
        </p:spPr>
        <p:txBody>
          <a:bodyPr wrap="none" rtlCol="0">
            <a:spAutoFit/>
          </a:bodyPr>
          <a:lstStyle/>
          <a:p>
            <a:pPr defTabSz="685800">
              <a:defRPr/>
            </a:pPr>
            <a:r>
              <a:rPr kumimoji="1" lang="ja-JP" altLang="en-US" sz="900">
                <a:solidFill>
                  <a:schemeClr val="accent5"/>
                </a:solidFill>
                <a:latin typeface="Yu Gothic UI" panose="020B0500000000000000" pitchFamily="50" charset="-128"/>
                <a:ea typeface="Yu Gothic UI" panose="020B0500000000000000" pitchFamily="50" charset="-128"/>
                <a:sym typeface="Yu Gothic UI" panose="020B0500000000000000" pitchFamily="50" charset="-128"/>
              </a:rPr>
              <a:t>コンソーシアム合計</a:t>
            </a:r>
            <a:endParaRPr kumimoji="1" lang="en-US" altLang="ja-JP" sz="900">
              <a:solidFill>
                <a:schemeClr val="accent5"/>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18" name="楕円 87">
            <a:extLst>
              <a:ext uri="{FF2B5EF4-FFF2-40B4-BE49-F238E27FC236}">
                <a16:creationId xmlns:a16="http://schemas.microsoft.com/office/drawing/2014/main" id="{9AB5E9E4-F3EE-E159-3B57-40AE4E4B58DC}"/>
              </a:ext>
            </a:extLst>
          </p:cNvPr>
          <p:cNvSpPr/>
          <p:nvPr/>
        </p:nvSpPr>
        <p:spPr bwMode="auto">
          <a:xfrm>
            <a:off x="6926500" y="2706510"/>
            <a:ext cx="1855229" cy="1698978"/>
          </a:xfrm>
          <a:prstGeom prst="ellipse">
            <a:avLst/>
          </a:prstGeom>
          <a:noFill/>
          <a:ln w="9525">
            <a:solidFill>
              <a:schemeClr val="accent5"/>
            </a:solidFill>
            <a:miter lim="800000"/>
            <a:headEnd/>
            <a:tailEnd/>
          </a:ln>
          <a:effectLst/>
        </p:spPr>
        <p:txBody>
          <a:bodyPr wrap="square" rtlCol="0" anchor="ctr"/>
          <a:lstStyle/>
          <a:p>
            <a:pPr defTabSz="685800"/>
            <a:endParaRPr lang="ja-JP" altLang="en-US" sz="900">
              <a:solidFill>
                <a:srgbClr val="000000"/>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19" name="テキスト ボックス 89">
            <a:extLst>
              <a:ext uri="{FF2B5EF4-FFF2-40B4-BE49-F238E27FC236}">
                <a16:creationId xmlns:a16="http://schemas.microsoft.com/office/drawing/2014/main" id="{3187D001-CD01-212D-9AB6-36D032038639}"/>
              </a:ext>
            </a:extLst>
          </p:cNvPr>
          <p:cNvSpPr txBox="1"/>
          <p:nvPr/>
        </p:nvSpPr>
        <p:spPr>
          <a:xfrm>
            <a:off x="5022648" y="2526478"/>
            <a:ext cx="954107" cy="230832"/>
          </a:xfrm>
          <a:prstGeom prst="rect">
            <a:avLst/>
          </a:prstGeom>
          <a:noFill/>
          <a:ln>
            <a:noFill/>
          </a:ln>
        </p:spPr>
        <p:txBody>
          <a:bodyPr wrap="none" rtlCol="0">
            <a:spAutoFit/>
          </a:bodyPr>
          <a:lstStyle/>
          <a:p>
            <a:pPr defTabSz="685800">
              <a:defRPr/>
            </a:pPr>
            <a:r>
              <a:rPr kumimoji="1" lang="ja-JP" altLang="en-US" sz="900">
                <a:solidFill>
                  <a:schemeClr val="accent5"/>
                </a:solidFill>
                <a:latin typeface="Yu Gothic UI" panose="020B0500000000000000" pitchFamily="50" charset="-128"/>
                <a:ea typeface="Yu Gothic UI" panose="020B0500000000000000" pitchFamily="50" charset="-128"/>
                <a:sym typeface="Yu Gothic UI" panose="020B0500000000000000" pitchFamily="50" charset="-128"/>
              </a:rPr>
              <a:t>特殊技術に強み</a:t>
            </a:r>
            <a:endParaRPr kumimoji="1" lang="en-US" altLang="ja-JP" sz="900">
              <a:solidFill>
                <a:schemeClr val="accent5"/>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20" name="テキスト ボックス 90">
            <a:extLst>
              <a:ext uri="{FF2B5EF4-FFF2-40B4-BE49-F238E27FC236}">
                <a16:creationId xmlns:a16="http://schemas.microsoft.com/office/drawing/2014/main" id="{1AE3173C-6F8B-F93E-BDEE-F21E27369357}"/>
              </a:ext>
            </a:extLst>
          </p:cNvPr>
          <p:cNvSpPr txBox="1"/>
          <p:nvPr/>
        </p:nvSpPr>
        <p:spPr>
          <a:xfrm>
            <a:off x="2533920" y="1920117"/>
            <a:ext cx="904415" cy="276999"/>
          </a:xfrm>
          <a:prstGeom prst="rect">
            <a:avLst/>
          </a:prstGeom>
          <a:noFill/>
        </p:spPr>
        <p:txBody>
          <a:bodyPr wrap="none" rtlCol="0">
            <a:spAutoFit/>
          </a:bodyPr>
          <a:lstStyle/>
          <a:p>
            <a:pPr defTabSz="685800"/>
            <a:r>
              <a:rPr kumimoji="1" lang="ja-JP" altLang="en-US" sz="1200">
                <a:solidFill>
                  <a:srgbClr val="000000"/>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株式会社</a:t>
            </a:r>
            <a:r>
              <a:rPr kumimoji="1" lang="en-US" altLang="ja-JP" sz="1200">
                <a:solidFill>
                  <a:srgbClr val="000000"/>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A</a:t>
            </a:r>
            <a:endParaRPr kumimoji="1" lang="ja-JP" altLang="en-US" sz="1200">
              <a:solidFill>
                <a:srgbClr val="000000"/>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p:txBody>
      </p:sp>
      <p:sp>
        <p:nvSpPr>
          <p:cNvPr id="21" name="テキスト ボックス 91">
            <a:extLst>
              <a:ext uri="{FF2B5EF4-FFF2-40B4-BE49-F238E27FC236}">
                <a16:creationId xmlns:a16="http://schemas.microsoft.com/office/drawing/2014/main" id="{ACD01D2A-B420-C2B3-C889-18DCAC47E174}"/>
              </a:ext>
            </a:extLst>
          </p:cNvPr>
          <p:cNvSpPr txBox="1"/>
          <p:nvPr/>
        </p:nvSpPr>
        <p:spPr>
          <a:xfrm>
            <a:off x="5058351" y="1920014"/>
            <a:ext cx="904415" cy="276999"/>
          </a:xfrm>
          <a:prstGeom prst="rect">
            <a:avLst/>
          </a:prstGeom>
          <a:noFill/>
        </p:spPr>
        <p:txBody>
          <a:bodyPr wrap="none" rtlCol="0">
            <a:spAutoFit/>
          </a:bodyPr>
          <a:lstStyle/>
          <a:p>
            <a:pPr defTabSz="685800"/>
            <a:r>
              <a:rPr kumimoji="1" lang="ja-JP" altLang="en-US" sz="1200">
                <a:solidFill>
                  <a:srgbClr val="000000"/>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株式会社</a:t>
            </a:r>
            <a:r>
              <a:rPr kumimoji="1" lang="en-US" altLang="ja-JP" sz="1200">
                <a:solidFill>
                  <a:srgbClr val="000000"/>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B</a:t>
            </a:r>
            <a:endParaRPr kumimoji="1" lang="ja-JP" altLang="en-US" sz="1200">
              <a:solidFill>
                <a:srgbClr val="000000"/>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p:txBody>
      </p:sp>
      <p:cxnSp>
        <p:nvCxnSpPr>
          <p:cNvPr id="22" name="直線コネクタ 92">
            <a:extLst>
              <a:ext uri="{FF2B5EF4-FFF2-40B4-BE49-F238E27FC236}">
                <a16:creationId xmlns:a16="http://schemas.microsoft.com/office/drawing/2014/main" id="{C8EA6ABA-4852-97AF-716C-8520282FC6E4}"/>
              </a:ext>
            </a:extLst>
          </p:cNvPr>
          <p:cNvCxnSpPr>
            <a:cxnSpLocks/>
            <a:stCxn id="19" idx="1"/>
            <a:endCxn id="12" idx="3"/>
          </p:cNvCxnSpPr>
          <p:nvPr/>
        </p:nvCxnSpPr>
        <p:spPr>
          <a:xfrm flipH="1">
            <a:off x="3501600" y="2641894"/>
            <a:ext cx="1521048" cy="0"/>
          </a:xfrm>
          <a:prstGeom prst="line">
            <a:avLst/>
          </a:prstGeom>
          <a:noFill/>
          <a:ln w="6350" cap="flat" cmpd="sng" algn="ctr">
            <a:solidFill>
              <a:srgbClr val="016F96"/>
            </a:solidFill>
            <a:prstDash val="dash"/>
            <a:miter lim="800000"/>
          </a:ln>
          <a:effectLst/>
        </p:spPr>
      </p:cxnSp>
      <p:cxnSp>
        <p:nvCxnSpPr>
          <p:cNvPr id="27" name="直線コネクタ 97">
            <a:extLst>
              <a:ext uri="{FF2B5EF4-FFF2-40B4-BE49-F238E27FC236}">
                <a16:creationId xmlns:a16="http://schemas.microsoft.com/office/drawing/2014/main" id="{0A0141E0-77F0-90F3-7A7E-CED409ECCAAC}"/>
              </a:ext>
            </a:extLst>
          </p:cNvPr>
          <p:cNvCxnSpPr>
            <a:cxnSpLocks/>
            <a:stCxn id="14" idx="1"/>
          </p:cNvCxnSpPr>
          <p:nvPr/>
        </p:nvCxnSpPr>
        <p:spPr>
          <a:xfrm flipH="1">
            <a:off x="3393733" y="3086711"/>
            <a:ext cx="3977784" cy="23363"/>
          </a:xfrm>
          <a:prstGeom prst="line">
            <a:avLst/>
          </a:prstGeom>
          <a:noFill/>
          <a:ln w="6350" cap="flat" cmpd="sng" algn="ctr">
            <a:solidFill>
              <a:srgbClr val="016F96"/>
            </a:solidFill>
            <a:prstDash val="dash"/>
            <a:miter lim="800000"/>
          </a:ln>
          <a:effectLst/>
        </p:spPr>
      </p:cxnSp>
      <p:cxnSp>
        <p:nvCxnSpPr>
          <p:cNvPr id="28" name="直線コネクタ 98">
            <a:extLst>
              <a:ext uri="{FF2B5EF4-FFF2-40B4-BE49-F238E27FC236}">
                <a16:creationId xmlns:a16="http://schemas.microsoft.com/office/drawing/2014/main" id="{B0D010FF-2B99-4D8F-02B6-6DC0E4381B33}"/>
              </a:ext>
            </a:extLst>
          </p:cNvPr>
          <p:cNvCxnSpPr>
            <a:cxnSpLocks/>
            <a:stCxn id="15" idx="1"/>
            <a:endCxn id="10" idx="3"/>
          </p:cNvCxnSpPr>
          <p:nvPr/>
        </p:nvCxnSpPr>
        <p:spPr>
          <a:xfrm flipH="1">
            <a:off x="3443098" y="3557866"/>
            <a:ext cx="3928419" cy="0"/>
          </a:xfrm>
          <a:prstGeom prst="line">
            <a:avLst/>
          </a:prstGeom>
          <a:noFill/>
          <a:ln w="6350" cap="flat" cmpd="sng" algn="ctr">
            <a:solidFill>
              <a:srgbClr val="016F96"/>
            </a:solidFill>
            <a:prstDash val="dash"/>
            <a:miter lim="800000"/>
          </a:ln>
          <a:effectLst/>
        </p:spPr>
      </p:cxnSp>
      <p:cxnSp>
        <p:nvCxnSpPr>
          <p:cNvPr id="29" name="直線コネクタ 99">
            <a:extLst>
              <a:ext uri="{FF2B5EF4-FFF2-40B4-BE49-F238E27FC236}">
                <a16:creationId xmlns:a16="http://schemas.microsoft.com/office/drawing/2014/main" id="{E491CEBA-8CEA-0A82-93C5-CD83124E6725}"/>
              </a:ext>
            </a:extLst>
          </p:cNvPr>
          <p:cNvCxnSpPr>
            <a:cxnSpLocks/>
            <a:stCxn id="16" idx="1"/>
            <a:endCxn id="11" idx="3"/>
          </p:cNvCxnSpPr>
          <p:nvPr/>
        </p:nvCxnSpPr>
        <p:spPr>
          <a:xfrm flipH="1">
            <a:off x="3443098" y="4025340"/>
            <a:ext cx="3936665" cy="6603"/>
          </a:xfrm>
          <a:prstGeom prst="line">
            <a:avLst/>
          </a:prstGeom>
          <a:noFill/>
          <a:ln w="6350" cap="flat" cmpd="sng" algn="ctr">
            <a:solidFill>
              <a:srgbClr val="016F96"/>
            </a:solidFill>
            <a:prstDash val="dash"/>
            <a:miter lim="800000"/>
          </a:ln>
          <a:effectLst/>
        </p:spPr>
      </p:cxnSp>
      <p:sp>
        <p:nvSpPr>
          <p:cNvPr id="30" name="正方形/長方形 100">
            <a:extLst>
              <a:ext uri="{FF2B5EF4-FFF2-40B4-BE49-F238E27FC236}">
                <a16:creationId xmlns:a16="http://schemas.microsoft.com/office/drawing/2014/main" id="{1EFBF693-F39B-852A-02A0-18CF74D54249}"/>
              </a:ext>
            </a:extLst>
          </p:cNvPr>
          <p:cNvSpPr/>
          <p:nvPr/>
        </p:nvSpPr>
        <p:spPr bwMode="auto">
          <a:xfrm>
            <a:off x="5039523" y="2913586"/>
            <a:ext cx="940455" cy="346249"/>
          </a:xfrm>
          <a:prstGeom prst="rect">
            <a:avLst/>
          </a:prstGeom>
          <a:solidFill>
            <a:schemeClr val="accent1"/>
          </a:solidFill>
          <a:ln w="9525">
            <a:noFill/>
            <a:miter lim="800000"/>
            <a:headEnd/>
            <a:tailEnd/>
          </a:ln>
          <a:effectLst/>
        </p:spPr>
        <p:txBody>
          <a:bodyPr wrap="square"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900" b="1" i="0" u="none" strike="noStrike" kern="0" cap="none" spc="0" normalizeH="0" baseline="0" noProof="0">
                <a:ln>
                  <a:noFill/>
                </a:ln>
                <a:solidFill>
                  <a:schemeClr val="bg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売上高</a:t>
            </a:r>
            <a:r>
              <a:rPr kumimoji="0" lang="en-US" altLang="ja-JP" sz="900" b="1" i="0" u="none" strike="noStrike" kern="0" cap="none" spc="0" normalizeH="0" baseline="0" noProof="0">
                <a:ln>
                  <a:noFill/>
                </a:ln>
                <a:solidFill>
                  <a:schemeClr val="bg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20</a:t>
            </a:r>
            <a:r>
              <a:rPr kumimoji="0" lang="ja-JP" altLang="en-US" sz="900" b="1" i="0" u="none" strike="noStrike" kern="0" cap="none" spc="0" normalizeH="0" baseline="0" noProof="0">
                <a:ln>
                  <a:noFill/>
                </a:ln>
                <a:solidFill>
                  <a:schemeClr val="bg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億円</a:t>
            </a:r>
          </a:p>
        </p:txBody>
      </p:sp>
      <p:sp>
        <p:nvSpPr>
          <p:cNvPr id="31" name="正方形/長方形 101">
            <a:extLst>
              <a:ext uri="{FF2B5EF4-FFF2-40B4-BE49-F238E27FC236}">
                <a16:creationId xmlns:a16="http://schemas.microsoft.com/office/drawing/2014/main" id="{9C3DC7F9-6B4E-0EC7-594E-D84ED03E0495}"/>
              </a:ext>
            </a:extLst>
          </p:cNvPr>
          <p:cNvSpPr/>
          <p:nvPr/>
        </p:nvSpPr>
        <p:spPr bwMode="auto">
          <a:xfrm>
            <a:off x="5039523" y="3384741"/>
            <a:ext cx="940455" cy="346249"/>
          </a:xfrm>
          <a:prstGeom prst="rect">
            <a:avLst/>
          </a:prstGeom>
          <a:solidFill>
            <a:schemeClr val="accent1"/>
          </a:solidFill>
          <a:ln w="9525">
            <a:noFill/>
            <a:miter lim="800000"/>
            <a:headEnd/>
            <a:tailEnd/>
          </a:ln>
          <a:effectLst/>
        </p:spPr>
        <p:txBody>
          <a:bodyPr wrap="square"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900" b="1" i="0" u="none" strike="noStrike" kern="0" cap="none" spc="0" normalizeH="0" baseline="0" noProof="0">
                <a:ln>
                  <a:noFill/>
                </a:ln>
                <a:solidFill>
                  <a:schemeClr val="bg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給与総額</a:t>
            </a:r>
            <a:r>
              <a:rPr kumimoji="0" lang="en-US" altLang="ja-JP" sz="900" b="1" i="0" u="none" strike="noStrike" kern="0" cap="none" spc="0" normalizeH="0" baseline="0" noProof="0">
                <a:ln>
                  <a:noFill/>
                </a:ln>
                <a:solidFill>
                  <a:schemeClr val="bg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5</a:t>
            </a:r>
            <a:r>
              <a:rPr kumimoji="0" lang="ja-JP" altLang="en-US" sz="900" b="1" i="0" u="none" strike="noStrike" kern="0" cap="none" spc="0" normalizeH="0" baseline="0" noProof="0">
                <a:ln>
                  <a:noFill/>
                </a:ln>
                <a:solidFill>
                  <a:schemeClr val="bg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億円</a:t>
            </a:r>
          </a:p>
        </p:txBody>
      </p:sp>
      <p:sp>
        <p:nvSpPr>
          <p:cNvPr id="32" name="正方形/長方形 102">
            <a:extLst>
              <a:ext uri="{FF2B5EF4-FFF2-40B4-BE49-F238E27FC236}">
                <a16:creationId xmlns:a16="http://schemas.microsoft.com/office/drawing/2014/main" id="{B68371F8-F6E8-4A39-C822-C176EF93E7D5}"/>
              </a:ext>
            </a:extLst>
          </p:cNvPr>
          <p:cNvSpPr/>
          <p:nvPr/>
        </p:nvSpPr>
        <p:spPr bwMode="auto">
          <a:xfrm>
            <a:off x="5047769" y="3855896"/>
            <a:ext cx="940455" cy="338888"/>
          </a:xfrm>
          <a:prstGeom prst="rect">
            <a:avLst/>
          </a:prstGeom>
          <a:solidFill>
            <a:schemeClr val="accent1"/>
          </a:solidFill>
          <a:ln w="9525">
            <a:noFill/>
            <a:miter lim="800000"/>
            <a:headEnd/>
            <a:tailEnd/>
          </a:ln>
          <a:effectLst/>
        </p:spPr>
        <p:txBody>
          <a:bodyPr wrap="square"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900" b="1" i="0" u="none" strike="noStrike" kern="0" cap="none" spc="0" normalizeH="0" baseline="0" noProof="0">
                <a:ln>
                  <a:noFill/>
                </a:ln>
                <a:solidFill>
                  <a:schemeClr val="bg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投資額</a:t>
            </a:r>
            <a:r>
              <a:rPr kumimoji="0" lang="en-US" altLang="ja-JP" sz="900" b="1" i="0" u="none" strike="noStrike" kern="0" cap="none" spc="0" normalizeH="0" baseline="0" noProof="0">
                <a:ln>
                  <a:noFill/>
                </a:ln>
                <a:solidFill>
                  <a:schemeClr val="bg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2.5</a:t>
            </a:r>
            <a:r>
              <a:rPr kumimoji="0" lang="ja-JP" altLang="en-US" sz="900" b="1" i="0" u="none" strike="noStrike" kern="0" cap="none" spc="0" normalizeH="0" baseline="0" noProof="0">
                <a:ln>
                  <a:noFill/>
                </a:ln>
                <a:solidFill>
                  <a:schemeClr val="bg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億円</a:t>
            </a:r>
          </a:p>
        </p:txBody>
      </p:sp>
      <p:sp>
        <p:nvSpPr>
          <p:cNvPr id="34" name="正方形/長方形 6">
            <a:extLst>
              <a:ext uri="{FF2B5EF4-FFF2-40B4-BE49-F238E27FC236}">
                <a16:creationId xmlns:a16="http://schemas.microsoft.com/office/drawing/2014/main" id="{DE98F590-720F-4A2C-68F4-376B3414E16F}"/>
              </a:ext>
            </a:extLst>
          </p:cNvPr>
          <p:cNvSpPr/>
          <p:nvPr/>
        </p:nvSpPr>
        <p:spPr>
          <a:xfrm>
            <a:off x="381000" y="4502340"/>
            <a:ext cx="9144000" cy="1950843"/>
          </a:xfrm>
          <a:prstGeom prst="foldedCorner">
            <a:avLst/>
          </a:prstGeom>
          <a:solidFill>
            <a:schemeClr val="accent3">
              <a:lumMod val="20000"/>
              <a:lumOff val="8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108000" rIns="74295" bIns="37148" numCol="1" spcCol="0" rtlCol="0" fromWordArt="0" anchor="t" anchorCtr="0" forceAA="0" compatLnSpc="1">
            <a:prstTxWarp prst="textNoShape">
              <a:avLst/>
            </a:prstTxWarp>
            <a:noAutofit/>
          </a:bodyPr>
          <a:lstStyle/>
          <a:p>
            <a:r>
              <a:rPr lang="ja-JP" altLang="en-US"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連携の意義・目的、相乗効果を記載してください。</a:t>
            </a:r>
            <a:endParaRPr lang="en-US" altLang="ja-JP"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24" name="四角形: メモ 1">
            <a:extLst>
              <a:ext uri="{FF2B5EF4-FFF2-40B4-BE49-F238E27FC236}">
                <a16:creationId xmlns:a16="http://schemas.microsoft.com/office/drawing/2014/main" id="{A7C43DE3-7B4B-C766-A5F3-F34BDF2424DB}"/>
              </a:ext>
            </a:extLst>
          </p:cNvPr>
          <p:cNvSpPr/>
          <p:nvPr/>
        </p:nvSpPr>
        <p:spPr>
          <a:xfrm>
            <a:off x="-1488524" y="259200"/>
            <a:ext cx="1412324" cy="711247"/>
          </a:xfrm>
          <a:prstGeom prst="foldedCorner">
            <a:avLst/>
          </a:prstGeom>
          <a:solidFill>
            <a:srgbClr val="FFFF00"/>
          </a:solidFill>
          <a:ln w="9525" cap="rnd" cmpd="sng" algn="ctr">
            <a:noFill/>
            <a:prstDash val="solid"/>
            <a:round/>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algn="ctr" defTabSz="742950"/>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当スライドは作成任意</a:t>
            </a:r>
            <a:endParaRPr kumimoji="1" lang="en-US" altLang="ja-JP"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endParaRPr>
          </a:p>
          <a:p>
            <a:pPr algn="ctr" defTabSz="742950"/>
            <a:r>
              <a:rPr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（コンソーシアム形式の場合、後頁か本頁か</a:t>
            </a:r>
            <a:br>
              <a:rPr lang="en-US" altLang="ja-JP"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br>
            <a:r>
              <a:rPr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いずれか必須）</a:t>
            </a:r>
            <a:endPar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endParaRPr>
          </a:p>
        </p:txBody>
      </p:sp>
    </p:spTree>
    <p:extLst>
      <p:ext uri="{BB962C8B-B14F-4D97-AF65-F5344CB8AC3E}">
        <p14:creationId xmlns:p14="http://schemas.microsoft.com/office/powerpoint/2010/main" val="94257867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F3AE9E-7979-2E10-FE64-4F1F717FB6EE}"/>
            </a:ext>
          </a:extLst>
        </p:cNvPr>
        <p:cNvGrpSpPr/>
        <p:nvPr/>
      </p:nvGrpSpPr>
      <p:grpSpPr>
        <a:xfrm>
          <a:off x="0" y="0"/>
          <a:ext cx="0" cy="0"/>
          <a:chOff x="0" y="0"/>
          <a:chExt cx="0" cy="0"/>
        </a:xfrm>
      </p:grpSpPr>
      <p:graphicFrame>
        <p:nvGraphicFramePr>
          <p:cNvPr id="75" name="think-cell data - do not delete" hidden="1">
            <a:extLst>
              <a:ext uri="{FF2B5EF4-FFF2-40B4-BE49-F238E27FC236}">
                <a16:creationId xmlns:a16="http://schemas.microsoft.com/office/drawing/2014/main" id="{0210EDA6-469B-6611-7ECB-9C05E4F6D9B1}"/>
              </a:ext>
            </a:extLst>
          </p:cNvPr>
          <p:cNvGraphicFramePr>
            <a:graphicFrameLocks/>
          </p:cNvGraphicFramePr>
          <p:nvPr>
            <p:custDataLst>
              <p:tags r:id="rId1"/>
            </p:custDataLst>
            <p:extLst>
              <p:ext uri="{D42A27DB-BD31-4B8C-83A1-F6EECF244321}">
                <p14:modId xmlns:p14="http://schemas.microsoft.com/office/powerpoint/2010/main" val="4032363420"/>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277" imgH="277" progId="TCLayout.ActiveDocument.1">
                  <p:embed/>
                </p:oleObj>
              </mc:Choice>
              <mc:Fallback>
                <p:oleObj name="think-cellスライド" r:id="rId4" imgW="277" imgH="277" progId="TCLayout.ActiveDocument.1">
                  <p:embed/>
                  <p:pic>
                    <p:nvPicPr>
                      <p:cNvPr id="75" name="think-cell data - do not delete" hidden="1">
                        <a:extLst>
                          <a:ext uri="{FF2B5EF4-FFF2-40B4-BE49-F238E27FC236}">
                            <a16:creationId xmlns:a16="http://schemas.microsoft.com/office/drawing/2014/main" id="{0210EDA6-469B-6611-7ECB-9C05E4F6D9B1}"/>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40E8E8B1-5BCC-A274-6E6E-86154AE0C80A}"/>
              </a:ext>
            </a:extLst>
          </p:cNvPr>
          <p:cNvSpPr>
            <a:spLocks noGrp="1"/>
          </p:cNvSpPr>
          <p:nvPr>
            <p:ph type="title"/>
          </p:nvPr>
        </p:nvSpPr>
        <p:spPr/>
        <p:txBody>
          <a:bodyPr/>
          <a:lstStyle/>
          <a:p>
            <a:endParaRPr kumimoji="1" lang="ja-JP" altLang="en-US"/>
          </a:p>
        </p:txBody>
      </p:sp>
      <p:sp>
        <p:nvSpPr>
          <p:cNvPr id="3" name="Text Placeholder 2">
            <a:extLst>
              <a:ext uri="{FF2B5EF4-FFF2-40B4-BE49-F238E27FC236}">
                <a16:creationId xmlns:a16="http://schemas.microsoft.com/office/drawing/2014/main" id="{01E2B728-42CF-6B99-E9DA-F0CEAD7C82BA}"/>
              </a:ext>
            </a:extLst>
          </p:cNvPr>
          <p:cNvSpPr>
            <a:spLocks noGrp="1"/>
          </p:cNvSpPr>
          <p:nvPr>
            <p:ph type="body" sz="quarter" idx="12"/>
          </p:nvPr>
        </p:nvSpPr>
        <p:spPr/>
        <p:txBody>
          <a:bodyPr/>
          <a:lstStyle/>
          <a:p>
            <a:r>
              <a:rPr lang="ja-JP" altLang="en-US"/>
              <a:t>③地域への波及効果（イ）地域への波及効果</a:t>
            </a:r>
          </a:p>
        </p:txBody>
      </p:sp>
      <p:grpSp>
        <p:nvGrpSpPr>
          <p:cNvPr id="4" name="RectangleWithLineGroup">
            <a:extLst>
              <a:ext uri="{FF2B5EF4-FFF2-40B4-BE49-F238E27FC236}">
                <a16:creationId xmlns:a16="http://schemas.microsoft.com/office/drawing/2014/main" id="{D48B8069-0F05-A321-F4D8-8B9B31606ED6}"/>
              </a:ext>
            </a:extLst>
          </p:cNvPr>
          <p:cNvGrpSpPr/>
          <p:nvPr/>
        </p:nvGrpSpPr>
        <p:grpSpPr>
          <a:xfrm>
            <a:off x="381000" y="914400"/>
            <a:ext cx="9144000" cy="380480"/>
            <a:chOff x="2073603" y="1702803"/>
            <a:chExt cx="2160003" cy="360000"/>
          </a:xfrm>
          <a:noFill/>
        </p:grpSpPr>
        <p:sp>
          <p:nvSpPr>
            <p:cNvPr id="5" name="Rectangle 4">
              <a:extLst>
                <a:ext uri="{FF2B5EF4-FFF2-40B4-BE49-F238E27FC236}">
                  <a16:creationId xmlns:a16="http://schemas.microsoft.com/office/drawing/2014/main" id="{4B276F03-8A0D-6145-4CBA-753C3B63BF77}"/>
                </a:ext>
              </a:extLst>
            </p:cNvPr>
            <p:cNvSpPr/>
            <p:nvPr/>
          </p:nvSpPr>
          <p:spPr>
            <a:xfrm>
              <a:off x="2073603" y="1702803"/>
              <a:ext cx="2160003" cy="360000"/>
            </a:xfrm>
            <a:prstGeom prst="rect">
              <a:avLst/>
            </a:prstGeom>
            <a:grpFill/>
            <a:ln>
              <a:noFill/>
            </a:ln>
          </p:spPr>
          <p:style>
            <a:lnRef idx="1">
              <a:schemeClr val="accent1"/>
            </a:lnRef>
            <a:fillRef idx="0">
              <a:schemeClr val="accent1"/>
            </a:fillRef>
            <a:effectRef idx="0">
              <a:schemeClr val="accent1"/>
            </a:effectRef>
            <a:fontRef idx="minor">
              <a:schemeClr val="tx1"/>
            </a:fontRef>
          </p:style>
          <p:txBody>
            <a:bodyPr wrap="none" rtlCol="0" anchor="ctr" anchorCtr="0"/>
            <a:lstStyle/>
            <a:p>
              <a:r>
                <a:rPr kumimoji="1" lang="ja-JP" altLang="en-US" sz="1400" b="1">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コンソーシアムのスキーム</a:t>
              </a:r>
            </a:p>
          </p:txBody>
        </p:sp>
        <p:cxnSp>
          <p:nvCxnSpPr>
            <p:cNvPr id="6" name="Straight Connector 5">
              <a:extLst>
                <a:ext uri="{FF2B5EF4-FFF2-40B4-BE49-F238E27FC236}">
                  <a16:creationId xmlns:a16="http://schemas.microsoft.com/office/drawing/2014/main" id="{C77819BF-848F-AFA3-66CE-B1E07A462C6F}"/>
                </a:ext>
              </a:extLst>
            </p:cNvPr>
            <p:cNvCxnSpPr/>
            <p:nvPr/>
          </p:nvCxnSpPr>
          <p:spPr>
            <a:xfrm>
              <a:off x="2073603" y="2062803"/>
              <a:ext cx="2160003" cy="0"/>
            </a:xfrm>
            <a:prstGeom prst="line">
              <a:avLst/>
            </a:prstGeom>
            <a:grpFill/>
            <a:ln w="12700">
              <a:solidFill>
                <a:srgbClr val="000F78"/>
              </a:solidFill>
            </a:ln>
          </p:spPr>
          <p:style>
            <a:lnRef idx="1">
              <a:schemeClr val="accent1"/>
            </a:lnRef>
            <a:fillRef idx="0">
              <a:schemeClr val="accent1"/>
            </a:fillRef>
            <a:effectRef idx="0">
              <a:schemeClr val="accent1"/>
            </a:effectRef>
            <a:fontRef idx="minor">
              <a:schemeClr val="tx1"/>
            </a:fontRef>
          </p:style>
        </p:cxnSp>
      </p:grpSp>
      <p:sp>
        <p:nvSpPr>
          <p:cNvPr id="34" name="正方形/長方形 6">
            <a:extLst>
              <a:ext uri="{FF2B5EF4-FFF2-40B4-BE49-F238E27FC236}">
                <a16:creationId xmlns:a16="http://schemas.microsoft.com/office/drawing/2014/main" id="{304716CA-3114-B4CC-EA87-EAA0ED086E10}"/>
              </a:ext>
            </a:extLst>
          </p:cNvPr>
          <p:cNvSpPr/>
          <p:nvPr/>
        </p:nvSpPr>
        <p:spPr>
          <a:xfrm>
            <a:off x="381000" y="5170876"/>
            <a:ext cx="9144000" cy="1282307"/>
          </a:xfrm>
          <a:prstGeom prst="foldedCorner">
            <a:avLst/>
          </a:prstGeom>
          <a:solidFill>
            <a:schemeClr val="accent3">
              <a:lumMod val="20000"/>
              <a:lumOff val="8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108000" rIns="74295" bIns="37148" numCol="1" spcCol="0" rtlCol="0" fromWordArt="0" anchor="t" anchorCtr="0" forceAA="0" compatLnSpc="1">
            <a:prstTxWarp prst="textNoShape">
              <a:avLst/>
            </a:prstTxWarp>
            <a:noAutofit/>
          </a:bodyPr>
          <a:lstStyle/>
          <a:p>
            <a:r>
              <a:rPr lang="ja-JP" altLang="en-US"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連携の意義・目的、相乗効果を記載してください。</a:t>
            </a:r>
            <a:endParaRPr lang="en-US" altLang="ja-JP"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35" name="正方形/長方形 48">
            <a:extLst>
              <a:ext uri="{FF2B5EF4-FFF2-40B4-BE49-F238E27FC236}">
                <a16:creationId xmlns:a16="http://schemas.microsoft.com/office/drawing/2014/main" id="{B8A6AC35-9DB5-1CC1-DA04-E9BA358873EC}"/>
              </a:ext>
            </a:extLst>
          </p:cNvPr>
          <p:cNvSpPr/>
          <p:nvPr/>
        </p:nvSpPr>
        <p:spPr bwMode="auto">
          <a:xfrm>
            <a:off x="3413390" y="2872640"/>
            <a:ext cx="1355085" cy="2120277"/>
          </a:xfrm>
          <a:prstGeom prst="rect">
            <a:avLst/>
          </a:prstGeom>
          <a:solidFill>
            <a:schemeClr val="accent3">
              <a:lumMod val="20000"/>
              <a:lumOff val="80000"/>
            </a:schemeClr>
          </a:solidFill>
          <a:ln w="9525">
            <a:solidFill>
              <a:srgbClr val="B2B2B2"/>
            </a:solidFill>
            <a:miter lim="800000"/>
            <a:headEnd/>
            <a:tailEnd/>
          </a:ln>
          <a:effectLst/>
        </p:spPr>
        <p:txBody>
          <a:bodyPr vert="eaVert" wrap="square" rtlCol="0" anchor="ct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ja-JP" altLang="en-US" sz="900" b="0" i="0" u="none" strike="noStrike" kern="0" cap="none" spc="0" normalizeH="0" baseline="0" noProof="0">
              <a:ln>
                <a:noFill/>
              </a:ln>
              <a:solidFill>
                <a:srgbClr val="000000"/>
              </a:solidFill>
              <a:effectLst/>
              <a:uLnTx/>
              <a:uFillTx/>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36" name="正方形/長方形 49">
            <a:extLst>
              <a:ext uri="{FF2B5EF4-FFF2-40B4-BE49-F238E27FC236}">
                <a16:creationId xmlns:a16="http://schemas.microsoft.com/office/drawing/2014/main" id="{9B46B26C-F9CA-6A00-CE3D-75BA876C0356}"/>
              </a:ext>
            </a:extLst>
          </p:cNvPr>
          <p:cNvSpPr/>
          <p:nvPr/>
        </p:nvSpPr>
        <p:spPr bwMode="auto">
          <a:xfrm>
            <a:off x="7953301" y="3625123"/>
            <a:ext cx="967139" cy="346249"/>
          </a:xfrm>
          <a:prstGeom prst="rect">
            <a:avLst/>
          </a:prstGeom>
          <a:solidFill>
            <a:schemeClr val="accent1"/>
          </a:solidFill>
          <a:ln w="9525">
            <a:noFill/>
            <a:miter lim="800000"/>
            <a:headEnd/>
            <a:tailEnd/>
          </a:ln>
          <a:effectLst/>
        </p:spPr>
        <p:txBody>
          <a:bodyPr wrap="square"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900" b="1" i="0" u="none" strike="noStrike" kern="0" cap="none" spc="0" normalizeH="0" baseline="0" noProof="0">
                <a:ln>
                  <a:noFill/>
                </a:ln>
                <a:solidFill>
                  <a:schemeClr val="bg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売上高</a:t>
            </a:r>
            <a:r>
              <a:rPr kumimoji="0" lang="en-US" altLang="ja-JP" sz="900" b="1" i="0" u="none" strike="noStrike" kern="0" cap="none" spc="0" normalizeH="0" baseline="0" noProof="0">
                <a:ln>
                  <a:noFill/>
                </a:ln>
                <a:solidFill>
                  <a:schemeClr val="bg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30</a:t>
            </a:r>
            <a:r>
              <a:rPr kumimoji="0" lang="ja-JP" altLang="en-US" sz="900" b="1" i="0" u="none" strike="noStrike" kern="0" cap="none" spc="0" normalizeH="0" baseline="0" noProof="0">
                <a:ln>
                  <a:noFill/>
                </a:ln>
                <a:solidFill>
                  <a:schemeClr val="bg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億円</a:t>
            </a:r>
          </a:p>
        </p:txBody>
      </p:sp>
      <p:sp>
        <p:nvSpPr>
          <p:cNvPr id="37" name="正方形/長方形 50">
            <a:extLst>
              <a:ext uri="{FF2B5EF4-FFF2-40B4-BE49-F238E27FC236}">
                <a16:creationId xmlns:a16="http://schemas.microsoft.com/office/drawing/2014/main" id="{92C9AE60-95D8-5F2F-1C4D-62F3117AE739}"/>
              </a:ext>
            </a:extLst>
          </p:cNvPr>
          <p:cNvSpPr/>
          <p:nvPr/>
        </p:nvSpPr>
        <p:spPr bwMode="auto">
          <a:xfrm>
            <a:off x="7953301" y="4096278"/>
            <a:ext cx="967139" cy="346249"/>
          </a:xfrm>
          <a:prstGeom prst="rect">
            <a:avLst/>
          </a:prstGeom>
          <a:solidFill>
            <a:schemeClr val="accent1"/>
          </a:solidFill>
          <a:ln w="9525">
            <a:noFill/>
            <a:miter lim="800000"/>
            <a:headEnd/>
            <a:tailEnd/>
          </a:ln>
          <a:effectLst/>
        </p:spPr>
        <p:txBody>
          <a:bodyPr wrap="square" lIns="91440" tIns="45720" rIns="91440" bIns="45720"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900" b="1" i="0" u="none" strike="noStrike" kern="0" cap="none" spc="0" normalizeH="0" baseline="0" noProof="0">
                <a:ln>
                  <a:noFill/>
                </a:ln>
                <a:solidFill>
                  <a:schemeClr val="bg1"/>
                </a:solidFill>
                <a:effectLst/>
                <a:uLnTx/>
                <a:uFillTx/>
                <a:latin typeface="Yu Gothic UI"/>
                <a:ea typeface="Yu Gothic UI"/>
                <a:sym typeface="Yu Gothic UI" panose="020B0500000000000000" pitchFamily="50" charset="-128"/>
              </a:rPr>
              <a:t>給与総額</a:t>
            </a:r>
            <a:r>
              <a:rPr kumimoji="0" lang="ja-JP" altLang="en-US" sz="900" b="1" kern="0">
                <a:solidFill>
                  <a:schemeClr val="bg1"/>
                </a:solidFill>
                <a:latin typeface="Yu Gothic UI"/>
                <a:ea typeface="Yu Gothic UI"/>
                <a:sym typeface="Yu Gothic UI" panose="020B0500000000000000" pitchFamily="50" charset="-128"/>
              </a:rPr>
              <a:t>9</a:t>
            </a:r>
            <a:r>
              <a:rPr kumimoji="0" lang="ja-JP" altLang="en-US" sz="900" b="1" i="0" u="none" strike="noStrike" kern="0" cap="none" spc="0" normalizeH="0" baseline="0" noProof="0">
                <a:ln>
                  <a:noFill/>
                </a:ln>
                <a:solidFill>
                  <a:schemeClr val="bg1"/>
                </a:solidFill>
                <a:effectLst/>
                <a:uLnTx/>
                <a:uFillTx/>
                <a:latin typeface="Yu Gothic UI"/>
                <a:ea typeface="Yu Gothic UI"/>
                <a:sym typeface="Yu Gothic UI" panose="020B0500000000000000" pitchFamily="50" charset="-128"/>
              </a:rPr>
              <a:t>億円</a:t>
            </a:r>
          </a:p>
        </p:txBody>
      </p:sp>
      <p:sp>
        <p:nvSpPr>
          <p:cNvPr id="38" name="正方形/長方形 51">
            <a:extLst>
              <a:ext uri="{FF2B5EF4-FFF2-40B4-BE49-F238E27FC236}">
                <a16:creationId xmlns:a16="http://schemas.microsoft.com/office/drawing/2014/main" id="{3FC18C6F-A23E-3C6B-E6FF-458253C3A49B}"/>
              </a:ext>
            </a:extLst>
          </p:cNvPr>
          <p:cNvSpPr/>
          <p:nvPr/>
        </p:nvSpPr>
        <p:spPr bwMode="auto">
          <a:xfrm>
            <a:off x="7961548" y="4567432"/>
            <a:ext cx="967139" cy="338889"/>
          </a:xfrm>
          <a:prstGeom prst="rect">
            <a:avLst/>
          </a:prstGeom>
          <a:solidFill>
            <a:schemeClr val="accent1"/>
          </a:solidFill>
          <a:ln w="9525">
            <a:noFill/>
            <a:miter lim="800000"/>
            <a:headEnd/>
            <a:tailEnd/>
          </a:ln>
          <a:effectLst/>
        </p:spPr>
        <p:txBody>
          <a:bodyPr wrap="square"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900" b="1" i="0" u="none" strike="noStrike" kern="0" cap="none" spc="0" normalizeH="0" baseline="0" noProof="0">
                <a:ln>
                  <a:noFill/>
                </a:ln>
                <a:solidFill>
                  <a:schemeClr val="bg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投資額</a:t>
            </a:r>
            <a:r>
              <a:rPr kumimoji="0" lang="en-US" altLang="ja-JP" sz="900" b="1" i="0" u="none" strike="noStrike" kern="0" cap="none" spc="0" normalizeH="0" baseline="0" noProof="0">
                <a:ln>
                  <a:noFill/>
                </a:ln>
                <a:solidFill>
                  <a:schemeClr val="bg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6.5</a:t>
            </a:r>
            <a:r>
              <a:rPr kumimoji="0" lang="ja-JP" altLang="en-US" sz="900" b="1" i="0" u="none" strike="noStrike" kern="0" cap="none" spc="0" normalizeH="0" baseline="0" noProof="0">
                <a:ln>
                  <a:noFill/>
                </a:ln>
                <a:solidFill>
                  <a:schemeClr val="bg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億円</a:t>
            </a:r>
          </a:p>
        </p:txBody>
      </p:sp>
      <p:sp>
        <p:nvSpPr>
          <p:cNvPr id="39" name="テキスト ボックス 52">
            <a:extLst>
              <a:ext uri="{FF2B5EF4-FFF2-40B4-BE49-F238E27FC236}">
                <a16:creationId xmlns:a16="http://schemas.microsoft.com/office/drawing/2014/main" id="{42CBD324-36BC-4E8A-9D16-33DD5208A7D0}"/>
              </a:ext>
            </a:extLst>
          </p:cNvPr>
          <p:cNvSpPr txBox="1"/>
          <p:nvPr/>
        </p:nvSpPr>
        <p:spPr>
          <a:xfrm>
            <a:off x="7929706" y="3139040"/>
            <a:ext cx="1011815" cy="230832"/>
          </a:xfrm>
          <a:prstGeom prst="rect">
            <a:avLst/>
          </a:prstGeom>
          <a:noFill/>
        </p:spPr>
        <p:txBody>
          <a:bodyPr wrap="none" rtlCol="0">
            <a:spAutoFit/>
          </a:bodyPr>
          <a:lstStyle/>
          <a:p>
            <a:pPr defTabSz="685800">
              <a:defRPr/>
            </a:pPr>
            <a:r>
              <a:rPr kumimoji="1" lang="ja-JP" altLang="en-US" sz="900">
                <a:solidFill>
                  <a:schemeClr val="accent5"/>
                </a:solidFill>
                <a:latin typeface="Yu Gothic UI" panose="020B0500000000000000" pitchFamily="50" charset="-128"/>
                <a:ea typeface="Yu Gothic UI" panose="020B0500000000000000" pitchFamily="50" charset="-128"/>
                <a:sym typeface="Yu Gothic UI" panose="020B0500000000000000" pitchFamily="50" charset="-128"/>
              </a:rPr>
              <a:t>コンソーシアム合計</a:t>
            </a:r>
            <a:endParaRPr kumimoji="1" lang="en-US" altLang="ja-JP" sz="900">
              <a:solidFill>
                <a:schemeClr val="accent5"/>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40" name="楕円 53">
            <a:extLst>
              <a:ext uri="{FF2B5EF4-FFF2-40B4-BE49-F238E27FC236}">
                <a16:creationId xmlns:a16="http://schemas.microsoft.com/office/drawing/2014/main" id="{F65D0275-5ECB-510C-6B24-C9C51A7A7B0F}"/>
              </a:ext>
            </a:extLst>
          </p:cNvPr>
          <p:cNvSpPr/>
          <p:nvPr/>
        </p:nvSpPr>
        <p:spPr bwMode="auto">
          <a:xfrm>
            <a:off x="7639264" y="3367928"/>
            <a:ext cx="1592699" cy="1720319"/>
          </a:xfrm>
          <a:prstGeom prst="ellipse">
            <a:avLst/>
          </a:prstGeom>
          <a:noFill/>
          <a:ln w="9525">
            <a:solidFill>
              <a:schemeClr val="accent5"/>
            </a:solidFill>
            <a:miter lim="800000"/>
            <a:headEnd/>
            <a:tailEnd/>
          </a:ln>
          <a:effectLst/>
        </p:spPr>
        <p:txBody>
          <a:bodyPr wrap="square" rtlCol="0" anchor="ctr"/>
          <a:lstStyle/>
          <a:p>
            <a:pPr defTabSz="685800"/>
            <a:endParaRPr lang="ja-JP" altLang="en-US" sz="900">
              <a:solidFill>
                <a:srgbClr val="000000"/>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41" name="テキスト ボックス 54">
            <a:extLst>
              <a:ext uri="{FF2B5EF4-FFF2-40B4-BE49-F238E27FC236}">
                <a16:creationId xmlns:a16="http://schemas.microsoft.com/office/drawing/2014/main" id="{743DFAB7-8C95-2EC0-34A9-C687B770AD08}"/>
              </a:ext>
            </a:extLst>
          </p:cNvPr>
          <p:cNvSpPr txBox="1"/>
          <p:nvPr/>
        </p:nvSpPr>
        <p:spPr>
          <a:xfrm>
            <a:off x="3680270" y="3139040"/>
            <a:ext cx="877163" cy="230832"/>
          </a:xfrm>
          <a:prstGeom prst="rect">
            <a:avLst/>
          </a:prstGeom>
          <a:noFill/>
        </p:spPr>
        <p:txBody>
          <a:bodyPr wrap="none" rtlCol="0">
            <a:spAutoFit/>
          </a:bodyPr>
          <a:lstStyle/>
          <a:p>
            <a:pPr algn="ctr" defTabSz="685800">
              <a:defRPr/>
            </a:pPr>
            <a:r>
              <a:rPr kumimoji="1" lang="ja-JP" altLang="en-US" sz="900">
                <a:solidFill>
                  <a:schemeClr val="accent5"/>
                </a:solidFill>
                <a:latin typeface="Yu Gothic UI" panose="020B0500000000000000" pitchFamily="50" charset="-128"/>
                <a:ea typeface="Yu Gothic UI" panose="020B0500000000000000" pitchFamily="50" charset="-128"/>
                <a:sym typeface="Yu Gothic UI" panose="020B0500000000000000" pitchFamily="50" charset="-128"/>
              </a:rPr>
              <a:t>生産企画機能</a:t>
            </a:r>
            <a:endParaRPr kumimoji="1" lang="en-US" altLang="ja-JP" sz="900">
              <a:solidFill>
                <a:schemeClr val="accent5"/>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42" name="テキスト ボックス 57">
            <a:extLst>
              <a:ext uri="{FF2B5EF4-FFF2-40B4-BE49-F238E27FC236}">
                <a16:creationId xmlns:a16="http://schemas.microsoft.com/office/drawing/2014/main" id="{2C091175-A608-85CB-9CE0-ACDA8A5B38CD}"/>
              </a:ext>
            </a:extLst>
          </p:cNvPr>
          <p:cNvSpPr txBox="1"/>
          <p:nvPr/>
        </p:nvSpPr>
        <p:spPr>
          <a:xfrm>
            <a:off x="1438351" y="2480224"/>
            <a:ext cx="1194558" cy="415498"/>
          </a:xfrm>
          <a:prstGeom prst="rect">
            <a:avLst/>
          </a:prstGeom>
          <a:noFill/>
        </p:spPr>
        <p:txBody>
          <a:bodyPr wrap="none" rtlCol="0">
            <a:spAutoFit/>
          </a:bodyPr>
          <a:lstStyle/>
          <a:p>
            <a:pPr algn="ctr" defTabSz="685800"/>
            <a:r>
              <a:rPr kumimoji="1" lang="ja-JP" altLang="en-US" sz="1200">
                <a:solidFill>
                  <a:srgbClr val="000000"/>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株式会社</a:t>
            </a:r>
            <a:r>
              <a:rPr kumimoji="1" lang="en-US" altLang="ja-JP" sz="1200">
                <a:solidFill>
                  <a:srgbClr val="000000"/>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C</a:t>
            </a:r>
          </a:p>
          <a:p>
            <a:pPr algn="ctr" defTabSz="685800"/>
            <a:r>
              <a:rPr kumimoji="1" lang="ja-JP" altLang="en-US" sz="900">
                <a:solidFill>
                  <a:srgbClr val="000000"/>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a:t>
            </a:r>
            <a:r>
              <a:rPr kumimoji="1" lang="en-US" altLang="ja-JP" sz="900">
                <a:solidFill>
                  <a:srgbClr val="000000"/>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H</a:t>
            </a:r>
            <a:r>
              <a:rPr kumimoji="1" lang="ja-JP" altLang="en-US" sz="900">
                <a:solidFill>
                  <a:srgbClr val="000000"/>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社の資本傘下）</a:t>
            </a:r>
          </a:p>
        </p:txBody>
      </p:sp>
      <p:cxnSp>
        <p:nvCxnSpPr>
          <p:cNvPr id="45" name="直線コネクタ 60">
            <a:extLst>
              <a:ext uri="{FF2B5EF4-FFF2-40B4-BE49-F238E27FC236}">
                <a16:creationId xmlns:a16="http://schemas.microsoft.com/office/drawing/2014/main" id="{D56CD3C6-E5A5-FB9E-4185-98AF8FF2AE5F}"/>
              </a:ext>
            </a:extLst>
          </p:cNvPr>
          <p:cNvCxnSpPr>
            <a:cxnSpLocks/>
            <a:stCxn id="36" idx="1"/>
            <a:endCxn id="48" idx="3"/>
          </p:cNvCxnSpPr>
          <p:nvPr/>
        </p:nvCxnSpPr>
        <p:spPr>
          <a:xfrm flipH="1">
            <a:off x="4571209" y="3798248"/>
            <a:ext cx="3382092" cy="0"/>
          </a:xfrm>
          <a:prstGeom prst="line">
            <a:avLst/>
          </a:prstGeom>
          <a:noFill/>
          <a:ln w="6350" cap="flat" cmpd="sng" algn="ctr">
            <a:solidFill>
              <a:srgbClr val="016F96"/>
            </a:solidFill>
            <a:prstDash val="dash"/>
            <a:miter lim="800000"/>
          </a:ln>
          <a:effectLst/>
        </p:spPr>
      </p:cxnSp>
      <p:cxnSp>
        <p:nvCxnSpPr>
          <p:cNvPr id="46" name="直線コネクタ 61">
            <a:extLst>
              <a:ext uri="{FF2B5EF4-FFF2-40B4-BE49-F238E27FC236}">
                <a16:creationId xmlns:a16="http://schemas.microsoft.com/office/drawing/2014/main" id="{BE06F995-ACE0-89BA-4864-6EE2855D7014}"/>
              </a:ext>
            </a:extLst>
          </p:cNvPr>
          <p:cNvCxnSpPr>
            <a:cxnSpLocks/>
            <a:stCxn id="37" idx="1"/>
            <a:endCxn id="49" idx="3"/>
          </p:cNvCxnSpPr>
          <p:nvPr/>
        </p:nvCxnSpPr>
        <p:spPr>
          <a:xfrm flipH="1">
            <a:off x="4571209" y="4269402"/>
            <a:ext cx="3382092" cy="0"/>
          </a:xfrm>
          <a:prstGeom prst="line">
            <a:avLst/>
          </a:prstGeom>
          <a:noFill/>
          <a:ln w="6350" cap="flat" cmpd="sng" algn="ctr">
            <a:solidFill>
              <a:srgbClr val="016F96"/>
            </a:solidFill>
            <a:prstDash val="dash"/>
            <a:miter lim="800000"/>
          </a:ln>
          <a:effectLst/>
        </p:spPr>
      </p:cxnSp>
      <p:cxnSp>
        <p:nvCxnSpPr>
          <p:cNvPr id="47" name="直線コネクタ 62">
            <a:extLst>
              <a:ext uri="{FF2B5EF4-FFF2-40B4-BE49-F238E27FC236}">
                <a16:creationId xmlns:a16="http://schemas.microsoft.com/office/drawing/2014/main" id="{220C13AD-903E-6B33-9A7A-E1A8AA4D471F}"/>
              </a:ext>
            </a:extLst>
          </p:cNvPr>
          <p:cNvCxnSpPr>
            <a:cxnSpLocks/>
            <a:stCxn id="38" idx="1"/>
            <a:endCxn id="50" idx="3"/>
          </p:cNvCxnSpPr>
          <p:nvPr/>
        </p:nvCxnSpPr>
        <p:spPr>
          <a:xfrm flipH="1">
            <a:off x="4579455" y="4736876"/>
            <a:ext cx="3382092" cy="0"/>
          </a:xfrm>
          <a:prstGeom prst="line">
            <a:avLst/>
          </a:prstGeom>
          <a:noFill/>
          <a:ln w="6350" cap="flat" cmpd="sng" algn="ctr">
            <a:solidFill>
              <a:srgbClr val="016F96"/>
            </a:solidFill>
            <a:prstDash val="dash"/>
            <a:miter lim="800000"/>
          </a:ln>
          <a:effectLst/>
        </p:spPr>
      </p:cxnSp>
      <p:sp>
        <p:nvSpPr>
          <p:cNvPr id="48" name="正方形/長方形 63">
            <a:extLst>
              <a:ext uri="{FF2B5EF4-FFF2-40B4-BE49-F238E27FC236}">
                <a16:creationId xmlns:a16="http://schemas.microsoft.com/office/drawing/2014/main" id="{2EAAAD92-9E9F-B43C-DF59-357422E1EE18}"/>
              </a:ext>
            </a:extLst>
          </p:cNvPr>
          <p:cNvSpPr/>
          <p:nvPr/>
        </p:nvSpPr>
        <p:spPr bwMode="auto">
          <a:xfrm>
            <a:off x="3630754" y="3625123"/>
            <a:ext cx="940455" cy="346249"/>
          </a:xfrm>
          <a:prstGeom prst="rect">
            <a:avLst/>
          </a:prstGeom>
          <a:solidFill>
            <a:schemeClr val="accent1"/>
          </a:solidFill>
          <a:ln w="9525">
            <a:noFill/>
            <a:miter lim="800000"/>
            <a:headEnd/>
            <a:tailEnd/>
          </a:ln>
          <a:effectLst/>
        </p:spPr>
        <p:txBody>
          <a:bodyPr wrap="square"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900" b="1" i="0" u="none" strike="noStrike" kern="0" cap="none" spc="0" normalizeH="0" baseline="0" noProof="0">
                <a:ln>
                  <a:noFill/>
                </a:ln>
                <a:solidFill>
                  <a:schemeClr val="bg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売上高</a:t>
            </a:r>
            <a:r>
              <a:rPr kumimoji="0" lang="en-US" altLang="ja-JP" sz="900" b="1" i="0" u="none" strike="noStrike" kern="0" cap="none" spc="0" normalizeH="0" baseline="0" noProof="0">
                <a:ln>
                  <a:noFill/>
                </a:ln>
                <a:solidFill>
                  <a:schemeClr val="bg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20</a:t>
            </a:r>
            <a:r>
              <a:rPr kumimoji="0" lang="ja-JP" altLang="en-US" sz="900" b="1" i="0" u="none" strike="noStrike" kern="0" cap="none" spc="0" normalizeH="0" baseline="0" noProof="0">
                <a:ln>
                  <a:noFill/>
                </a:ln>
                <a:solidFill>
                  <a:schemeClr val="bg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億円</a:t>
            </a:r>
          </a:p>
        </p:txBody>
      </p:sp>
      <p:sp>
        <p:nvSpPr>
          <p:cNvPr id="49" name="正方形/長方形 64">
            <a:extLst>
              <a:ext uri="{FF2B5EF4-FFF2-40B4-BE49-F238E27FC236}">
                <a16:creationId xmlns:a16="http://schemas.microsoft.com/office/drawing/2014/main" id="{69728305-86C6-8883-2180-0D1B7F646EC3}"/>
              </a:ext>
            </a:extLst>
          </p:cNvPr>
          <p:cNvSpPr/>
          <p:nvPr/>
        </p:nvSpPr>
        <p:spPr bwMode="auto">
          <a:xfrm>
            <a:off x="3630754" y="4096278"/>
            <a:ext cx="940455" cy="346249"/>
          </a:xfrm>
          <a:prstGeom prst="rect">
            <a:avLst/>
          </a:prstGeom>
          <a:solidFill>
            <a:schemeClr val="accent1"/>
          </a:solidFill>
          <a:ln w="9525">
            <a:noFill/>
            <a:miter lim="800000"/>
            <a:headEnd/>
            <a:tailEnd/>
          </a:ln>
          <a:effectLst/>
        </p:spPr>
        <p:txBody>
          <a:bodyPr wrap="square"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900" b="1" i="0" u="none" strike="noStrike" kern="0" cap="none" spc="0" normalizeH="0" baseline="0" noProof="0">
                <a:ln>
                  <a:noFill/>
                </a:ln>
                <a:solidFill>
                  <a:schemeClr val="bg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給与総額</a:t>
            </a:r>
            <a:r>
              <a:rPr kumimoji="0" lang="en-US" altLang="ja-JP" sz="900" b="1" i="0" u="none" strike="noStrike" kern="0" cap="none" spc="0" normalizeH="0" baseline="0" noProof="0">
                <a:ln>
                  <a:noFill/>
                </a:ln>
                <a:solidFill>
                  <a:schemeClr val="bg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5</a:t>
            </a:r>
            <a:r>
              <a:rPr kumimoji="0" lang="ja-JP" altLang="en-US" sz="900" b="1" i="0" u="none" strike="noStrike" kern="0" cap="none" spc="0" normalizeH="0" baseline="0" noProof="0">
                <a:ln>
                  <a:noFill/>
                </a:ln>
                <a:solidFill>
                  <a:schemeClr val="bg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億円</a:t>
            </a:r>
          </a:p>
        </p:txBody>
      </p:sp>
      <p:sp>
        <p:nvSpPr>
          <p:cNvPr id="50" name="正方形/長方形 65">
            <a:extLst>
              <a:ext uri="{FF2B5EF4-FFF2-40B4-BE49-F238E27FC236}">
                <a16:creationId xmlns:a16="http://schemas.microsoft.com/office/drawing/2014/main" id="{18B35FD4-7686-49EE-BF5F-66B9F2D264DC}"/>
              </a:ext>
            </a:extLst>
          </p:cNvPr>
          <p:cNvSpPr/>
          <p:nvPr/>
        </p:nvSpPr>
        <p:spPr bwMode="auto">
          <a:xfrm>
            <a:off x="3639000" y="4567432"/>
            <a:ext cx="940455" cy="338888"/>
          </a:xfrm>
          <a:prstGeom prst="rect">
            <a:avLst/>
          </a:prstGeom>
          <a:solidFill>
            <a:schemeClr val="accent1"/>
          </a:solidFill>
          <a:ln w="9525">
            <a:noFill/>
            <a:miter lim="800000"/>
            <a:headEnd/>
            <a:tailEnd/>
          </a:ln>
          <a:effectLst/>
        </p:spPr>
        <p:txBody>
          <a:bodyPr wrap="square"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900" b="1" i="0" u="none" strike="noStrike" kern="0" cap="none" spc="0" normalizeH="0" baseline="0" noProof="0">
                <a:ln>
                  <a:noFill/>
                </a:ln>
                <a:solidFill>
                  <a:schemeClr val="bg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投資額</a:t>
            </a:r>
            <a:r>
              <a:rPr kumimoji="0" lang="en-US" altLang="ja-JP" sz="900" b="1" i="0" u="none" strike="noStrike" kern="0" cap="none" spc="0" normalizeH="0" baseline="0" noProof="0">
                <a:ln>
                  <a:noFill/>
                </a:ln>
                <a:solidFill>
                  <a:schemeClr val="bg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4.0</a:t>
            </a:r>
            <a:r>
              <a:rPr kumimoji="0" lang="ja-JP" altLang="en-US" sz="900" b="1" i="0" u="none" strike="noStrike" kern="0" cap="none" spc="0" normalizeH="0" baseline="0" noProof="0">
                <a:ln>
                  <a:noFill/>
                </a:ln>
                <a:solidFill>
                  <a:schemeClr val="bg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億円</a:t>
            </a:r>
          </a:p>
        </p:txBody>
      </p:sp>
      <p:sp>
        <p:nvSpPr>
          <p:cNvPr id="51" name="正方形/長方形 66">
            <a:extLst>
              <a:ext uri="{FF2B5EF4-FFF2-40B4-BE49-F238E27FC236}">
                <a16:creationId xmlns:a16="http://schemas.microsoft.com/office/drawing/2014/main" id="{F7C748A9-B301-BDAC-DE69-A69D70F5A1AF}"/>
              </a:ext>
            </a:extLst>
          </p:cNvPr>
          <p:cNvSpPr/>
          <p:nvPr/>
        </p:nvSpPr>
        <p:spPr bwMode="auto">
          <a:xfrm>
            <a:off x="5809382" y="2872640"/>
            <a:ext cx="1355085" cy="2120277"/>
          </a:xfrm>
          <a:prstGeom prst="rect">
            <a:avLst/>
          </a:prstGeom>
          <a:solidFill>
            <a:schemeClr val="accent3">
              <a:lumMod val="20000"/>
              <a:lumOff val="80000"/>
            </a:schemeClr>
          </a:solidFill>
          <a:ln w="9525">
            <a:solidFill>
              <a:srgbClr val="B2B2B2"/>
            </a:solidFill>
            <a:miter lim="800000"/>
            <a:headEnd/>
            <a:tailEnd/>
          </a:ln>
          <a:effectLst/>
        </p:spPr>
        <p:txBody>
          <a:bodyPr vert="eaVert" wrap="square" rtlCol="0" anchor="ct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ja-JP" altLang="en-US" sz="900" b="0" i="0" u="none" strike="noStrike" kern="0" cap="none" spc="0" normalizeH="0" baseline="0" noProof="0">
              <a:ln>
                <a:noFill/>
              </a:ln>
              <a:solidFill>
                <a:srgbClr val="000000"/>
              </a:solidFill>
              <a:effectLst/>
              <a:uLnTx/>
              <a:uFillTx/>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52" name="テキスト ボックス 67">
            <a:extLst>
              <a:ext uri="{FF2B5EF4-FFF2-40B4-BE49-F238E27FC236}">
                <a16:creationId xmlns:a16="http://schemas.microsoft.com/office/drawing/2014/main" id="{12372919-E78B-ED3B-7693-1446671C319E}"/>
              </a:ext>
            </a:extLst>
          </p:cNvPr>
          <p:cNvSpPr txBox="1"/>
          <p:nvPr/>
        </p:nvSpPr>
        <p:spPr>
          <a:xfrm>
            <a:off x="6182054" y="3139040"/>
            <a:ext cx="646332" cy="230832"/>
          </a:xfrm>
          <a:prstGeom prst="rect">
            <a:avLst/>
          </a:prstGeom>
          <a:noFill/>
        </p:spPr>
        <p:txBody>
          <a:bodyPr wrap="none" rtlCol="0">
            <a:spAutoFit/>
          </a:bodyPr>
          <a:lstStyle/>
          <a:p>
            <a:pPr algn="ctr" defTabSz="685800">
              <a:defRPr/>
            </a:pPr>
            <a:r>
              <a:rPr kumimoji="1" lang="ja-JP" altLang="en-US" sz="900">
                <a:solidFill>
                  <a:schemeClr val="accent5"/>
                </a:solidFill>
                <a:latin typeface="Yu Gothic UI" panose="020B0500000000000000" pitchFamily="50" charset="-128"/>
                <a:ea typeface="Yu Gothic UI" panose="020B0500000000000000" pitchFamily="50" charset="-128"/>
                <a:sym typeface="Yu Gothic UI" panose="020B0500000000000000" pitchFamily="50" charset="-128"/>
              </a:rPr>
              <a:t>生産機能</a:t>
            </a:r>
            <a:endParaRPr kumimoji="1" lang="en-US" altLang="ja-JP" sz="900">
              <a:solidFill>
                <a:schemeClr val="accent5"/>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53" name="正方形/長方形 68">
            <a:extLst>
              <a:ext uri="{FF2B5EF4-FFF2-40B4-BE49-F238E27FC236}">
                <a16:creationId xmlns:a16="http://schemas.microsoft.com/office/drawing/2014/main" id="{5B2ABC6D-2B2D-085D-B445-0F97FC502348}"/>
              </a:ext>
            </a:extLst>
          </p:cNvPr>
          <p:cNvSpPr/>
          <p:nvPr/>
        </p:nvSpPr>
        <p:spPr bwMode="auto">
          <a:xfrm>
            <a:off x="6026746" y="3625123"/>
            <a:ext cx="940455" cy="346249"/>
          </a:xfrm>
          <a:prstGeom prst="rect">
            <a:avLst/>
          </a:prstGeom>
          <a:solidFill>
            <a:schemeClr val="accent1"/>
          </a:solidFill>
          <a:ln w="9525">
            <a:noFill/>
            <a:miter lim="800000"/>
            <a:headEnd/>
            <a:tailEnd/>
          </a:ln>
          <a:effectLst/>
        </p:spPr>
        <p:txBody>
          <a:bodyPr wrap="square"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900" b="1" i="0" u="none" strike="noStrike" kern="0" cap="none" spc="0" normalizeH="0" baseline="0" noProof="0">
                <a:ln>
                  <a:noFill/>
                </a:ln>
                <a:solidFill>
                  <a:schemeClr val="bg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売上高</a:t>
            </a:r>
            <a:r>
              <a:rPr kumimoji="0" lang="en-US" altLang="ja-JP" sz="900" b="1" i="0" u="none" strike="noStrike" kern="0" cap="none" spc="0" normalizeH="0" baseline="0" noProof="0">
                <a:ln>
                  <a:noFill/>
                </a:ln>
                <a:solidFill>
                  <a:schemeClr val="bg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10</a:t>
            </a:r>
            <a:r>
              <a:rPr kumimoji="0" lang="ja-JP" altLang="en-US" sz="900" b="1" i="0" u="none" strike="noStrike" kern="0" cap="none" spc="0" normalizeH="0" baseline="0" noProof="0">
                <a:ln>
                  <a:noFill/>
                </a:ln>
                <a:solidFill>
                  <a:schemeClr val="bg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億円</a:t>
            </a:r>
          </a:p>
        </p:txBody>
      </p:sp>
      <p:sp>
        <p:nvSpPr>
          <p:cNvPr id="54" name="正方形/長方形 69">
            <a:extLst>
              <a:ext uri="{FF2B5EF4-FFF2-40B4-BE49-F238E27FC236}">
                <a16:creationId xmlns:a16="http://schemas.microsoft.com/office/drawing/2014/main" id="{5F602AD6-485A-CE8F-553E-975BF349D8CB}"/>
              </a:ext>
            </a:extLst>
          </p:cNvPr>
          <p:cNvSpPr/>
          <p:nvPr/>
        </p:nvSpPr>
        <p:spPr bwMode="auto">
          <a:xfrm>
            <a:off x="6026746" y="4096278"/>
            <a:ext cx="940455" cy="346249"/>
          </a:xfrm>
          <a:prstGeom prst="rect">
            <a:avLst/>
          </a:prstGeom>
          <a:solidFill>
            <a:schemeClr val="accent1"/>
          </a:solidFill>
          <a:ln w="9525">
            <a:noFill/>
            <a:miter lim="800000"/>
            <a:headEnd/>
            <a:tailEnd/>
          </a:ln>
          <a:effectLst/>
        </p:spPr>
        <p:txBody>
          <a:bodyPr wrap="square" lIns="91440" tIns="45720" rIns="91440" bIns="45720"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900" b="1" i="0" u="none" strike="noStrike" kern="0" cap="none" spc="0" normalizeH="0" baseline="0" noProof="0">
                <a:ln>
                  <a:noFill/>
                </a:ln>
                <a:solidFill>
                  <a:schemeClr val="bg1"/>
                </a:solidFill>
                <a:effectLst/>
                <a:uLnTx/>
                <a:uFillTx/>
                <a:latin typeface="Yu Gothic UI"/>
                <a:ea typeface="Yu Gothic UI"/>
                <a:sym typeface="Yu Gothic UI" panose="020B0500000000000000" pitchFamily="50" charset="-128"/>
              </a:rPr>
              <a:t>給与総額</a:t>
            </a:r>
            <a:r>
              <a:rPr kumimoji="0" lang="ja-JP" altLang="en-US" sz="900" b="1" kern="0">
                <a:solidFill>
                  <a:schemeClr val="bg1"/>
                </a:solidFill>
                <a:latin typeface="Yu Gothic UI"/>
                <a:ea typeface="Yu Gothic UI"/>
                <a:sym typeface="Yu Gothic UI" panose="020B0500000000000000" pitchFamily="50" charset="-128"/>
              </a:rPr>
              <a:t>3</a:t>
            </a:r>
            <a:r>
              <a:rPr kumimoji="0" lang="ja-JP" altLang="en-US" sz="900" b="1" i="0" u="none" strike="noStrike" kern="0" cap="none" spc="0" normalizeH="0" baseline="0" noProof="0">
                <a:ln>
                  <a:noFill/>
                </a:ln>
                <a:solidFill>
                  <a:schemeClr val="bg1"/>
                </a:solidFill>
                <a:effectLst/>
                <a:uLnTx/>
                <a:uFillTx/>
                <a:latin typeface="Yu Gothic UI"/>
                <a:ea typeface="Yu Gothic UI"/>
                <a:sym typeface="Yu Gothic UI" panose="020B0500000000000000" pitchFamily="50" charset="-128"/>
              </a:rPr>
              <a:t>億円</a:t>
            </a:r>
          </a:p>
        </p:txBody>
      </p:sp>
      <p:sp>
        <p:nvSpPr>
          <p:cNvPr id="55" name="正方形/長方形 70">
            <a:extLst>
              <a:ext uri="{FF2B5EF4-FFF2-40B4-BE49-F238E27FC236}">
                <a16:creationId xmlns:a16="http://schemas.microsoft.com/office/drawing/2014/main" id="{323063B9-1200-F48D-3A6C-D27D1AB6C39A}"/>
              </a:ext>
            </a:extLst>
          </p:cNvPr>
          <p:cNvSpPr/>
          <p:nvPr/>
        </p:nvSpPr>
        <p:spPr bwMode="auto">
          <a:xfrm>
            <a:off x="6034992" y="4567432"/>
            <a:ext cx="940455" cy="338888"/>
          </a:xfrm>
          <a:prstGeom prst="rect">
            <a:avLst/>
          </a:prstGeom>
          <a:solidFill>
            <a:schemeClr val="accent1"/>
          </a:solidFill>
          <a:ln w="9525">
            <a:noFill/>
            <a:miter lim="800000"/>
            <a:headEnd/>
            <a:tailEnd/>
          </a:ln>
          <a:effectLst/>
        </p:spPr>
        <p:txBody>
          <a:bodyPr wrap="square"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900" b="1" i="0" u="none" strike="noStrike" kern="0" cap="none" spc="0" normalizeH="0" baseline="0" noProof="0">
                <a:ln>
                  <a:noFill/>
                </a:ln>
                <a:solidFill>
                  <a:schemeClr val="bg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投資額</a:t>
            </a:r>
            <a:r>
              <a:rPr kumimoji="0" lang="en-US" altLang="ja-JP" sz="900" b="1" i="0" u="none" strike="noStrike" kern="0" cap="none" spc="0" normalizeH="0" baseline="0" noProof="0">
                <a:ln>
                  <a:noFill/>
                </a:ln>
                <a:solidFill>
                  <a:schemeClr val="bg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2.5</a:t>
            </a:r>
            <a:r>
              <a:rPr kumimoji="0" lang="ja-JP" altLang="en-US" sz="900" b="1" i="0" u="none" strike="noStrike" kern="0" cap="none" spc="0" normalizeH="0" baseline="0" noProof="0">
                <a:ln>
                  <a:noFill/>
                </a:ln>
                <a:solidFill>
                  <a:schemeClr val="bg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億円</a:t>
            </a:r>
          </a:p>
        </p:txBody>
      </p:sp>
      <p:cxnSp>
        <p:nvCxnSpPr>
          <p:cNvPr id="56" name="直線コネクタ 71">
            <a:extLst>
              <a:ext uri="{FF2B5EF4-FFF2-40B4-BE49-F238E27FC236}">
                <a16:creationId xmlns:a16="http://schemas.microsoft.com/office/drawing/2014/main" id="{4DC1544A-C248-95BF-408A-1FC81AB64BD5}"/>
              </a:ext>
            </a:extLst>
          </p:cNvPr>
          <p:cNvCxnSpPr>
            <a:cxnSpLocks/>
            <a:stCxn id="52" idx="1"/>
            <a:endCxn id="41" idx="3"/>
          </p:cNvCxnSpPr>
          <p:nvPr/>
        </p:nvCxnSpPr>
        <p:spPr>
          <a:xfrm flipH="1">
            <a:off x="4557433" y="3254456"/>
            <a:ext cx="1624621" cy="0"/>
          </a:xfrm>
          <a:prstGeom prst="line">
            <a:avLst/>
          </a:prstGeom>
          <a:noFill/>
          <a:ln w="6350" cap="flat" cmpd="sng" algn="ctr">
            <a:solidFill>
              <a:srgbClr val="016F96"/>
            </a:solidFill>
            <a:prstDash val="dash"/>
            <a:miter lim="800000"/>
          </a:ln>
          <a:effectLst/>
        </p:spPr>
      </p:cxnSp>
      <p:sp>
        <p:nvSpPr>
          <p:cNvPr id="57" name="正方形/長方形 72">
            <a:extLst>
              <a:ext uri="{FF2B5EF4-FFF2-40B4-BE49-F238E27FC236}">
                <a16:creationId xmlns:a16="http://schemas.microsoft.com/office/drawing/2014/main" id="{1A718994-5FE2-2939-33D2-D7ED9224D5AB}"/>
              </a:ext>
            </a:extLst>
          </p:cNvPr>
          <p:cNvSpPr/>
          <p:nvPr/>
        </p:nvSpPr>
        <p:spPr bwMode="auto">
          <a:xfrm>
            <a:off x="3149920" y="1702248"/>
            <a:ext cx="4078403" cy="647443"/>
          </a:xfrm>
          <a:prstGeom prst="rect">
            <a:avLst/>
          </a:prstGeom>
          <a:solidFill>
            <a:schemeClr val="accent3">
              <a:lumMod val="20000"/>
              <a:lumOff val="80000"/>
            </a:schemeClr>
          </a:solidFill>
          <a:ln w="9525">
            <a:solidFill>
              <a:srgbClr val="B2B2B2"/>
            </a:solidFill>
            <a:miter lim="800000"/>
            <a:headEnd/>
            <a:tailEnd/>
          </a:ln>
          <a:effectLst/>
        </p:spPr>
        <p:txBody>
          <a:bodyPr vert="eaVert" wrap="square" rtlCol="0" anchor="ct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en-US" altLang="ja-JP" sz="900" b="0" i="0" u="none" strike="noStrike" kern="0" cap="none" spc="0" normalizeH="0" baseline="0" noProof="0">
              <a:ln>
                <a:noFill/>
              </a:ln>
              <a:solidFill>
                <a:srgbClr val="000000"/>
              </a:solidFill>
              <a:effectLst/>
              <a:uLnTx/>
              <a:uFillTx/>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58" name="正方形/長方形 73">
            <a:extLst>
              <a:ext uri="{FF2B5EF4-FFF2-40B4-BE49-F238E27FC236}">
                <a16:creationId xmlns:a16="http://schemas.microsoft.com/office/drawing/2014/main" id="{B8098DF7-DA5B-F228-2457-8DBBCB5A7CAE}"/>
              </a:ext>
            </a:extLst>
          </p:cNvPr>
          <p:cNvSpPr/>
          <p:nvPr/>
        </p:nvSpPr>
        <p:spPr bwMode="auto">
          <a:xfrm>
            <a:off x="3597125" y="1774482"/>
            <a:ext cx="940455" cy="346249"/>
          </a:xfrm>
          <a:prstGeom prst="rect">
            <a:avLst/>
          </a:prstGeom>
          <a:solidFill>
            <a:schemeClr val="accent1"/>
          </a:solidFill>
          <a:ln w="9525">
            <a:noFill/>
            <a:miter lim="800000"/>
            <a:headEnd/>
            <a:tailEnd/>
          </a:ln>
          <a:effectLst/>
        </p:spPr>
        <p:txBody>
          <a:bodyPr wrap="none"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900" b="1" i="0" u="none" strike="noStrike" kern="0" cap="none" spc="0" normalizeH="0" baseline="0" noProof="0">
                <a:ln>
                  <a:noFill/>
                </a:ln>
                <a:solidFill>
                  <a:schemeClr val="bg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売上高</a:t>
            </a:r>
            <a:r>
              <a:rPr kumimoji="0" lang="en-US" altLang="ja-JP" sz="900" b="1" i="0" u="none" strike="noStrike" kern="0" cap="none" spc="0" normalizeH="0" baseline="0" noProof="0">
                <a:ln>
                  <a:noFill/>
                </a:ln>
                <a:solidFill>
                  <a:schemeClr val="bg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0</a:t>
            </a:r>
            <a:r>
              <a:rPr kumimoji="0" lang="ja-JP" altLang="en-US" sz="900" b="1" i="0" u="none" strike="noStrike" kern="0" cap="none" spc="0" normalizeH="0" baseline="0" noProof="0">
                <a:ln>
                  <a:noFill/>
                </a:ln>
                <a:solidFill>
                  <a:schemeClr val="bg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億円</a:t>
            </a:r>
          </a:p>
        </p:txBody>
      </p:sp>
      <p:sp>
        <p:nvSpPr>
          <p:cNvPr id="59" name="正方形/長方形 74">
            <a:extLst>
              <a:ext uri="{FF2B5EF4-FFF2-40B4-BE49-F238E27FC236}">
                <a16:creationId xmlns:a16="http://schemas.microsoft.com/office/drawing/2014/main" id="{1D819627-2AD0-AB9E-B462-C3A69BE2A2F3}"/>
              </a:ext>
            </a:extLst>
          </p:cNvPr>
          <p:cNvSpPr/>
          <p:nvPr/>
        </p:nvSpPr>
        <p:spPr bwMode="auto">
          <a:xfrm>
            <a:off x="4763715" y="1774482"/>
            <a:ext cx="940455" cy="346249"/>
          </a:xfrm>
          <a:prstGeom prst="rect">
            <a:avLst/>
          </a:prstGeom>
          <a:solidFill>
            <a:schemeClr val="accent1"/>
          </a:solidFill>
          <a:ln w="9525">
            <a:noFill/>
            <a:miter lim="800000"/>
            <a:headEnd/>
            <a:tailEnd/>
          </a:ln>
          <a:effectLst/>
        </p:spPr>
        <p:txBody>
          <a:bodyPr wrap="none"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825" b="1" i="0" u="none" strike="noStrike" kern="0" cap="none" spc="0" normalizeH="0" baseline="0" noProof="0">
                <a:ln>
                  <a:noFill/>
                </a:ln>
                <a:solidFill>
                  <a:schemeClr val="bg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給与総額</a:t>
            </a:r>
            <a:r>
              <a:rPr kumimoji="0" lang="en-US" altLang="ja-JP" sz="825" b="1" i="0" u="none" strike="noStrike" kern="0" cap="none" spc="0" normalizeH="0" baseline="0" noProof="0">
                <a:ln>
                  <a:noFill/>
                </a:ln>
                <a:solidFill>
                  <a:schemeClr val="bg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1.0</a:t>
            </a:r>
            <a:r>
              <a:rPr kumimoji="0" lang="ja-JP" altLang="en-US" sz="825" b="1" i="0" u="none" strike="noStrike" kern="0" cap="none" spc="0" normalizeH="0" baseline="0" noProof="0">
                <a:ln>
                  <a:noFill/>
                </a:ln>
                <a:solidFill>
                  <a:schemeClr val="bg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億円</a:t>
            </a:r>
          </a:p>
        </p:txBody>
      </p:sp>
      <p:sp>
        <p:nvSpPr>
          <p:cNvPr id="60" name="正方形/長方形 75">
            <a:extLst>
              <a:ext uri="{FF2B5EF4-FFF2-40B4-BE49-F238E27FC236}">
                <a16:creationId xmlns:a16="http://schemas.microsoft.com/office/drawing/2014/main" id="{E09CD92E-3E48-B396-6896-71457DE76555}"/>
              </a:ext>
            </a:extLst>
          </p:cNvPr>
          <p:cNvSpPr/>
          <p:nvPr/>
        </p:nvSpPr>
        <p:spPr bwMode="auto">
          <a:xfrm>
            <a:off x="5952392" y="1774481"/>
            <a:ext cx="940455" cy="352095"/>
          </a:xfrm>
          <a:prstGeom prst="rect">
            <a:avLst/>
          </a:prstGeom>
          <a:solidFill>
            <a:schemeClr val="accent1"/>
          </a:solidFill>
          <a:ln w="9525">
            <a:noFill/>
            <a:miter lim="800000"/>
            <a:headEnd/>
            <a:tailEnd/>
          </a:ln>
          <a:effectLst/>
        </p:spPr>
        <p:txBody>
          <a:bodyPr wrap="none"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900" b="1" i="0" u="none" strike="noStrike" kern="0" cap="none" spc="0" normalizeH="0" baseline="0" noProof="0">
                <a:ln>
                  <a:noFill/>
                </a:ln>
                <a:solidFill>
                  <a:schemeClr val="bg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投資額</a:t>
            </a:r>
            <a:r>
              <a:rPr kumimoji="0" lang="en-US" altLang="ja-JP" sz="900" b="1" i="0" u="none" strike="noStrike" kern="0" cap="none" spc="0" normalizeH="0" baseline="0" noProof="0">
                <a:ln>
                  <a:noFill/>
                </a:ln>
                <a:solidFill>
                  <a:schemeClr val="bg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0</a:t>
            </a:r>
            <a:r>
              <a:rPr kumimoji="0" lang="ja-JP" altLang="en-US" sz="900" b="1" i="0" u="none" strike="noStrike" kern="0" cap="none" spc="0" normalizeH="0" baseline="0" noProof="0">
                <a:ln>
                  <a:noFill/>
                </a:ln>
                <a:solidFill>
                  <a:schemeClr val="bg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億円</a:t>
            </a:r>
          </a:p>
        </p:txBody>
      </p:sp>
      <p:sp>
        <p:nvSpPr>
          <p:cNvPr id="61" name="テキスト ボックス 103">
            <a:extLst>
              <a:ext uri="{FF2B5EF4-FFF2-40B4-BE49-F238E27FC236}">
                <a16:creationId xmlns:a16="http://schemas.microsoft.com/office/drawing/2014/main" id="{92212B17-4D92-BC3E-BE71-2F9ECD62A99C}"/>
              </a:ext>
            </a:extLst>
          </p:cNvPr>
          <p:cNvSpPr txBox="1"/>
          <p:nvPr/>
        </p:nvSpPr>
        <p:spPr>
          <a:xfrm>
            <a:off x="3915737" y="1464339"/>
            <a:ext cx="2476960" cy="276999"/>
          </a:xfrm>
          <a:prstGeom prst="rect">
            <a:avLst/>
          </a:prstGeom>
          <a:noFill/>
        </p:spPr>
        <p:txBody>
          <a:bodyPr wrap="none" rtlCol="0">
            <a:spAutoFit/>
          </a:bodyPr>
          <a:lstStyle/>
          <a:p>
            <a:pPr defTabSz="685800"/>
            <a:r>
              <a:rPr kumimoji="1" lang="ja-JP" altLang="en-US" sz="1200" dirty="0">
                <a:solidFill>
                  <a:srgbClr val="000000"/>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株式会社</a:t>
            </a:r>
            <a:r>
              <a:rPr kumimoji="1" lang="en-US" altLang="ja-JP" sz="1200" dirty="0">
                <a:solidFill>
                  <a:srgbClr val="000000"/>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H</a:t>
            </a:r>
            <a:r>
              <a:rPr kumimoji="1" lang="ja-JP" altLang="en-US" sz="1200" dirty="0">
                <a:solidFill>
                  <a:srgbClr val="000000"/>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（ホールディングス会社）</a:t>
            </a:r>
          </a:p>
        </p:txBody>
      </p:sp>
      <p:sp>
        <p:nvSpPr>
          <p:cNvPr id="62" name="四角形: 角を丸くする 104">
            <a:extLst>
              <a:ext uri="{FF2B5EF4-FFF2-40B4-BE49-F238E27FC236}">
                <a16:creationId xmlns:a16="http://schemas.microsoft.com/office/drawing/2014/main" id="{CA1A2B96-86C5-6CC2-7697-EDAE0B9CFBF0}"/>
              </a:ext>
            </a:extLst>
          </p:cNvPr>
          <p:cNvSpPr/>
          <p:nvPr/>
        </p:nvSpPr>
        <p:spPr bwMode="auto">
          <a:xfrm>
            <a:off x="1094784" y="1430842"/>
            <a:ext cx="6451447" cy="3662087"/>
          </a:xfrm>
          <a:prstGeom prst="roundRect">
            <a:avLst>
              <a:gd name="adj" fmla="val 4468"/>
            </a:avLst>
          </a:prstGeom>
          <a:noFill/>
          <a:ln w="9525">
            <a:solidFill>
              <a:srgbClr val="0064C8"/>
            </a:solidFill>
            <a:prstDash val="dash"/>
            <a:miter lim="800000"/>
            <a:headEnd/>
            <a:tailEnd/>
          </a:ln>
          <a:effectLst/>
        </p:spPr>
        <p:txBody>
          <a:bodyPr wrap="square" rtlCol="0" anchor="ctr"/>
          <a:lstStyle/>
          <a:p>
            <a:pPr defTabSz="685800">
              <a:defRPr/>
            </a:pPr>
            <a:endParaRPr lang="ja-JP" altLang="en-US" sz="900">
              <a:no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63" name="テキスト ボックス 105">
            <a:extLst>
              <a:ext uri="{FF2B5EF4-FFF2-40B4-BE49-F238E27FC236}">
                <a16:creationId xmlns:a16="http://schemas.microsoft.com/office/drawing/2014/main" id="{D50C11B4-822A-0CF0-4A23-3AD5EDB1FF69}"/>
              </a:ext>
            </a:extLst>
          </p:cNvPr>
          <p:cNvSpPr txBox="1"/>
          <p:nvPr/>
        </p:nvSpPr>
        <p:spPr>
          <a:xfrm>
            <a:off x="4510134" y="2158240"/>
            <a:ext cx="1569661" cy="230832"/>
          </a:xfrm>
          <a:prstGeom prst="rect">
            <a:avLst/>
          </a:prstGeom>
          <a:noFill/>
        </p:spPr>
        <p:txBody>
          <a:bodyPr wrap="none" rtlCol="0">
            <a:spAutoFit/>
          </a:bodyPr>
          <a:lstStyle/>
          <a:p>
            <a:pPr algn="ctr" defTabSz="685800">
              <a:defRPr/>
            </a:pPr>
            <a:r>
              <a:rPr kumimoji="1" lang="ja-JP" altLang="en-US" sz="900">
                <a:solidFill>
                  <a:schemeClr val="accent5"/>
                </a:solidFill>
                <a:latin typeface="Yu Gothic UI" panose="020B0500000000000000" pitchFamily="50" charset="-128"/>
                <a:ea typeface="Yu Gothic UI" panose="020B0500000000000000" pitchFamily="50" charset="-128"/>
                <a:sym typeface="Yu Gothic UI" panose="020B0500000000000000" pitchFamily="50" charset="-128"/>
              </a:rPr>
              <a:t>本社機能（経理・人事等）</a:t>
            </a:r>
            <a:endParaRPr kumimoji="1" lang="en-US" altLang="ja-JP" sz="900">
              <a:solidFill>
                <a:schemeClr val="accent5"/>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64" name="テキスト ボックス 106">
            <a:extLst>
              <a:ext uri="{FF2B5EF4-FFF2-40B4-BE49-F238E27FC236}">
                <a16:creationId xmlns:a16="http://schemas.microsoft.com/office/drawing/2014/main" id="{F6BA965D-0B13-FEA6-380A-BCD35A5C5B1F}"/>
              </a:ext>
            </a:extLst>
          </p:cNvPr>
          <p:cNvSpPr txBox="1"/>
          <p:nvPr/>
        </p:nvSpPr>
        <p:spPr>
          <a:xfrm>
            <a:off x="3515187" y="2502677"/>
            <a:ext cx="1194558" cy="415498"/>
          </a:xfrm>
          <a:prstGeom prst="rect">
            <a:avLst/>
          </a:prstGeom>
          <a:noFill/>
        </p:spPr>
        <p:txBody>
          <a:bodyPr wrap="none" rtlCol="0">
            <a:spAutoFit/>
          </a:bodyPr>
          <a:lstStyle/>
          <a:p>
            <a:pPr algn="ctr" defTabSz="685800"/>
            <a:r>
              <a:rPr kumimoji="1" lang="ja-JP" altLang="en-US" sz="1200">
                <a:solidFill>
                  <a:srgbClr val="000000"/>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株式会社</a:t>
            </a:r>
            <a:r>
              <a:rPr kumimoji="1" lang="en-US" altLang="ja-JP" sz="1200">
                <a:solidFill>
                  <a:srgbClr val="000000"/>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A</a:t>
            </a:r>
          </a:p>
          <a:p>
            <a:pPr algn="ctr" defTabSz="685800"/>
            <a:r>
              <a:rPr kumimoji="1" lang="ja-JP" altLang="en-US" sz="900">
                <a:solidFill>
                  <a:srgbClr val="000000"/>
                </a:solidFill>
                <a:latin typeface="Yu Gothic UI" panose="020B0500000000000000" pitchFamily="50" charset="-128"/>
                <a:ea typeface="Yu Gothic UI" panose="020B0500000000000000" pitchFamily="50" charset="-128"/>
                <a:sym typeface="Yu Gothic UI" panose="020B0500000000000000" pitchFamily="50" charset="-128"/>
              </a:rPr>
              <a:t>（</a:t>
            </a:r>
            <a:r>
              <a:rPr kumimoji="1" lang="en-US" altLang="ja-JP" sz="900">
                <a:solidFill>
                  <a:srgbClr val="000000"/>
                </a:solidFill>
                <a:latin typeface="Yu Gothic UI" panose="020B0500000000000000" pitchFamily="50" charset="-128"/>
                <a:ea typeface="Yu Gothic UI" panose="020B0500000000000000" pitchFamily="50" charset="-128"/>
                <a:sym typeface="Yu Gothic UI" panose="020B0500000000000000" pitchFamily="50" charset="-128"/>
              </a:rPr>
              <a:t>H</a:t>
            </a:r>
            <a:r>
              <a:rPr kumimoji="1" lang="ja-JP" altLang="en-US" sz="900">
                <a:solidFill>
                  <a:srgbClr val="000000"/>
                </a:solidFill>
                <a:latin typeface="Yu Gothic UI" panose="020B0500000000000000" pitchFamily="50" charset="-128"/>
                <a:ea typeface="Yu Gothic UI" panose="020B0500000000000000" pitchFamily="50" charset="-128"/>
                <a:sym typeface="Yu Gothic UI" panose="020B0500000000000000" pitchFamily="50" charset="-128"/>
              </a:rPr>
              <a:t>社の資本傘下）</a:t>
            </a:r>
          </a:p>
        </p:txBody>
      </p:sp>
      <p:sp>
        <p:nvSpPr>
          <p:cNvPr id="65" name="テキスト ボックス 107">
            <a:extLst>
              <a:ext uri="{FF2B5EF4-FFF2-40B4-BE49-F238E27FC236}">
                <a16:creationId xmlns:a16="http://schemas.microsoft.com/office/drawing/2014/main" id="{8EE46B00-813B-80EB-0273-0170E7E4B48F}"/>
              </a:ext>
            </a:extLst>
          </p:cNvPr>
          <p:cNvSpPr txBox="1"/>
          <p:nvPr/>
        </p:nvSpPr>
        <p:spPr>
          <a:xfrm>
            <a:off x="5922949" y="2507162"/>
            <a:ext cx="1194558" cy="415498"/>
          </a:xfrm>
          <a:prstGeom prst="rect">
            <a:avLst/>
          </a:prstGeom>
          <a:noFill/>
        </p:spPr>
        <p:txBody>
          <a:bodyPr wrap="none" rtlCol="0">
            <a:spAutoFit/>
          </a:bodyPr>
          <a:lstStyle/>
          <a:p>
            <a:pPr algn="ctr" defTabSz="685800"/>
            <a:r>
              <a:rPr kumimoji="1" lang="ja-JP" altLang="en-US" sz="1200">
                <a:solidFill>
                  <a:srgbClr val="000000"/>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株式会社</a:t>
            </a:r>
            <a:r>
              <a:rPr kumimoji="1" lang="en-US" altLang="ja-JP" sz="1200">
                <a:solidFill>
                  <a:srgbClr val="000000"/>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B</a:t>
            </a:r>
          </a:p>
          <a:p>
            <a:pPr algn="ctr" defTabSz="685800"/>
            <a:r>
              <a:rPr kumimoji="1" lang="ja-JP" altLang="en-US" sz="900">
                <a:solidFill>
                  <a:srgbClr val="000000"/>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a:t>
            </a:r>
            <a:r>
              <a:rPr kumimoji="1" lang="en-US" altLang="ja-JP" sz="900">
                <a:solidFill>
                  <a:srgbClr val="000000"/>
                </a:solidFill>
                <a:latin typeface="Yu Gothic UI" panose="020B0500000000000000" pitchFamily="50" charset="-128"/>
                <a:ea typeface="Yu Gothic UI" panose="020B0500000000000000" pitchFamily="50" charset="-128"/>
                <a:sym typeface="Yu Gothic UI" panose="020B0500000000000000" pitchFamily="50" charset="-128"/>
              </a:rPr>
              <a:t>H</a:t>
            </a:r>
            <a:r>
              <a:rPr kumimoji="1" lang="ja-JP" altLang="en-US" sz="900">
                <a:solidFill>
                  <a:srgbClr val="000000"/>
                </a:solidFill>
                <a:latin typeface="Yu Gothic UI" panose="020B0500000000000000" pitchFamily="50" charset="-128"/>
                <a:ea typeface="Yu Gothic UI" panose="020B0500000000000000" pitchFamily="50" charset="-128"/>
                <a:sym typeface="Yu Gothic UI" panose="020B0500000000000000" pitchFamily="50" charset="-128"/>
              </a:rPr>
              <a:t>社の資本傘下）</a:t>
            </a:r>
          </a:p>
        </p:txBody>
      </p:sp>
      <p:cxnSp>
        <p:nvCxnSpPr>
          <p:cNvPr id="66" name="直線コネクタ 108">
            <a:extLst>
              <a:ext uri="{FF2B5EF4-FFF2-40B4-BE49-F238E27FC236}">
                <a16:creationId xmlns:a16="http://schemas.microsoft.com/office/drawing/2014/main" id="{74A9C1F6-FA5D-8B89-176B-12BAC4E764A8}"/>
              </a:ext>
            </a:extLst>
          </p:cNvPr>
          <p:cNvCxnSpPr>
            <a:cxnSpLocks/>
          </p:cNvCxnSpPr>
          <p:nvPr/>
        </p:nvCxnSpPr>
        <p:spPr>
          <a:xfrm>
            <a:off x="5700746" y="2320382"/>
            <a:ext cx="550482" cy="777569"/>
          </a:xfrm>
          <a:prstGeom prst="line">
            <a:avLst/>
          </a:prstGeom>
          <a:noFill/>
          <a:ln w="6350" cap="flat" cmpd="sng" algn="ctr">
            <a:solidFill>
              <a:srgbClr val="016F96"/>
            </a:solidFill>
            <a:prstDash val="dash"/>
            <a:miter lim="800000"/>
          </a:ln>
          <a:effectLst/>
        </p:spPr>
      </p:cxnSp>
      <p:sp>
        <p:nvSpPr>
          <p:cNvPr id="67" name="正方形/長方形 110">
            <a:extLst>
              <a:ext uri="{FF2B5EF4-FFF2-40B4-BE49-F238E27FC236}">
                <a16:creationId xmlns:a16="http://schemas.microsoft.com/office/drawing/2014/main" id="{DC8A4DD2-F62F-C3CB-446C-BEE66AA3EF2E}"/>
              </a:ext>
            </a:extLst>
          </p:cNvPr>
          <p:cNvSpPr/>
          <p:nvPr/>
        </p:nvSpPr>
        <p:spPr bwMode="auto">
          <a:xfrm>
            <a:off x="1313002" y="2872898"/>
            <a:ext cx="1401950" cy="2119760"/>
          </a:xfrm>
          <a:prstGeom prst="rect">
            <a:avLst/>
          </a:prstGeom>
          <a:solidFill>
            <a:schemeClr val="accent3">
              <a:lumMod val="20000"/>
              <a:lumOff val="80000"/>
            </a:schemeClr>
          </a:solidFill>
          <a:ln w="9525">
            <a:solidFill>
              <a:srgbClr val="B2B2B2"/>
            </a:solidFill>
            <a:miter lim="800000"/>
            <a:headEnd/>
            <a:tailEnd/>
          </a:ln>
          <a:effectLst/>
        </p:spPr>
        <p:txBody>
          <a:bodyPr vert="eaVert" wrap="square" rtlCol="0" anchor="ct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en-US" altLang="ja-JP" sz="900" b="0" i="0" u="none" strike="noStrike" kern="0" cap="none" spc="0" normalizeH="0" baseline="0" noProof="0">
              <a:ln>
                <a:noFill/>
              </a:ln>
              <a:solidFill>
                <a:srgbClr val="000000"/>
              </a:solidFill>
              <a:effectLst/>
              <a:uLnTx/>
              <a:uFillTx/>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68" name="テキスト ボックス 111">
            <a:extLst>
              <a:ext uri="{FF2B5EF4-FFF2-40B4-BE49-F238E27FC236}">
                <a16:creationId xmlns:a16="http://schemas.microsoft.com/office/drawing/2014/main" id="{E091251A-5FC4-7D79-CE87-75F957F563E9}"/>
              </a:ext>
            </a:extLst>
          </p:cNvPr>
          <p:cNvSpPr txBox="1"/>
          <p:nvPr/>
        </p:nvSpPr>
        <p:spPr>
          <a:xfrm>
            <a:off x="1546542" y="3139040"/>
            <a:ext cx="934871" cy="369332"/>
          </a:xfrm>
          <a:prstGeom prst="rect">
            <a:avLst/>
          </a:prstGeom>
          <a:noFill/>
        </p:spPr>
        <p:txBody>
          <a:bodyPr wrap="none" rtlCol="0">
            <a:spAutoFit/>
          </a:bodyPr>
          <a:lstStyle/>
          <a:p>
            <a:pPr algn="ctr" defTabSz="685800">
              <a:defRPr/>
            </a:pPr>
            <a:r>
              <a:rPr kumimoji="1" lang="ja-JP" altLang="en-US" sz="900">
                <a:solidFill>
                  <a:srgbClr val="000000"/>
                </a:solidFill>
                <a:latin typeface="Yu Gothic UI" panose="020B0500000000000000" pitchFamily="50" charset="-128"/>
                <a:ea typeface="Yu Gothic UI" panose="020B0500000000000000" pitchFamily="50" charset="-128"/>
                <a:sym typeface="Yu Gothic UI" panose="020B0500000000000000" pitchFamily="50" charset="-128"/>
              </a:rPr>
              <a:t>補助事業とは</a:t>
            </a:r>
            <a:endParaRPr kumimoji="1" lang="en-US" altLang="ja-JP" sz="900">
              <a:solidFill>
                <a:srgbClr val="000000"/>
              </a:solidFill>
              <a:latin typeface="Yu Gothic UI" panose="020B0500000000000000" pitchFamily="50" charset="-128"/>
              <a:ea typeface="Yu Gothic UI" panose="020B0500000000000000" pitchFamily="50" charset="-128"/>
              <a:sym typeface="Yu Gothic UI" panose="020B0500000000000000" pitchFamily="50" charset="-128"/>
            </a:endParaRPr>
          </a:p>
          <a:p>
            <a:pPr algn="ctr" defTabSz="685800">
              <a:defRPr/>
            </a:pPr>
            <a:r>
              <a:rPr kumimoji="1" lang="ja-JP" altLang="en-US" sz="900">
                <a:solidFill>
                  <a:srgbClr val="000000"/>
                </a:solidFill>
                <a:latin typeface="Yu Gothic UI" panose="020B0500000000000000" pitchFamily="50" charset="-128"/>
                <a:ea typeface="Yu Gothic UI" panose="020B0500000000000000" pitchFamily="50" charset="-128"/>
                <a:sym typeface="Yu Gothic UI" panose="020B0500000000000000" pitchFamily="50" charset="-128"/>
              </a:rPr>
              <a:t>関係のない事業</a:t>
            </a:r>
            <a:endParaRPr kumimoji="1" lang="en-US" altLang="ja-JP" sz="900">
              <a:solidFill>
                <a:srgbClr val="000000"/>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69" name="テキスト ボックス 112">
            <a:extLst>
              <a:ext uri="{FF2B5EF4-FFF2-40B4-BE49-F238E27FC236}">
                <a16:creationId xmlns:a16="http://schemas.microsoft.com/office/drawing/2014/main" id="{6A713A21-8A35-A830-FC3C-28F8E2A5AE27}"/>
              </a:ext>
            </a:extLst>
          </p:cNvPr>
          <p:cNvSpPr txBox="1"/>
          <p:nvPr/>
        </p:nvSpPr>
        <p:spPr>
          <a:xfrm>
            <a:off x="7218570" y="1429366"/>
            <a:ext cx="2323072" cy="1169551"/>
          </a:xfrm>
          <a:prstGeom prst="rect">
            <a:avLst/>
          </a:prstGeom>
          <a:noFill/>
        </p:spPr>
        <p:txBody>
          <a:bodyPr wrap="square">
            <a:spAutoFit/>
          </a:bodyPr>
          <a:lstStyle>
            <a:defPPr>
              <a:defRPr lang="ja-JP"/>
            </a:defPPr>
            <a:lvl1pPr marL="628650" indent="-628650" algn="just">
              <a:defRPr sz="1600"/>
            </a:lvl1pPr>
          </a:lstStyle>
          <a:p>
            <a:pPr marL="0" indent="0" defTabSz="685800"/>
            <a:r>
              <a:rPr kumimoji="1" lang="ja-JP" altLang="en-US" sz="1000" dirty="0">
                <a:solidFill>
                  <a:srgbClr val="000000"/>
                </a:solidFill>
                <a:latin typeface="Yu Gothic UI" panose="020B0500000000000000" pitchFamily="50" charset="-128"/>
                <a:ea typeface="Yu Gothic UI" panose="020B0500000000000000" pitchFamily="50" charset="-128"/>
                <a:sym typeface="Yu Gothic UI" panose="020B0500000000000000" pitchFamily="50" charset="-128"/>
              </a:rPr>
              <a:t>例：</a:t>
            </a:r>
            <a:endParaRPr kumimoji="1" lang="en-US" altLang="ja-JP" sz="1000" dirty="0">
              <a:solidFill>
                <a:srgbClr val="000000"/>
              </a:solidFill>
              <a:latin typeface="Yu Gothic UI" panose="020B0500000000000000" pitchFamily="50" charset="-128"/>
              <a:ea typeface="Yu Gothic UI" panose="020B0500000000000000" pitchFamily="50" charset="-128"/>
              <a:sym typeface="Yu Gothic UI" panose="020B0500000000000000" pitchFamily="50" charset="-128"/>
            </a:endParaRPr>
          </a:p>
          <a:p>
            <a:pPr marL="0" indent="0" defTabSz="685800"/>
            <a:r>
              <a:rPr kumimoji="1" lang="ja-JP" altLang="en-US" sz="1000" dirty="0">
                <a:solidFill>
                  <a:srgbClr val="000000"/>
                </a:solidFill>
                <a:latin typeface="Yu Gothic UI" panose="020B0500000000000000" pitchFamily="50" charset="-128"/>
                <a:ea typeface="Yu Gothic UI" panose="020B0500000000000000" pitchFamily="50" charset="-128"/>
                <a:sym typeface="Yu Gothic UI" panose="020B0500000000000000" pitchFamily="50" charset="-128"/>
              </a:rPr>
              <a:t>企業グループ（４社）として経営多角化を進めているが、今回の成長投資に係る</a:t>
            </a:r>
            <a:br>
              <a:rPr kumimoji="1" lang="en-US" altLang="ja-JP" sz="1000" dirty="0">
                <a:solidFill>
                  <a:srgbClr val="000000"/>
                </a:solidFill>
                <a:latin typeface="Yu Gothic UI" panose="020B0500000000000000" pitchFamily="50" charset="-128"/>
                <a:ea typeface="Yu Gothic UI" panose="020B0500000000000000" pitchFamily="50" charset="-128"/>
                <a:sym typeface="Yu Gothic UI" panose="020B0500000000000000" pitchFamily="50" charset="-128"/>
              </a:rPr>
            </a:br>
            <a:r>
              <a:rPr kumimoji="1" lang="ja-JP" altLang="en-US" sz="1000" dirty="0">
                <a:solidFill>
                  <a:srgbClr val="000000"/>
                </a:solidFill>
                <a:latin typeface="Yu Gothic UI" panose="020B0500000000000000" pitchFamily="50" charset="-128"/>
                <a:ea typeface="Yu Gothic UI" panose="020B0500000000000000" pitchFamily="50" charset="-128"/>
                <a:sym typeface="Yu Gothic UI" panose="020B0500000000000000" pitchFamily="50" charset="-128"/>
              </a:rPr>
              <a:t>事業を実施するのは、このうち本社機能を有するホールディングス会社と、生産機能を有する事業会社及びその関連会社の３社</a:t>
            </a:r>
            <a:br>
              <a:rPr kumimoji="1" lang="en-US" altLang="ja-JP" sz="1000" dirty="0">
                <a:solidFill>
                  <a:srgbClr val="000000"/>
                </a:solidFill>
                <a:latin typeface="Yu Gothic UI" panose="020B0500000000000000" pitchFamily="50" charset="-128"/>
                <a:ea typeface="Yu Gothic UI" panose="020B0500000000000000" pitchFamily="50" charset="-128"/>
                <a:sym typeface="Yu Gothic UI" panose="020B0500000000000000" pitchFamily="50" charset="-128"/>
              </a:rPr>
            </a:br>
            <a:r>
              <a:rPr kumimoji="1" lang="ja-JP" altLang="en-US" sz="1000" dirty="0">
                <a:solidFill>
                  <a:srgbClr val="000000"/>
                </a:solidFill>
                <a:latin typeface="Yu Gothic UI" panose="020B0500000000000000" pitchFamily="50" charset="-128"/>
                <a:ea typeface="Yu Gothic UI" panose="020B0500000000000000" pitchFamily="50" charset="-128"/>
                <a:sym typeface="Yu Gothic UI" panose="020B0500000000000000" pitchFamily="50" charset="-128"/>
              </a:rPr>
              <a:t>（</a:t>
            </a:r>
            <a:r>
              <a:rPr kumimoji="1" lang="en-US" altLang="ja-JP" sz="1000" dirty="0">
                <a:solidFill>
                  <a:srgbClr val="000000"/>
                </a:solidFill>
                <a:latin typeface="Yu Gothic UI" panose="020B0500000000000000" pitchFamily="50" charset="-128"/>
                <a:ea typeface="Yu Gothic UI" panose="020B0500000000000000" pitchFamily="50" charset="-128"/>
                <a:sym typeface="Yu Gothic UI" panose="020B0500000000000000" pitchFamily="50" charset="-128"/>
              </a:rPr>
              <a:t>C</a:t>
            </a:r>
            <a:r>
              <a:rPr kumimoji="1" lang="ja-JP" altLang="en-US" sz="1000" dirty="0">
                <a:solidFill>
                  <a:srgbClr val="000000"/>
                </a:solidFill>
                <a:latin typeface="Yu Gothic UI" panose="020B0500000000000000" pitchFamily="50" charset="-128"/>
                <a:ea typeface="Yu Gothic UI" panose="020B0500000000000000" pitchFamily="50" charset="-128"/>
                <a:sym typeface="Yu Gothic UI" panose="020B0500000000000000" pitchFamily="50" charset="-128"/>
              </a:rPr>
              <a:t>社以外の</a:t>
            </a:r>
            <a:r>
              <a:rPr kumimoji="1" lang="en-US" altLang="ja-JP" sz="1000" dirty="0">
                <a:solidFill>
                  <a:srgbClr val="000000"/>
                </a:solidFill>
                <a:latin typeface="Yu Gothic UI" panose="020B0500000000000000" pitchFamily="50" charset="-128"/>
                <a:ea typeface="Yu Gothic UI" panose="020B0500000000000000" pitchFamily="50" charset="-128"/>
                <a:sym typeface="Yu Gothic UI" panose="020B0500000000000000" pitchFamily="50" charset="-128"/>
              </a:rPr>
              <a:t>H</a:t>
            </a:r>
            <a:r>
              <a:rPr kumimoji="1" lang="ja-JP" altLang="en-US" sz="1000" dirty="0">
                <a:solidFill>
                  <a:srgbClr val="000000"/>
                </a:solidFill>
                <a:latin typeface="Yu Gothic UI" panose="020B0500000000000000" pitchFamily="50" charset="-128"/>
                <a:ea typeface="Yu Gothic UI" panose="020B0500000000000000" pitchFamily="50" charset="-128"/>
                <a:sym typeface="Yu Gothic UI" panose="020B0500000000000000" pitchFamily="50" charset="-128"/>
              </a:rPr>
              <a:t>社</a:t>
            </a:r>
            <a:r>
              <a:rPr kumimoji="1" lang="en-US" altLang="ja-JP" sz="1000" dirty="0">
                <a:solidFill>
                  <a:srgbClr val="000000"/>
                </a:solidFill>
                <a:latin typeface="Yu Gothic UI" panose="020B0500000000000000" pitchFamily="50" charset="-128"/>
                <a:ea typeface="Yu Gothic UI" panose="020B0500000000000000" pitchFamily="50" charset="-128"/>
                <a:sym typeface="Yu Gothic UI" panose="020B0500000000000000" pitchFamily="50" charset="-128"/>
              </a:rPr>
              <a:t>,A</a:t>
            </a:r>
            <a:r>
              <a:rPr kumimoji="1" lang="ja-JP" altLang="en-US" sz="1000" dirty="0">
                <a:solidFill>
                  <a:srgbClr val="000000"/>
                </a:solidFill>
                <a:latin typeface="Yu Gothic UI" panose="020B0500000000000000" pitchFamily="50" charset="-128"/>
                <a:ea typeface="Yu Gothic UI" panose="020B0500000000000000" pitchFamily="50" charset="-128"/>
                <a:sym typeface="Yu Gothic UI" panose="020B0500000000000000" pitchFamily="50" charset="-128"/>
              </a:rPr>
              <a:t>社</a:t>
            </a:r>
            <a:r>
              <a:rPr kumimoji="1" lang="en-US" altLang="ja-JP" sz="1000" dirty="0">
                <a:solidFill>
                  <a:srgbClr val="000000"/>
                </a:solidFill>
                <a:latin typeface="Yu Gothic UI" panose="020B0500000000000000" pitchFamily="50" charset="-128"/>
                <a:ea typeface="Yu Gothic UI" panose="020B0500000000000000" pitchFamily="50" charset="-128"/>
                <a:sym typeface="Yu Gothic UI" panose="020B0500000000000000" pitchFamily="50" charset="-128"/>
              </a:rPr>
              <a:t>,B</a:t>
            </a:r>
            <a:r>
              <a:rPr kumimoji="1" lang="ja-JP" altLang="en-US" sz="1000" dirty="0">
                <a:solidFill>
                  <a:srgbClr val="000000"/>
                </a:solidFill>
                <a:latin typeface="Yu Gothic UI" panose="020B0500000000000000" pitchFamily="50" charset="-128"/>
                <a:ea typeface="Yu Gothic UI" panose="020B0500000000000000" pitchFamily="50" charset="-128"/>
                <a:sym typeface="Yu Gothic UI" panose="020B0500000000000000" pitchFamily="50" charset="-128"/>
              </a:rPr>
              <a:t>社）となる場合。</a:t>
            </a:r>
            <a:endParaRPr kumimoji="1" lang="ja-JP" altLang="ja-JP" sz="1000" dirty="0">
              <a:solidFill>
                <a:srgbClr val="000000"/>
              </a:solidFill>
              <a:latin typeface="Yu Gothic UI" panose="020B0500000000000000" pitchFamily="50" charset="-128"/>
              <a:ea typeface="Yu Gothic UI" panose="020B0500000000000000" pitchFamily="50" charset="-128"/>
              <a:sym typeface="Yu Gothic UI" panose="020B0500000000000000" pitchFamily="50" charset="-128"/>
            </a:endParaRPr>
          </a:p>
        </p:txBody>
      </p:sp>
      <p:cxnSp>
        <p:nvCxnSpPr>
          <p:cNvPr id="70" name="直線コネクタ 113">
            <a:extLst>
              <a:ext uri="{FF2B5EF4-FFF2-40B4-BE49-F238E27FC236}">
                <a16:creationId xmlns:a16="http://schemas.microsoft.com/office/drawing/2014/main" id="{C342D2EE-3CD7-C0E6-D300-FA5F5EA9B2E9}"/>
              </a:ext>
            </a:extLst>
          </p:cNvPr>
          <p:cNvCxnSpPr>
            <a:cxnSpLocks/>
          </p:cNvCxnSpPr>
          <p:nvPr/>
        </p:nvCxnSpPr>
        <p:spPr>
          <a:xfrm flipV="1">
            <a:off x="4278226" y="2298163"/>
            <a:ext cx="477359" cy="812606"/>
          </a:xfrm>
          <a:prstGeom prst="line">
            <a:avLst/>
          </a:prstGeom>
          <a:noFill/>
          <a:ln w="6350" cap="flat" cmpd="sng" algn="ctr">
            <a:solidFill>
              <a:srgbClr val="016F96"/>
            </a:solidFill>
            <a:prstDash val="dash"/>
            <a:miter lim="800000"/>
          </a:ln>
          <a:effectLst/>
        </p:spPr>
      </p:cxnSp>
      <p:sp>
        <p:nvSpPr>
          <p:cNvPr id="71" name="正方形/長方形 114">
            <a:extLst>
              <a:ext uri="{FF2B5EF4-FFF2-40B4-BE49-F238E27FC236}">
                <a16:creationId xmlns:a16="http://schemas.microsoft.com/office/drawing/2014/main" id="{16756F30-BC99-2D3F-8A73-89BD03A2E3FD}"/>
              </a:ext>
            </a:extLst>
          </p:cNvPr>
          <p:cNvSpPr/>
          <p:nvPr/>
        </p:nvSpPr>
        <p:spPr bwMode="auto">
          <a:xfrm>
            <a:off x="1480144" y="3597870"/>
            <a:ext cx="1067666" cy="346249"/>
          </a:xfrm>
          <a:prstGeom prst="rect">
            <a:avLst/>
          </a:prstGeom>
          <a:solidFill>
            <a:schemeClr val="accent1"/>
          </a:solidFill>
          <a:ln w="9525">
            <a:noFill/>
            <a:miter lim="800000"/>
            <a:headEnd/>
            <a:tailEnd/>
          </a:ln>
          <a:effectLst/>
        </p:spPr>
        <p:txBody>
          <a:bodyPr wrap="square"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900" b="1" i="0" u="none" strike="noStrike" kern="0" cap="none" spc="0" normalizeH="0" baseline="0" noProof="0">
                <a:ln>
                  <a:noFill/>
                </a:ln>
                <a:solidFill>
                  <a:schemeClr val="bg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売上高</a:t>
            </a:r>
            <a:r>
              <a:rPr kumimoji="0" lang="en-US" altLang="ja-JP" sz="900" b="1" i="0" u="none" strike="noStrike" kern="0" cap="none" spc="0" normalizeH="0" baseline="0" noProof="0">
                <a:ln>
                  <a:noFill/>
                </a:ln>
                <a:solidFill>
                  <a:schemeClr val="bg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50</a:t>
            </a:r>
            <a:r>
              <a:rPr kumimoji="0" lang="ja-JP" altLang="en-US" sz="900" b="1" i="0" u="none" strike="noStrike" kern="0" cap="none" spc="0" normalizeH="0" baseline="0" noProof="0">
                <a:ln>
                  <a:noFill/>
                </a:ln>
                <a:solidFill>
                  <a:schemeClr val="bg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億円</a:t>
            </a:r>
          </a:p>
        </p:txBody>
      </p:sp>
      <p:sp>
        <p:nvSpPr>
          <p:cNvPr id="72" name="正方形/長方形 115">
            <a:extLst>
              <a:ext uri="{FF2B5EF4-FFF2-40B4-BE49-F238E27FC236}">
                <a16:creationId xmlns:a16="http://schemas.microsoft.com/office/drawing/2014/main" id="{C084EA49-02A8-D0FE-3411-D1DB7CEBFAF7}"/>
              </a:ext>
            </a:extLst>
          </p:cNvPr>
          <p:cNvSpPr/>
          <p:nvPr/>
        </p:nvSpPr>
        <p:spPr bwMode="auto">
          <a:xfrm>
            <a:off x="1480144" y="4069024"/>
            <a:ext cx="1067666" cy="346249"/>
          </a:xfrm>
          <a:prstGeom prst="rect">
            <a:avLst/>
          </a:prstGeom>
          <a:solidFill>
            <a:schemeClr val="accent1"/>
          </a:solidFill>
          <a:ln w="9525">
            <a:noFill/>
            <a:miter lim="800000"/>
            <a:headEnd/>
            <a:tailEnd/>
          </a:ln>
          <a:effectLst/>
        </p:spPr>
        <p:txBody>
          <a:bodyPr wrap="square"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900" b="1" i="0" u="none" strike="noStrike" kern="0" cap="none" spc="0" normalizeH="0" baseline="0" noProof="0">
                <a:ln>
                  <a:noFill/>
                </a:ln>
                <a:solidFill>
                  <a:schemeClr val="bg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給与総額</a:t>
            </a:r>
            <a:r>
              <a:rPr kumimoji="0" lang="en-US" altLang="ja-JP" sz="900" b="1" i="0" u="none" strike="noStrike" kern="0" cap="none" spc="0" normalizeH="0" baseline="0" noProof="0">
                <a:ln>
                  <a:noFill/>
                </a:ln>
                <a:solidFill>
                  <a:schemeClr val="bg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30</a:t>
            </a:r>
            <a:r>
              <a:rPr kumimoji="0" lang="ja-JP" altLang="en-US" sz="900" b="1" i="0" u="none" strike="noStrike" kern="0" cap="none" spc="0" normalizeH="0" baseline="0" noProof="0">
                <a:ln>
                  <a:noFill/>
                </a:ln>
                <a:solidFill>
                  <a:schemeClr val="bg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億円</a:t>
            </a:r>
          </a:p>
        </p:txBody>
      </p:sp>
      <p:sp>
        <p:nvSpPr>
          <p:cNvPr id="73" name="正方形/長方形 116">
            <a:extLst>
              <a:ext uri="{FF2B5EF4-FFF2-40B4-BE49-F238E27FC236}">
                <a16:creationId xmlns:a16="http://schemas.microsoft.com/office/drawing/2014/main" id="{4F99C39F-D272-1D0D-0C31-1C5CC2AC1304}"/>
              </a:ext>
            </a:extLst>
          </p:cNvPr>
          <p:cNvSpPr/>
          <p:nvPr/>
        </p:nvSpPr>
        <p:spPr bwMode="auto">
          <a:xfrm>
            <a:off x="1480144" y="4540179"/>
            <a:ext cx="1067666" cy="338888"/>
          </a:xfrm>
          <a:prstGeom prst="rect">
            <a:avLst/>
          </a:prstGeom>
          <a:solidFill>
            <a:schemeClr val="accent1"/>
          </a:solidFill>
          <a:ln w="9525">
            <a:noFill/>
            <a:miter lim="800000"/>
            <a:headEnd/>
            <a:tailEnd/>
          </a:ln>
          <a:effectLst/>
        </p:spPr>
        <p:txBody>
          <a:bodyPr wrap="square"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900" b="1" i="0" u="none" strike="noStrike" kern="0" cap="none" spc="0" normalizeH="0" baseline="0" noProof="0">
                <a:ln>
                  <a:noFill/>
                </a:ln>
                <a:solidFill>
                  <a:schemeClr val="bg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投資額</a:t>
            </a:r>
            <a:r>
              <a:rPr kumimoji="0" lang="en-US" altLang="ja-JP" sz="900" b="1" i="0" u="none" strike="noStrike" kern="0" cap="none" spc="0" normalizeH="0" baseline="0" noProof="0">
                <a:ln>
                  <a:noFill/>
                </a:ln>
                <a:solidFill>
                  <a:schemeClr val="bg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0.0</a:t>
            </a:r>
            <a:r>
              <a:rPr kumimoji="0" lang="ja-JP" altLang="en-US" sz="900" b="1" i="0" u="none" strike="noStrike" kern="0" cap="none" spc="0" normalizeH="0" baseline="0" noProof="0">
                <a:ln>
                  <a:noFill/>
                </a:ln>
                <a:solidFill>
                  <a:schemeClr val="bg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億円</a:t>
            </a:r>
          </a:p>
        </p:txBody>
      </p:sp>
      <p:sp>
        <p:nvSpPr>
          <p:cNvPr id="8" name="四角形: メモ 1">
            <a:extLst>
              <a:ext uri="{FF2B5EF4-FFF2-40B4-BE49-F238E27FC236}">
                <a16:creationId xmlns:a16="http://schemas.microsoft.com/office/drawing/2014/main" id="{EC9E6EDB-5A95-5DE8-8376-3900FD0C92F8}"/>
              </a:ext>
            </a:extLst>
          </p:cNvPr>
          <p:cNvSpPr/>
          <p:nvPr/>
        </p:nvSpPr>
        <p:spPr>
          <a:xfrm>
            <a:off x="-1488524" y="259200"/>
            <a:ext cx="1412324" cy="711247"/>
          </a:xfrm>
          <a:prstGeom prst="foldedCorner">
            <a:avLst/>
          </a:prstGeom>
          <a:solidFill>
            <a:srgbClr val="FFFF00"/>
          </a:solidFill>
          <a:ln w="9525" cap="rnd" cmpd="sng" algn="ctr">
            <a:noFill/>
            <a:prstDash val="solid"/>
            <a:round/>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algn="ctr" defTabSz="742950"/>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当スライドは作成任意</a:t>
            </a:r>
            <a:endParaRPr kumimoji="1" lang="en-US" altLang="ja-JP"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endParaRPr>
          </a:p>
          <a:p>
            <a:pPr algn="ctr" defTabSz="742950"/>
            <a:r>
              <a:rPr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（コンソーシアム形式の場合、前頁か本頁か</a:t>
            </a:r>
            <a:br>
              <a:rPr lang="en-US" altLang="ja-JP"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br>
            <a:r>
              <a:rPr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いずれか必須）</a:t>
            </a:r>
            <a:endPar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endParaRPr>
          </a:p>
        </p:txBody>
      </p:sp>
    </p:spTree>
    <p:extLst>
      <p:ext uri="{BB962C8B-B14F-4D97-AF65-F5344CB8AC3E}">
        <p14:creationId xmlns:p14="http://schemas.microsoft.com/office/powerpoint/2010/main" val="27708965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6" name="think-cell data - do not delete" hidden="1">
            <a:extLst>
              <a:ext uri="{FF2B5EF4-FFF2-40B4-BE49-F238E27FC236}">
                <a16:creationId xmlns:a16="http://schemas.microsoft.com/office/drawing/2014/main" id="{33CBD815-16C0-20CD-98DF-97D502360CB6}"/>
              </a:ext>
            </a:extLst>
          </p:cNvPr>
          <p:cNvGraphicFramePr>
            <a:graphicFrameLocks/>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12" imgW="277" imgH="277" progId="TCLayout.ActiveDocument.1">
                  <p:embed/>
                </p:oleObj>
              </mc:Choice>
              <mc:Fallback>
                <p:oleObj name="think-cellスライド" r:id="rId12" imgW="277" imgH="277" progId="TCLayout.ActiveDocument.1">
                  <p:embed/>
                  <p:pic>
                    <p:nvPicPr>
                      <p:cNvPr id="6" name="think-cell data - do not delete" hidden="1">
                        <a:extLst>
                          <a:ext uri="{FF2B5EF4-FFF2-40B4-BE49-F238E27FC236}">
                            <a16:creationId xmlns:a16="http://schemas.microsoft.com/office/drawing/2014/main" id="{33CBD815-16C0-20CD-98DF-97D502360CB6}"/>
                          </a:ext>
                        </a:extLst>
                      </p:cNvPr>
                      <p:cNvPicPr/>
                      <p:nvPr/>
                    </p:nvPicPr>
                    <p:blipFill>
                      <a:blip r:embed="rId13"/>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2330FEC4-384B-E885-FC46-B4F3E3EC6091}"/>
              </a:ext>
            </a:extLst>
          </p:cNvPr>
          <p:cNvSpPr>
            <a:spLocks noGrp="1"/>
          </p:cNvSpPr>
          <p:nvPr>
            <p:ph type="title"/>
          </p:nvPr>
        </p:nvSpPr>
        <p:spPr/>
        <p:txBody>
          <a:bodyPr vert="horz"/>
          <a:lstStyle/>
          <a:p>
            <a:r>
              <a:rPr kumimoji="1" lang="ja-JP" altLang="en-US"/>
              <a:t>目次</a:t>
            </a:r>
          </a:p>
        </p:txBody>
      </p:sp>
      <p:sp>
        <p:nvSpPr>
          <p:cNvPr id="35" name="Text Placeholder 2">
            <a:extLst>
              <a:ext uri="{FF2B5EF4-FFF2-40B4-BE49-F238E27FC236}">
                <a16:creationId xmlns:a16="http://schemas.microsoft.com/office/drawing/2014/main" id="{9DF81EAA-3B09-AA52-03B8-662D84E856BC}"/>
              </a:ext>
            </a:extLst>
          </p:cNvPr>
          <p:cNvSpPr>
            <a:spLocks/>
          </p:cNvSpPr>
          <p:nvPr>
            <p:custDataLst>
              <p:tags r:id="rId2"/>
            </p:custDataLst>
          </p:nvPr>
        </p:nvSpPr>
        <p:spPr bwMode="auto">
          <a:xfrm>
            <a:off x="1752600" y="1863725"/>
            <a:ext cx="6477000" cy="407988"/>
          </a:xfrm>
          <a:prstGeom prst="rect">
            <a:avLst/>
          </a:prstGeom>
          <a:noFill/>
          <a:ln w="12700" cmpd="sng" algn="ctr">
            <a:solidFill>
              <a:schemeClr val="accent1"/>
            </a:solidFill>
          </a:ln>
          <a:effectLst/>
          <a:extLst>
            <a:ext uri="{909E8E84-426E-40DD-AFC4-6F175D3DCCD1}">
              <a14:hiddenFill xmlns:a14="http://schemas.microsoft.com/office/drawing/2010/main">
                <a:solidFill>
                  <a:schemeClr val="accent1"/>
                </a:solidFill>
              </a14:hiddenFill>
            </a:ext>
          </a:extLst>
        </p:spPr>
        <p:txBody>
          <a:bodyPr vert="horz" wrap="none" lIns="80963" tIns="80963" rIns="0" bIns="82550"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spcBef>
                <a:spcPct val="0"/>
              </a:spcBef>
              <a:spcAft>
                <a:spcPct val="0"/>
              </a:spcAft>
              <a:buNone/>
            </a:pPr>
            <a:r>
              <a:rPr kumimoji="1" lang="ja-JP" altLang="en-US"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①経営力</a:t>
            </a:r>
          </a:p>
        </p:txBody>
      </p:sp>
      <p:sp>
        <p:nvSpPr>
          <p:cNvPr id="45" name="Text Placeholder 2">
            <a:hlinkClick r:id="rId14" action="ppaction://hlinksldjump"/>
            <a:extLst>
              <a:ext uri="{FF2B5EF4-FFF2-40B4-BE49-F238E27FC236}">
                <a16:creationId xmlns:a16="http://schemas.microsoft.com/office/drawing/2014/main" id="{9FABD4C0-F802-AC00-A236-00C6530F767B}"/>
              </a:ext>
            </a:extLst>
          </p:cNvPr>
          <p:cNvSpPr>
            <a:spLocks/>
          </p:cNvSpPr>
          <p:nvPr>
            <p:custDataLst>
              <p:tags r:id="rId3"/>
            </p:custDataLst>
          </p:nvPr>
        </p:nvSpPr>
        <p:spPr bwMode="auto">
          <a:xfrm>
            <a:off x="1752600" y="2271714"/>
            <a:ext cx="6477000" cy="354013"/>
          </a:xfrm>
          <a:prstGeom prst="rect">
            <a:avLst/>
          </a:prstGeom>
          <a:solidFill>
            <a:schemeClr val="accent1"/>
          </a:solidFill>
          <a:ln w="38100" cmpd="sng" algn="ctr">
            <a:solidFill>
              <a:schemeClr val="bg1"/>
            </a:solidFill>
          </a:ln>
          <a:effectLst/>
        </p:spPr>
        <p:txBody>
          <a:bodyPr vert="horz" wrap="none" lIns="80963" tIns="69850" rIns="0" bIns="71438"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379412" lvl="1" indent="0">
              <a:spcBef>
                <a:spcPct val="0"/>
              </a:spcBef>
              <a:spcAft>
                <a:spcPct val="0"/>
              </a:spcAft>
              <a:buNone/>
            </a:pPr>
            <a:r>
              <a:rPr kumimoji="1" lang="ja-JP" altLang="en-US" b="1">
                <a:solidFill>
                  <a:schemeClr val="bg1"/>
                </a:solidFill>
                <a:latin typeface="Yu Gothic UI" panose="020B0500000000000000" pitchFamily="50" charset="-128"/>
                <a:ea typeface="Yu Gothic UI" panose="020B0500000000000000" pitchFamily="50" charset="-128"/>
                <a:sym typeface="Yu Gothic UI" panose="020B0500000000000000" pitchFamily="50" charset="-128"/>
              </a:rPr>
              <a:t>（ア）長期成長ビジョン</a:t>
            </a:r>
          </a:p>
        </p:txBody>
      </p:sp>
      <p:sp>
        <p:nvSpPr>
          <p:cNvPr id="10" name="Text Placeholder 2">
            <a:hlinkClick r:id="rId15" action="ppaction://hlinksldjump"/>
            <a:extLst>
              <a:ext uri="{FF2B5EF4-FFF2-40B4-BE49-F238E27FC236}">
                <a16:creationId xmlns:a16="http://schemas.microsoft.com/office/drawing/2014/main" id="{E857062A-6739-85A9-EE8B-7CD6C7EE0B57}"/>
              </a:ext>
            </a:extLst>
          </p:cNvPr>
          <p:cNvSpPr>
            <a:spLocks/>
          </p:cNvSpPr>
          <p:nvPr>
            <p:custDataLst>
              <p:tags r:id="rId4"/>
            </p:custDataLst>
          </p:nvPr>
        </p:nvSpPr>
        <p:spPr bwMode="auto">
          <a:xfrm>
            <a:off x="1752600" y="2625724"/>
            <a:ext cx="6477000" cy="355600"/>
          </a:xfrm>
          <a:prstGeom prst="rect">
            <a:avLst/>
          </a:prstGeom>
          <a:solidFill>
            <a:schemeClr val="accent1"/>
          </a:solidFill>
          <a:ln w="38100" cmpd="sng" algn="ctr">
            <a:solidFill>
              <a:schemeClr val="bg1"/>
            </a:solidFill>
          </a:ln>
          <a:effectLst/>
        </p:spPr>
        <p:txBody>
          <a:bodyPr vert="horz" wrap="none" lIns="80963" tIns="71438" rIns="0" bIns="71438"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379412" lvl="1" indent="0">
              <a:spcBef>
                <a:spcPct val="0"/>
              </a:spcBef>
              <a:spcAft>
                <a:spcPct val="0"/>
              </a:spcAft>
              <a:buNone/>
            </a:pPr>
            <a:r>
              <a:rPr lang="ja-JP" altLang="en-US" b="1">
                <a:solidFill>
                  <a:schemeClr val="bg1"/>
                </a:solidFill>
                <a:effectLst/>
                <a:latin typeface="Yu Gothic UI" panose="020B0500000000000000" pitchFamily="50" charset="-128"/>
                <a:ea typeface="Yu Gothic UI" panose="020B0500000000000000" pitchFamily="50" charset="-128"/>
                <a:sym typeface="Yu Gothic UI" panose="020B0500000000000000" pitchFamily="50" charset="-128"/>
              </a:rPr>
              <a:t>（イ）事業戦略</a:t>
            </a:r>
            <a:endParaRPr kumimoji="1" lang="ja-JP" altLang="en-US" b="1">
              <a:solidFill>
                <a:schemeClr val="bg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11" name="Text Placeholder 2">
            <a:hlinkClick r:id="rId16" action="ppaction://hlinksldjump"/>
            <a:extLst>
              <a:ext uri="{FF2B5EF4-FFF2-40B4-BE49-F238E27FC236}">
                <a16:creationId xmlns:a16="http://schemas.microsoft.com/office/drawing/2014/main" id="{8C76CCE9-9AD1-60B1-4E41-67DD1F7E8093}"/>
              </a:ext>
            </a:extLst>
          </p:cNvPr>
          <p:cNvSpPr>
            <a:spLocks/>
          </p:cNvSpPr>
          <p:nvPr>
            <p:custDataLst>
              <p:tags r:id="rId5"/>
            </p:custDataLst>
          </p:nvPr>
        </p:nvSpPr>
        <p:spPr bwMode="auto">
          <a:xfrm>
            <a:off x="1752600" y="2981325"/>
            <a:ext cx="6477000" cy="354013"/>
          </a:xfrm>
          <a:prstGeom prst="rect">
            <a:avLst/>
          </a:prstGeom>
          <a:solidFill>
            <a:schemeClr val="accent1"/>
          </a:solidFill>
          <a:ln w="38100" cmpd="sng" algn="ctr">
            <a:solidFill>
              <a:schemeClr val="bg1"/>
            </a:solidFill>
          </a:ln>
          <a:effectLst/>
        </p:spPr>
        <p:txBody>
          <a:bodyPr vert="horz" wrap="none" lIns="80963" tIns="71438" rIns="0" bIns="69850"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379412" lvl="1" indent="0">
              <a:spcBef>
                <a:spcPct val="0"/>
              </a:spcBef>
              <a:spcAft>
                <a:spcPct val="0"/>
              </a:spcAft>
              <a:buNone/>
            </a:pPr>
            <a:r>
              <a:rPr lang="ja-JP" altLang="en-US" b="1">
                <a:solidFill>
                  <a:schemeClr val="bg1"/>
                </a:solidFill>
                <a:effectLst/>
                <a:latin typeface="Yu Gothic UI" panose="020B0500000000000000" pitchFamily="50" charset="-128"/>
                <a:ea typeface="Yu Gothic UI" panose="020B0500000000000000" pitchFamily="50" charset="-128"/>
                <a:sym typeface="Yu Gothic UI" panose="020B0500000000000000" pitchFamily="50" charset="-128"/>
              </a:rPr>
              <a:t>（ウ）管理体制の構築</a:t>
            </a:r>
            <a:endParaRPr kumimoji="1" lang="ja-JP" altLang="en-US" b="1">
              <a:solidFill>
                <a:schemeClr val="bg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39" name="Text Placeholder 2">
            <a:hlinkClick r:id="rId17" action="ppaction://hlinksldjump"/>
            <a:extLst>
              <a:ext uri="{FF2B5EF4-FFF2-40B4-BE49-F238E27FC236}">
                <a16:creationId xmlns:a16="http://schemas.microsoft.com/office/drawing/2014/main" id="{30222265-EAC8-81C8-3194-BD5381A5563C}"/>
              </a:ext>
            </a:extLst>
          </p:cNvPr>
          <p:cNvSpPr>
            <a:spLocks/>
          </p:cNvSpPr>
          <p:nvPr>
            <p:custDataLst>
              <p:tags r:id="rId6"/>
            </p:custDataLst>
          </p:nvPr>
        </p:nvSpPr>
        <p:spPr bwMode="auto">
          <a:xfrm>
            <a:off x="1752600" y="3335337"/>
            <a:ext cx="6477000" cy="355600"/>
          </a:xfrm>
          <a:prstGeom prst="rect">
            <a:avLst/>
          </a:prstGeom>
          <a:solidFill>
            <a:schemeClr val="accent1"/>
          </a:solidFill>
          <a:ln w="38100" cmpd="sng" algn="ctr">
            <a:solidFill>
              <a:schemeClr val="bg1"/>
            </a:solidFill>
          </a:ln>
          <a:effectLst/>
        </p:spPr>
        <p:txBody>
          <a:bodyPr vert="horz" wrap="none" lIns="80963" tIns="71438" rIns="0" bIns="71438"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379412" lvl="1" indent="0">
              <a:spcBef>
                <a:spcPct val="0"/>
              </a:spcBef>
              <a:spcAft>
                <a:spcPct val="0"/>
              </a:spcAft>
              <a:buNone/>
            </a:pPr>
            <a:r>
              <a:rPr lang="ja-JP" altLang="en-US" b="1" dirty="0">
                <a:solidFill>
                  <a:schemeClr val="bg1"/>
                </a:solidFill>
                <a:effectLst/>
                <a:latin typeface="Yu Gothic UI" panose="020B0500000000000000" pitchFamily="50" charset="-128"/>
                <a:ea typeface="Yu Gothic UI" panose="020B0500000000000000" pitchFamily="50" charset="-128"/>
                <a:sym typeface="Yu Gothic UI" panose="020B0500000000000000" pitchFamily="50" charset="-128"/>
              </a:rPr>
              <a:t>（エ）資金計画</a:t>
            </a:r>
            <a:endParaRPr kumimoji="1" lang="ja-JP" altLang="en-US" b="1" dirty="0">
              <a:solidFill>
                <a:schemeClr val="bg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5" name="Text Placeholder 2">
            <a:hlinkClick r:id="rId17" action="ppaction://hlinksldjump"/>
            <a:extLst>
              <a:ext uri="{FF2B5EF4-FFF2-40B4-BE49-F238E27FC236}">
                <a16:creationId xmlns:a16="http://schemas.microsoft.com/office/drawing/2014/main" id="{5104B63C-96B3-DF99-8592-B9FDC6D05205}"/>
              </a:ext>
            </a:extLst>
          </p:cNvPr>
          <p:cNvSpPr>
            <a:spLocks/>
          </p:cNvSpPr>
          <p:nvPr>
            <p:custDataLst>
              <p:tags r:id="rId7"/>
            </p:custDataLst>
          </p:nvPr>
        </p:nvSpPr>
        <p:spPr bwMode="auto">
          <a:xfrm>
            <a:off x="1752600" y="3690939"/>
            <a:ext cx="6477000" cy="366713"/>
          </a:xfrm>
          <a:prstGeom prst="rect">
            <a:avLst/>
          </a:prstGeom>
          <a:noFill/>
          <a:ln w="12700" cmpd="sng" algn="ctr">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80963" rIns="0" bIns="41275"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②先進性・成長性</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7" name="Text Placeholder 2">
            <a:hlinkClick r:id="rId18" action="ppaction://hlinksldjump"/>
            <a:extLst>
              <a:ext uri="{FF2B5EF4-FFF2-40B4-BE49-F238E27FC236}">
                <a16:creationId xmlns:a16="http://schemas.microsoft.com/office/drawing/2014/main" id="{1E956510-DE46-6C1F-7815-E8198E360506}"/>
              </a:ext>
            </a:extLst>
          </p:cNvPr>
          <p:cNvSpPr>
            <a:spLocks/>
          </p:cNvSpPr>
          <p:nvPr>
            <p:custDataLst>
              <p:tags r:id="rId8"/>
            </p:custDataLst>
          </p:nvPr>
        </p:nvSpPr>
        <p:spPr bwMode="auto">
          <a:xfrm>
            <a:off x="1752600" y="4057650"/>
            <a:ext cx="6477000" cy="325438"/>
          </a:xfrm>
          <a:prstGeom prst="rect">
            <a:avLst/>
          </a:prstGeom>
          <a:noFill/>
          <a:ln w="127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39688" rIns="0" bIns="41275"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③地域への波及効果</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8" name="Text Placeholder 2">
            <a:hlinkClick r:id="" action="ppaction://noaction"/>
            <a:extLst>
              <a:ext uri="{FF2B5EF4-FFF2-40B4-BE49-F238E27FC236}">
                <a16:creationId xmlns:a16="http://schemas.microsoft.com/office/drawing/2014/main" id="{A5C44098-1D0E-5F78-05B9-60E1907ED9C1}"/>
              </a:ext>
            </a:extLst>
          </p:cNvPr>
          <p:cNvSpPr>
            <a:spLocks/>
          </p:cNvSpPr>
          <p:nvPr>
            <p:custDataLst>
              <p:tags r:id="rId9"/>
            </p:custDataLst>
          </p:nvPr>
        </p:nvSpPr>
        <p:spPr bwMode="auto">
          <a:xfrm>
            <a:off x="1752600" y="4341807"/>
            <a:ext cx="6477000" cy="325438"/>
          </a:xfrm>
          <a:prstGeom prst="rect">
            <a:avLst/>
          </a:prstGeom>
          <a:noFill/>
          <a:ln w="12700" cmpd="sng" algn="ctr">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41275" rIns="0" bIns="39688"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④</a:t>
            </a:r>
            <a:r>
              <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大規模投資・費用対効果</a:t>
            </a:r>
          </a:p>
        </p:txBody>
      </p:sp>
      <p:sp>
        <p:nvSpPr>
          <p:cNvPr id="13" name="Text Placeholder 2">
            <a:hlinkClick r:id="" action="ppaction://noaction"/>
            <a:extLst>
              <a:ext uri="{FF2B5EF4-FFF2-40B4-BE49-F238E27FC236}">
                <a16:creationId xmlns:a16="http://schemas.microsoft.com/office/drawing/2014/main" id="{48AF945C-11BF-CA89-9C04-E843D43CD9A9}"/>
              </a:ext>
            </a:extLst>
          </p:cNvPr>
          <p:cNvSpPr>
            <a:spLocks/>
          </p:cNvSpPr>
          <p:nvPr/>
        </p:nvSpPr>
        <p:spPr bwMode="auto">
          <a:xfrm>
            <a:off x="1752600" y="4636285"/>
            <a:ext cx="6477000" cy="325438"/>
          </a:xfrm>
          <a:prstGeom prst="rect">
            <a:avLst/>
          </a:prstGeom>
          <a:noFill/>
          <a:ln w="12700" cmpd="sng" algn="ctr">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41275" rIns="0" bIns="39688"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⑤実現可能性</a:t>
            </a:r>
          </a:p>
        </p:txBody>
      </p:sp>
      <p:sp>
        <p:nvSpPr>
          <p:cNvPr id="14" name="Text Placeholder 2">
            <a:hlinkClick r:id="" action="ppaction://noaction"/>
            <a:extLst>
              <a:ext uri="{FF2B5EF4-FFF2-40B4-BE49-F238E27FC236}">
                <a16:creationId xmlns:a16="http://schemas.microsoft.com/office/drawing/2014/main" id="{65655796-574C-DD06-E6D2-F020CFD37B15}"/>
              </a:ext>
            </a:extLst>
          </p:cNvPr>
          <p:cNvSpPr>
            <a:spLocks/>
          </p:cNvSpPr>
          <p:nvPr/>
        </p:nvSpPr>
        <p:spPr bwMode="auto">
          <a:xfrm>
            <a:off x="1752600" y="4930762"/>
            <a:ext cx="6477000" cy="325438"/>
          </a:xfrm>
          <a:prstGeom prst="rect">
            <a:avLst/>
          </a:prstGeom>
          <a:noFill/>
          <a:ln w="12700" cmpd="sng" algn="ctr">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41275" rIns="0" bIns="39688"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⑥補助金の必要性</a:t>
            </a:r>
          </a:p>
        </p:txBody>
      </p:sp>
    </p:spTree>
    <p:extLst>
      <p:ext uri="{BB962C8B-B14F-4D97-AF65-F5344CB8AC3E}">
        <p14:creationId xmlns:p14="http://schemas.microsoft.com/office/powerpoint/2010/main" val="63402233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1080FA-041D-647C-BC36-184FAE34996D}"/>
            </a:ext>
          </a:extLst>
        </p:cNvPr>
        <p:cNvGrpSpPr/>
        <p:nvPr/>
      </p:nvGrpSpPr>
      <p:grpSpPr>
        <a:xfrm>
          <a:off x="0" y="0"/>
          <a:ext cx="0" cy="0"/>
          <a:chOff x="0" y="0"/>
          <a:chExt cx="0" cy="0"/>
        </a:xfrm>
      </p:grpSpPr>
      <p:graphicFrame>
        <p:nvGraphicFramePr>
          <p:cNvPr id="5" name="think-cell data - do not delete" hidden="1">
            <a:extLst>
              <a:ext uri="{FF2B5EF4-FFF2-40B4-BE49-F238E27FC236}">
                <a16:creationId xmlns:a16="http://schemas.microsoft.com/office/drawing/2014/main" id="{C43823B0-2A59-EFC4-6918-322BC643B315}"/>
              </a:ext>
            </a:extLst>
          </p:cNvPr>
          <p:cNvGraphicFramePr>
            <a:graphicFrameLocks/>
          </p:cNvGraphicFramePr>
          <p:nvPr>
            <p:custDataLst>
              <p:tags r:id="rId1"/>
            </p:custDataLst>
            <p:extLst>
              <p:ext uri="{D42A27DB-BD31-4B8C-83A1-F6EECF244321}">
                <p14:modId xmlns:p14="http://schemas.microsoft.com/office/powerpoint/2010/main" val="1266379632"/>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277" imgH="277" progId="TCLayout.ActiveDocument.1">
                  <p:embed/>
                </p:oleObj>
              </mc:Choice>
              <mc:Fallback>
                <p:oleObj name="think-cellスライド" r:id="rId4" imgW="277" imgH="277" progId="TCLayout.ActiveDocument.1">
                  <p:embed/>
                  <p:pic>
                    <p:nvPicPr>
                      <p:cNvPr id="5" name="think-cell data - do not delete" hidden="1">
                        <a:extLst>
                          <a:ext uri="{FF2B5EF4-FFF2-40B4-BE49-F238E27FC236}">
                            <a16:creationId xmlns:a16="http://schemas.microsoft.com/office/drawing/2014/main" id="{C43823B0-2A59-EFC4-6918-322BC643B315}"/>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 name="Title 3">
            <a:extLst>
              <a:ext uri="{FF2B5EF4-FFF2-40B4-BE49-F238E27FC236}">
                <a16:creationId xmlns:a16="http://schemas.microsoft.com/office/drawing/2014/main" id="{F83C95FB-FC7D-8B64-C4FD-8940C6834F36}"/>
              </a:ext>
            </a:extLst>
          </p:cNvPr>
          <p:cNvSpPr>
            <a:spLocks noGrp="1"/>
          </p:cNvSpPr>
          <p:nvPr>
            <p:ph type="title"/>
          </p:nvPr>
        </p:nvSpPr>
        <p:spPr/>
        <p:txBody>
          <a:bodyPr vert="horz"/>
          <a:lstStyle/>
          <a:p>
            <a:endParaRPr lang="ja-JP" altLang="en-US"/>
          </a:p>
        </p:txBody>
      </p:sp>
      <p:sp>
        <p:nvSpPr>
          <p:cNvPr id="47" name="Text Placeholder 46">
            <a:extLst>
              <a:ext uri="{FF2B5EF4-FFF2-40B4-BE49-F238E27FC236}">
                <a16:creationId xmlns:a16="http://schemas.microsoft.com/office/drawing/2014/main" id="{D8CFE6FA-D0A0-DB15-E97F-3C8AEF3AC4AB}"/>
              </a:ext>
            </a:extLst>
          </p:cNvPr>
          <p:cNvSpPr>
            <a:spLocks noGrp="1"/>
          </p:cNvSpPr>
          <p:nvPr>
            <p:ph type="body" sz="quarter" idx="12"/>
          </p:nvPr>
        </p:nvSpPr>
        <p:spPr/>
        <p:txBody>
          <a:bodyPr/>
          <a:lstStyle/>
          <a:p>
            <a:r>
              <a:rPr lang="ja-JP" altLang="en-US"/>
              <a:t>③地域への波及効果（イ）地域への波及効果</a:t>
            </a:r>
          </a:p>
        </p:txBody>
      </p:sp>
      <p:grpSp>
        <p:nvGrpSpPr>
          <p:cNvPr id="2" name="RectangleWithLineGroup">
            <a:extLst>
              <a:ext uri="{FF2B5EF4-FFF2-40B4-BE49-F238E27FC236}">
                <a16:creationId xmlns:a16="http://schemas.microsoft.com/office/drawing/2014/main" id="{E20D410E-BD96-F742-8599-49A60EC32462}"/>
              </a:ext>
            </a:extLst>
          </p:cNvPr>
          <p:cNvGrpSpPr/>
          <p:nvPr/>
        </p:nvGrpSpPr>
        <p:grpSpPr>
          <a:xfrm>
            <a:off x="381000" y="914400"/>
            <a:ext cx="9144000" cy="380480"/>
            <a:chOff x="2073603" y="1702803"/>
            <a:chExt cx="2160003" cy="360000"/>
          </a:xfrm>
          <a:noFill/>
        </p:grpSpPr>
        <p:sp>
          <p:nvSpPr>
            <p:cNvPr id="3" name="Rectangle 2">
              <a:extLst>
                <a:ext uri="{FF2B5EF4-FFF2-40B4-BE49-F238E27FC236}">
                  <a16:creationId xmlns:a16="http://schemas.microsoft.com/office/drawing/2014/main" id="{09B67D30-3FD3-69F7-E629-38905EDFC14A}"/>
                </a:ext>
              </a:extLst>
            </p:cNvPr>
            <p:cNvSpPr/>
            <p:nvPr/>
          </p:nvSpPr>
          <p:spPr>
            <a:xfrm>
              <a:off x="2073603" y="1702803"/>
              <a:ext cx="2160003" cy="360000"/>
            </a:xfrm>
            <a:prstGeom prst="rect">
              <a:avLst/>
            </a:prstGeom>
            <a:grpFill/>
            <a:ln>
              <a:noFill/>
            </a:ln>
          </p:spPr>
          <p:style>
            <a:lnRef idx="1">
              <a:schemeClr val="accent1"/>
            </a:lnRef>
            <a:fillRef idx="0">
              <a:schemeClr val="accent1"/>
            </a:fillRef>
            <a:effectRef idx="0">
              <a:schemeClr val="accent1"/>
            </a:effectRef>
            <a:fontRef idx="minor">
              <a:schemeClr val="tx1"/>
            </a:fontRef>
          </p:style>
          <p:txBody>
            <a:bodyPr wrap="none" rtlCol="0" anchor="ctr" anchorCtr="0"/>
            <a:lstStyle/>
            <a:p>
              <a:r>
                <a:rPr kumimoji="1" lang="ja-JP" altLang="en-US" sz="1400" b="1">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事業化報告３年目におけるバリューチェーン・ビジネスモデル</a:t>
              </a:r>
            </a:p>
          </p:txBody>
        </p:sp>
        <p:cxnSp>
          <p:nvCxnSpPr>
            <p:cNvPr id="6" name="Straight Connector 5">
              <a:extLst>
                <a:ext uri="{FF2B5EF4-FFF2-40B4-BE49-F238E27FC236}">
                  <a16:creationId xmlns:a16="http://schemas.microsoft.com/office/drawing/2014/main" id="{A3AAAC5F-D361-843F-3DA1-6977A78C86B2}"/>
                </a:ext>
              </a:extLst>
            </p:cNvPr>
            <p:cNvCxnSpPr/>
            <p:nvPr/>
          </p:nvCxnSpPr>
          <p:spPr>
            <a:xfrm>
              <a:off x="2073603" y="2062803"/>
              <a:ext cx="2160003" cy="0"/>
            </a:xfrm>
            <a:prstGeom prst="line">
              <a:avLst/>
            </a:prstGeom>
            <a:grpFill/>
            <a:ln w="12700">
              <a:solidFill>
                <a:srgbClr val="000F78"/>
              </a:solidFill>
            </a:ln>
          </p:spPr>
          <p:style>
            <a:lnRef idx="1">
              <a:schemeClr val="accent1"/>
            </a:lnRef>
            <a:fillRef idx="0">
              <a:schemeClr val="accent1"/>
            </a:fillRef>
            <a:effectRef idx="0">
              <a:schemeClr val="accent1"/>
            </a:effectRef>
            <a:fontRef idx="minor">
              <a:schemeClr val="tx1"/>
            </a:fontRef>
          </p:style>
        </p:cxnSp>
      </p:grpSp>
      <p:sp>
        <p:nvSpPr>
          <p:cNvPr id="7" name="正方形/長方形 6">
            <a:extLst>
              <a:ext uri="{FF2B5EF4-FFF2-40B4-BE49-F238E27FC236}">
                <a16:creationId xmlns:a16="http://schemas.microsoft.com/office/drawing/2014/main" id="{223AEE2F-0F2E-10AB-05ED-DD007AA82287}"/>
              </a:ext>
            </a:extLst>
          </p:cNvPr>
          <p:cNvSpPr/>
          <p:nvPr/>
        </p:nvSpPr>
        <p:spPr>
          <a:xfrm>
            <a:off x="381000" y="4495803"/>
            <a:ext cx="9144000" cy="1957380"/>
          </a:xfrm>
          <a:prstGeom prst="foldedCorner">
            <a:avLst/>
          </a:prstGeom>
          <a:solidFill>
            <a:schemeClr val="accent3">
              <a:lumMod val="20000"/>
              <a:lumOff val="8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108000" rIns="74295" bIns="37148" numCol="1" spcCol="0" rtlCol="0" fromWordArt="0" anchor="t" anchorCtr="0" forceAA="0" compatLnSpc="1">
            <a:prstTxWarp prst="textNoShape">
              <a:avLst/>
            </a:prstTxWarp>
            <a:noAutofit/>
          </a:bodyPr>
          <a:lstStyle/>
          <a:p>
            <a:r>
              <a:rPr kumimoji="1" lang="ja-JP" sz="1200" b="1" dirty="0">
                <a:solidFill>
                  <a:schemeClr val="accent1"/>
                </a:solidFill>
                <a:latin typeface="BIZ UDゴシック"/>
                <a:ea typeface="Yu Gothic UI" panose="020B0500000000000000" pitchFamily="50" charset="-128"/>
                <a:sym typeface="Yu Gothic UI" panose="020B0500000000000000" pitchFamily="50" charset="-128"/>
              </a:rPr>
              <a:t>設備投資が取引先等</a:t>
            </a:r>
            <a:r>
              <a:rPr lang="ja-JP" sz="1200" b="1" dirty="0">
                <a:solidFill>
                  <a:schemeClr val="accent1"/>
                </a:solidFill>
                <a:latin typeface="BIZ UDゴシック"/>
                <a:ea typeface="Yu Gothic UI" panose="020B0500000000000000" pitchFamily="50" charset="-128"/>
                <a:sym typeface="Yu Gothic UI" panose="020B0500000000000000" pitchFamily="50" charset="-128"/>
              </a:rPr>
              <a:t>に与える</a:t>
            </a:r>
            <a:r>
              <a:rPr kumimoji="1" lang="ja-JP" sz="1200" b="1" dirty="0">
                <a:solidFill>
                  <a:schemeClr val="accent1"/>
                </a:solidFill>
                <a:latin typeface="BIZ UDゴシック"/>
                <a:ea typeface="Yu Gothic UI" panose="020B0500000000000000" pitchFamily="50" charset="-128"/>
                <a:sym typeface="Yu Gothic UI" panose="020B0500000000000000" pitchFamily="50" charset="-128"/>
              </a:rPr>
              <a:t>波及効果</a:t>
            </a:r>
            <a:r>
              <a:rPr kumimoji="1" lang="ja-JP" altLang="en-US" sz="1200" b="1" dirty="0">
                <a:solidFill>
                  <a:schemeClr val="accent1"/>
                </a:solidFill>
                <a:latin typeface="Yu Gothic UI"/>
                <a:ea typeface="Yu Gothic UI"/>
                <a:sym typeface="Yu Gothic UI" panose="020B0500000000000000" pitchFamily="50" charset="-128"/>
              </a:rPr>
              <a:t>などを記載してください。</a:t>
            </a:r>
            <a:endParaRPr lang="en-US" altLang="ja-JP" sz="1200" dirty="0">
              <a:solidFill>
                <a:schemeClr val="accent1"/>
              </a:solidFill>
              <a:latin typeface="Yu Gothic UI"/>
              <a:ea typeface="Yu Gothic UI"/>
            </a:endParaRPr>
          </a:p>
        </p:txBody>
      </p:sp>
      <p:sp>
        <p:nvSpPr>
          <p:cNvPr id="10" name="正方形/長方形 11">
            <a:extLst>
              <a:ext uri="{FF2B5EF4-FFF2-40B4-BE49-F238E27FC236}">
                <a16:creationId xmlns:a16="http://schemas.microsoft.com/office/drawing/2014/main" id="{724E9336-6B68-2CF3-0E85-9552B371EF62}"/>
              </a:ext>
            </a:extLst>
          </p:cNvPr>
          <p:cNvSpPr/>
          <p:nvPr/>
        </p:nvSpPr>
        <p:spPr>
          <a:xfrm>
            <a:off x="527759" y="2505436"/>
            <a:ext cx="1122079" cy="450044"/>
          </a:xfrm>
          <a:prstGeom prst="rect">
            <a:avLst/>
          </a:prstGeom>
          <a:solidFill>
            <a:schemeClr val="bg1"/>
          </a:solid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marL="0" marR="45720" indent="128016" algn="ctr" rtl="0" eaLnBrk="1" fontAlgn="ctr" latinLnBrk="0" hangingPunct="1">
              <a:spcBef>
                <a:spcPts val="0"/>
              </a:spcBef>
              <a:spcAft>
                <a:spcPts val="0"/>
              </a:spcAft>
              <a:tabLst>
                <a:tab pos="2700020" algn="ctr"/>
                <a:tab pos="5400040" algn="r"/>
              </a:tabLst>
            </a:pPr>
            <a:r>
              <a:rPr kumimoji="1" lang="en-US" altLang="ja-JP" sz="1200" kern="100">
                <a:solidFill>
                  <a:schemeClr val="accent1"/>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xx</a:t>
            </a:r>
            <a:r>
              <a:rPr kumimoji="1" lang="ja-JP" altLang="en-US" sz="1200" kern="100">
                <a:solidFill>
                  <a:schemeClr val="accent1"/>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社</a:t>
            </a:r>
            <a:endParaRPr lang="ja-JP" altLang="ja-JP" sz="1200" b="0" i="0" u="none" strike="noStrike">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11" name="正方形/長方形 12">
            <a:extLst>
              <a:ext uri="{FF2B5EF4-FFF2-40B4-BE49-F238E27FC236}">
                <a16:creationId xmlns:a16="http://schemas.microsoft.com/office/drawing/2014/main" id="{759C03FD-3B6A-E290-91DF-44B9084656E7}"/>
              </a:ext>
            </a:extLst>
          </p:cNvPr>
          <p:cNvSpPr/>
          <p:nvPr/>
        </p:nvSpPr>
        <p:spPr>
          <a:xfrm>
            <a:off x="527759" y="3088763"/>
            <a:ext cx="1122079" cy="450044"/>
          </a:xfrm>
          <a:prstGeom prst="rect">
            <a:avLst/>
          </a:prstGeom>
          <a:solidFill>
            <a:schemeClr val="bg1"/>
          </a:solid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marL="0" marR="45720" indent="128016" algn="ctr" rtl="0" eaLnBrk="1" fontAlgn="ctr" latinLnBrk="0" hangingPunct="1">
              <a:spcBef>
                <a:spcPts val="0"/>
              </a:spcBef>
              <a:spcAft>
                <a:spcPts val="0"/>
              </a:spcAft>
              <a:tabLst>
                <a:tab pos="2700020" algn="ctr"/>
                <a:tab pos="5400040" algn="r"/>
              </a:tabLst>
            </a:pPr>
            <a:r>
              <a:rPr kumimoji="1" lang="en-US" altLang="ja-JP" sz="1200" kern="100">
                <a:solidFill>
                  <a:schemeClr val="accent1"/>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A</a:t>
            </a:r>
            <a:r>
              <a:rPr kumimoji="1" lang="ja-JP" altLang="en-US" sz="1200" kern="100">
                <a:solidFill>
                  <a:schemeClr val="accent1"/>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社</a:t>
            </a:r>
            <a:endParaRPr lang="ja-JP" altLang="ja-JP" sz="1200" b="0" i="0" u="none" strike="noStrike">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14" name="正方形/長方形 15">
            <a:extLst>
              <a:ext uri="{FF2B5EF4-FFF2-40B4-BE49-F238E27FC236}">
                <a16:creationId xmlns:a16="http://schemas.microsoft.com/office/drawing/2014/main" id="{84E61CEF-D361-EDED-00A5-8550C345AA14}"/>
              </a:ext>
            </a:extLst>
          </p:cNvPr>
          <p:cNvSpPr/>
          <p:nvPr/>
        </p:nvSpPr>
        <p:spPr>
          <a:xfrm>
            <a:off x="2462797" y="2505436"/>
            <a:ext cx="1122079" cy="450044"/>
          </a:xfrm>
          <a:prstGeom prst="rect">
            <a:avLst/>
          </a:prstGeom>
          <a:solidFill>
            <a:schemeClr val="bg1"/>
          </a:solid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marL="0" marR="45720" indent="128016" algn="ctr" rtl="0" eaLnBrk="1" fontAlgn="ctr" latinLnBrk="0" hangingPunct="1">
              <a:spcBef>
                <a:spcPts val="0"/>
              </a:spcBef>
              <a:spcAft>
                <a:spcPts val="0"/>
              </a:spcAft>
              <a:tabLst>
                <a:tab pos="2700020" algn="ctr"/>
                <a:tab pos="5400040" algn="r"/>
              </a:tabLst>
            </a:pPr>
            <a:r>
              <a:rPr kumimoji="1" lang="en-US" altLang="ja-JP" sz="1200" kern="100">
                <a:solidFill>
                  <a:schemeClr val="accent1"/>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xx</a:t>
            </a:r>
            <a:r>
              <a:rPr kumimoji="1" lang="ja-JP" altLang="en-US" sz="1200" kern="100">
                <a:solidFill>
                  <a:schemeClr val="accent1"/>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社</a:t>
            </a:r>
            <a:endParaRPr lang="ja-JP" altLang="ja-JP" sz="1200" b="0" i="0" u="none" strike="noStrike">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15" name="正方形/長方形 16">
            <a:extLst>
              <a:ext uri="{FF2B5EF4-FFF2-40B4-BE49-F238E27FC236}">
                <a16:creationId xmlns:a16="http://schemas.microsoft.com/office/drawing/2014/main" id="{CEC46DD3-131A-3373-5CB6-D3018618A2A5}"/>
              </a:ext>
            </a:extLst>
          </p:cNvPr>
          <p:cNvSpPr/>
          <p:nvPr/>
        </p:nvSpPr>
        <p:spPr>
          <a:xfrm>
            <a:off x="2462797" y="3088763"/>
            <a:ext cx="1122079" cy="450044"/>
          </a:xfrm>
          <a:prstGeom prst="rect">
            <a:avLst/>
          </a:prstGeom>
          <a:solidFill>
            <a:schemeClr val="bg1"/>
          </a:solid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marL="0" marR="45720" indent="128016" algn="ctr" rtl="0" eaLnBrk="1" fontAlgn="ctr" latinLnBrk="0" hangingPunct="1">
              <a:spcBef>
                <a:spcPts val="0"/>
              </a:spcBef>
              <a:spcAft>
                <a:spcPts val="0"/>
              </a:spcAft>
              <a:tabLst>
                <a:tab pos="2700020" algn="ctr"/>
                <a:tab pos="5400040" algn="r"/>
              </a:tabLst>
            </a:pPr>
            <a:r>
              <a:rPr kumimoji="1" lang="en-US" altLang="ja-JP" sz="1200" kern="100">
                <a:solidFill>
                  <a:schemeClr val="accent1"/>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B</a:t>
            </a:r>
            <a:r>
              <a:rPr kumimoji="1" lang="ja-JP" altLang="en-US" sz="1200" kern="100">
                <a:solidFill>
                  <a:schemeClr val="accent1"/>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社</a:t>
            </a:r>
            <a:endParaRPr lang="ja-JP" altLang="ja-JP" sz="1200" b="0" i="0" u="none" strike="noStrike">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16" name="正方形/長方形 17">
            <a:extLst>
              <a:ext uri="{FF2B5EF4-FFF2-40B4-BE49-F238E27FC236}">
                <a16:creationId xmlns:a16="http://schemas.microsoft.com/office/drawing/2014/main" id="{D283132B-3DAD-E674-86F9-8C8311FF0F4E}"/>
              </a:ext>
            </a:extLst>
          </p:cNvPr>
          <p:cNvSpPr/>
          <p:nvPr/>
        </p:nvSpPr>
        <p:spPr>
          <a:xfrm>
            <a:off x="2462798" y="1956808"/>
            <a:ext cx="1122079" cy="269403"/>
          </a:xfrm>
          <a:prstGeom prst="rect">
            <a:avLst/>
          </a:pr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marL="0" marR="45720" indent="128016" algn="ctr" rtl="0" eaLnBrk="1" fontAlgn="ctr" latinLnBrk="0" hangingPunct="1">
              <a:spcBef>
                <a:spcPts val="0"/>
              </a:spcBef>
              <a:spcAft>
                <a:spcPts val="0"/>
              </a:spcAft>
              <a:tabLst>
                <a:tab pos="2700020" algn="ctr"/>
                <a:tab pos="5400040" algn="r"/>
              </a:tabLst>
            </a:pPr>
            <a:r>
              <a:rPr kumimoji="1" lang="ja-JP" altLang="en-US" sz="1200" b="1" kern="100">
                <a:solidFill>
                  <a:schemeClr val="accent1"/>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３次メーカー</a:t>
            </a:r>
            <a:endParaRPr lang="ja-JP" altLang="ja-JP" sz="1200" b="1" i="0" u="none" strike="noStrike">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18" name="正方形/長方形 19">
            <a:extLst>
              <a:ext uri="{FF2B5EF4-FFF2-40B4-BE49-F238E27FC236}">
                <a16:creationId xmlns:a16="http://schemas.microsoft.com/office/drawing/2014/main" id="{053E4D41-EBD3-9EA0-4C22-AA22A7AE5826}"/>
              </a:ext>
            </a:extLst>
          </p:cNvPr>
          <p:cNvSpPr/>
          <p:nvPr/>
        </p:nvSpPr>
        <p:spPr>
          <a:xfrm>
            <a:off x="4397836" y="2505436"/>
            <a:ext cx="1122079" cy="450044"/>
          </a:xfrm>
          <a:prstGeom prst="rect">
            <a:avLst/>
          </a:prstGeom>
          <a:solidFill>
            <a:schemeClr val="bg1"/>
          </a:solid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marL="0" marR="45720" indent="128016" algn="ctr" rtl="0" eaLnBrk="1" fontAlgn="ctr" latinLnBrk="0" hangingPunct="1">
              <a:spcBef>
                <a:spcPts val="0"/>
              </a:spcBef>
              <a:spcAft>
                <a:spcPts val="0"/>
              </a:spcAft>
              <a:tabLst>
                <a:tab pos="2700020" algn="ctr"/>
                <a:tab pos="5400040" algn="r"/>
              </a:tabLst>
            </a:pPr>
            <a:r>
              <a:rPr kumimoji="1" lang="en-US" altLang="ja-JP" sz="1200" kern="100">
                <a:solidFill>
                  <a:schemeClr val="accent1"/>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xx</a:t>
            </a:r>
            <a:r>
              <a:rPr kumimoji="1" lang="ja-JP" altLang="en-US" sz="1200" kern="100">
                <a:solidFill>
                  <a:schemeClr val="accent1"/>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社</a:t>
            </a:r>
            <a:endParaRPr lang="ja-JP" altLang="ja-JP" sz="1200" b="0" i="0" u="none" strike="noStrike">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19" name="正方形/長方形 20">
            <a:extLst>
              <a:ext uri="{FF2B5EF4-FFF2-40B4-BE49-F238E27FC236}">
                <a16:creationId xmlns:a16="http://schemas.microsoft.com/office/drawing/2014/main" id="{EB3A05D5-9F15-7E75-F2FD-960447F4A755}"/>
              </a:ext>
            </a:extLst>
          </p:cNvPr>
          <p:cNvSpPr/>
          <p:nvPr/>
        </p:nvSpPr>
        <p:spPr>
          <a:xfrm>
            <a:off x="4397836" y="3088763"/>
            <a:ext cx="1122079" cy="450044"/>
          </a:xfrm>
          <a:prstGeom prst="rect">
            <a:avLst/>
          </a:prstGeom>
          <a:solidFill>
            <a:schemeClr val="bg1"/>
          </a:solid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marL="0" marR="45720" indent="128016" algn="ctr" rtl="0" eaLnBrk="1" fontAlgn="ctr" latinLnBrk="0" hangingPunct="1">
              <a:spcBef>
                <a:spcPts val="0"/>
              </a:spcBef>
              <a:spcAft>
                <a:spcPts val="0"/>
              </a:spcAft>
              <a:tabLst>
                <a:tab pos="2700020" algn="ctr"/>
                <a:tab pos="5400040" algn="r"/>
              </a:tabLst>
            </a:pPr>
            <a:r>
              <a:rPr kumimoji="1" lang="en-US" altLang="ja-JP" sz="1200" kern="100">
                <a:solidFill>
                  <a:schemeClr val="accent1"/>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C</a:t>
            </a:r>
            <a:r>
              <a:rPr kumimoji="1" lang="ja-JP" altLang="en-US" sz="1200" kern="100">
                <a:solidFill>
                  <a:schemeClr val="accent1"/>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社</a:t>
            </a:r>
            <a:endParaRPr lang="ja-JP" altLang="ja-JP" sz="1200" b="0" i="0" u="none" strike="noStrike">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20" name="正方形/長方形 21">
            <a:extLst>
              <a:ext uri="{FF2B5EF4-FFF2-40B4-BE49-F238E27FC236}">
                <a16:creationId xmlns:a16="http://schemas.microsoft.com/office/drawing/2014/main" id="{9AB4F000-40EE-10B5-87CF-DC7FBDB77492}"/>
              </a:ext>
            </a:extLst>
          </p:cNvPr>
          <p:cNvSpPr/>
          <p:nvPr/>
        </p:nvSpPr>
        <p:spPr>
          <a:xfrm>
            <a:off x="4397836" y="1956808"/>
            <a:ext cx="1122079" cy="269403"/>
          </a:xfrm>
          <a:prstGeom prst="rect">
            <a:avLst/>
          </a:pr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marL="0" marR="45720" indent="128016" algn="ctr" rtl="0" eaLnBrk="1" fontAlgn="ctr" latinLnBrk="0" hangingPunct="1">
              <a:spcBef>
                <a:spcPts val="0"/>
              </a:spcBef>
              <a:spcAft>
                <a:spcPts val="0"/>
              </a:spcAft>
              <a:tabLst>
                <a:tab pos="2700020" algn="ctr"/>
                <a:tab pos="5400040" algn="r"/>
              </a:tabLst>
            </a:pPr>
            <a:r>
              <a:rPr kumimoji="1" lang="ja-JP" altLang="en-US" sz="1200" b="1" kern="100">
                <a:solidFill>
                  <a:schemeClr val="accent1"/>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２次メーカー</a:t>
            </a:r>
            <a:endParaRPr lang="ja-JP" altLang="ja-JP" sz="1200" b="1" i="0" u="none" strike="noStrike">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22" name="正方形/長方形 23">
            <a:extLst>
              <a:ext uri="{FF2B5EF4-FFF2-40B4-BE49-F238E27FC236}">
                <a16:creationId xmlns:a16="http://schemas.microsoft.com/office/drawing/2014/main" id="{3A84A6EC-7697-30E4-1994-DF1AB2164C40}"/>
              </a:ext>
            </a:extLst>
          </p:cNvPr>
          <p:cNvSpPr/>
          <p:nvPr/>
        </p:nvSpPr>
        <p:spPr>
          <a:xfrm>
            <a:off x="6332874" y="2505435"/>
            <a:ext cx="1122079" cy="1033371"/>
          </a:xfrm>
          <a:prstGeom prst="rect">
            <a:avLst/>
          </a:prstGeom>
          <a:solidFill>
            <a:schemeClr val="bg1"/>
          </a:solid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marL="0" marR="45720" indent="128016" algn="ctr" rtl="0" eaLnBrk="1" fontAlgn="ctr" latinLnBrk="0" hangingPunct="1">
              <a:spcBef>
                <a:spcPts val="0"/>
              </a:spcBef>
              <a:spcAft>
                <a:spcPts val="0"/>
              </a:spcAft>
              <a:tabLst>
                <a:tab pos="2700020" algn="ctr"/>
                <a:tab pos="5400040" algn="r"/>
              </a:tabLst>
            </a:pPr>
            <a:r>
              <a:rPr kumimoji="1" lang="en-US" altLang="ja-JP" sz="1200" b="0" i="0" u="none" strike="noStrike" kern="100">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xx</a:t>
            </a:r>
            <a:r>
              <a:rPr kumimoji="1" lang="ja-JP" altLang="en-US" sz="1200" b="0" i="0" u="none" strike="noStrike" kern="100">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社</a:t>
            </a:r>
            <a:endParaRPr lang="ja-JP" altLang="ja-JP" sz="1200" b="0" i="0" u="none" strike="noStrike">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23" name="正方形/長方形 24">
            <a:extLst>
              <a:ext uri="{FF2B5EF4-FFF2-40B4-BE49-F238E27FC236}">
                <a16:creationId xmlns:a16="http://schemas.microsoft.com/office/drawing/2014/main" id="{1890F5FB-ED28-BEFE-DE67-977F26BF0D78}"/>
              </a:ext>
            </a:extLst>
          </p:cNvPr>
          <p:cNvSpPr/>
          <p:nvPr/>
        </p:nvSpPr>
        <p:spPr>
          <a:xfrm>
            <a:off x="6332874" y="1956808"/>
            <a:ext cx="1122079" cy="269403"/>
          </a:xfrm>
          <a:prstGeom prst="rect">
            <a:avLst/>
          </a:pr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marL="0" marR="45720" indent="128016" algn="ctr" rtl="0" eaLnBrk="1" fontAlgn="ctr" latinLnBrk="0" hangingPunct="1">
              <a:spcBef>
                <a:spcPts val="0"/>
              </a:spcBef>
              <a:spcAft>
                <a:spcPts val="0"/>
              </a:spcAft>
              <a:tabLst>
                <a:tab pos="2700020" algn="ctr"/>
                <a:tab pos="5400040" algn="r"/>
              </a:tabLst>
            </a:pPr>
            <a:r>
              <a:rPr kumimoji="1" lang="ja-JP" altLang="en-US" sz="1200" b="1" kern="100">
                <a:solidFill>
                  <a:schemeClr val="accent1"/>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１次メーカー</a:t>
            </a:r>
            <a:endParaRPr lang="ja-JP" altLang="ja-JP" sz="1200" b="1" i="0" u="none" strike="noStrike">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25" name="正方形/長方形 26">
            <a:extLst>
              <a:ext uri="{FF2B5EF4-FFF2-40B4-BE49-F238E27FC236}">
                <a16:creationId xmlns:a16="http://schemas.microsoft.com/office/drawing/2014/main" id="{3DA44F28-75A6-B520-32B4-81296853ED53}"/>
              </a:ext>
            </a:extLst>
          </p:cNvPr>
          <p:cNvSpPr/>
          <p:nvPr/>
        </p:nvSpPr>
        <p:spPr>
          <a:xfrm>
            <a:off x="8267915" y="2505436"/>
            <a:ext cx="1122079" cy="450044"/>
          </a:xfrm>
          <a:prstGeom prst="rect">
            <a:avLst/>
          </a:prstGeom>
          <a:solidFill>
            <a:schemeClr val="bg1"/>
          </a:solid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marL="0" marR="45720" indent="128016" algn="ctr" rtl="0" eaLnBrk="1" fontAlgn="ctr" latinLnBrk="0" hangingPunct="1">
              <a:spcBef>
                <a:spcPts val="0"/>
              </a:spcBef>
              <a:spcAft>
                <a:spcPts val="0"/>
              </a:spcAft>
              <a:tabLst>
                <a:tab pos="2700020" algn="ctr"/>
                <a:tab pos="5400040" algn="r"/>
              </a:tabLst>
            </a:pPr>
            <a:r>
              <a:rPr kumimoji="1" lang="en-US" altLang="ja-JP" sz="1200" kern="100">
                <a:solidFill>
                  <a:schemeClr val="accent1"/>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D</a:t>
            </a:r>
            <a:r>
              <a:rPr kumimoji="1" lang="ja-JP" altLang="en-US" sz="1200" kern="100">
                <a:solidFill>
                  <a:schemeClr val="accent1"/>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社</a:t>
            </a:r>
            <a:endParaRPr lang="ja-JP" altLang="ja-JP" sz="1200" b="0" i="0" u="none" strike="noStrike">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26" name="正方形/長方形 27">
            <a:extLst>
              <a:ext uri="{FF2B5EF4-FFF2-40B4-BE49-F238E27FC236}">
                <a16:creationId xmlns:a16="http://schemas.microsoft.com/office/drawing/2014/main" id="{EBCDCE62-1A8B-150C-9F96-12A52B9674DE}"/>
              </a:ext>
            </a:extLst>
          </p:cNvPr>
          <p:cNvSpPr/>
          <p:nvPr/>
        </p:nvSpPr>
        <p:spPr>
          <a:xfrm>
            <a:off x="8267915" y="3088763"/>
            <a:ext cx="1122079" cy="450044"/>
          </a:xfrm>
          <a:prstGeom prst="rect">
            <a:avLst/>
          </a:prstGeom>
          <a:solidFill>
            <a:schemeClr val="bg1"/>
          </a:solid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marL="0" marR="45720" indent="128016" algn="ctr" rtl="0" eaLnBrk="1" fontAlgn="ctr" latinLnBrk="0" hangingPunct="1">
              <a:spcBef>
                <a:spcPts val="0"/>
              </a:spcBef>
              <a:spcAft>
                <a:spcPts val="0"/>
              </a:spcAft>
              <a:tabLst>
                <a:tab pos="2700020" algn="ctr"/>
                <a:tab pos="5400040" algn="r"/>
              </a:tabLst>
            </a:pPr>
            <a:r>
              <a:rPr kumimoji="1" lang="en-US" altLang="ja-JP" sz="1200" kern="100">
                <a:solidFill>
                  <a:schemeClr val="accent1"/>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E</a:t>
            </a:r>
            <a:r>
              <a:rPr kumimoji="1" lang="ja-JP" altLang="en-US" sz="1200" kern="100">
                <a:solidFill>
                  <a:schemeClr val="accent1"/>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社</a:t>
            </a:r>
            <a:endParaRPr lang="ja-JP" altLang="ja-JP" sz="1200" b="0" i="0" u="none" strike="noStrike">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endParaRPr>
          </a:p>
        </p:txBody>
      </p:sp>
      <p:cxnSp>
        <p:nvCxnSpPr>
          <p:cNvPr id="29" name="直線矢印コネクタ 30">
            <a:extLst>
              <a:ext uri="{FF2B5EF4-FFF2-40B4-BE49-F238E27FC236}">
                <a16:creationId xmlns:a16="http://schemas.microsoft.com/office/drawing/2014/main" id="{DA46F646-8F12-D5E8-7F9F-A0FFF138B07C}"/>
              </a:ext>
            </a:extLst>
          </p:cNvPr>
          <p:cNvCxnSpPr>
            <a:cxnSpLocks/>
            <a:stCxn id="10" idx="3"/>
            <a:endCxn id="14" idx="1"/>
          </p:cNvCxnSpPr>
          <p:nvPr/>
        </p:nvCxnSpPr>
        <p:spPr>
          <a:xfrm>
            <a:off x="1649838" y="2730458"/>
            <a:ext cx="812959" cy="0"/>
          </a:xfrm>
          <a:prstGeom prst="straightConnector1">
            <a:avLst/>
          </a:prstGeom>
          <a:ln w="28575" cap="rnd">
            <a:solidFill>
              <a:schemeClr val="tx1">
                <a:lumMod val="60000"/>
                <a:lumOff val="40000"/>
              </a:schemeClr>
            </a:solidFill>
            <a:prstDash val="solid"/>
            <a:round/>
            <a:tailEnd type="triangle"/>
          </a:ln>
        </p:spPr>
        <p:style>
          <a:lnRef idx="1">
            <a:schemeClr val="accent1"/>
          </a:lnRef>
          <a:fillRef idx="0">
            <a:schemeClr val="accent1"/>
          </a:fillRef>
          <a:effectRef idx="0">
            <a:schemeClr val="accent1"/>
          </a:effectRef>
          <a:fontRef idx="minor">
            <a:schemeClr val="tx1"/>
          </a:fontRef>
        </p:style>
      </p:cxnSp>
      <p:cxnSp>
        <p:nvCxnSpPr>
          <p:cNvPr id="30" name="直線矢印コネクタ 31">
            <a:extLst>
              <a:ext uri="{FF2B5EF4-FFF2-40B4-BE49-F238E27FC236}">
                <a16:creationId xmlns:a16="http://schemas.microsoft.com/office/drawing/2014/main" id="{4FF06043-3488-1AB4-BFAB-48C74D5E1FF2}"/>
              </a:ext>
            </a:extLst>
          </p:cNvPr>
          <p:cNvCxnSpPr>
            <a:cxnSpLocks/>
            <a:stCxn id="11" idx="3"/>
            <a:endCxn id="15" idx="1"/>
          </p:cNvCxnSpPr>
          <p:nvPr/>
        </p:nvCxnSpPr>
        <p:spPr>
          <a:xfrm>
            <a:off x="1649838" y="3313785"/>
            <a:ext cx="812959" cy="0"/>
          </a:xfrm>
          <a:prstGeom prst="straightConnector1">
            <a:avLst/>
          </a:prstGeom>
          <a:ln w="28575" cap="rnd">
            <a:solidFill>
              <a:schemeClr val="tx1">
                <a:lumMod val="60000"/>
                <a:lumOff val="40000"/>
              </a:schemeClr>
            </a:solidFill>
            <a:prstDash val="solid"/>
            <a:round/>
            <a:tailEnd type="triangle"/>
          </a:ln>
        </p:spPr>
        <p:style>
          <a:lnRef idx="1">
            <a:schemeClr val="accent1"/>
          </a:lnRef>
          <a:fillRef idx="0">
            <a:schemeClr val="accent1"/>
          </a:fillRef>
          <a:effectRef idx="0">
            <a:schemeClr val="accent1"/>
          </a:effectRef>
          <a:fontRef idx="minor">
            <a:schemeClr val="tx1"/>
          </a:fontRef>
        </p:style>
      </p:cxnSp>
      <p:cxnSp>
        <p:nvCxnSpPr>
          <p:cNvPr id="31" name="直線矢印コネクタ 32">
            <a:extLst>
              <a:ext uri="{FF2B5EF4-FFF2-40B4-BE49-F238E27FC236}">
                <a16:creationId xmlns:a16="http://schemas.microsoft.com/office/drawing/2014/main" id="{692F13B5-A5BF-B0D6-7772-FA52EF41494E}"/>
              </a:ext>
            </a:extLst>
          </p:cNvPr>
          <p:cNvCxnSpPr>
            <a:cxnSpLocks/>
            <a:endCxn id="25" idx="1"/>
          </p:cNvCxnSpPr>
          <p:nvPr/>
        </p:nvCxnSpPr>
        <p:spPr>
          <a:xfrm>
            <a:off x="7454953" y="2730458"/>
            <a:ext cx="812962" cy="0"/>
          </a:xfrm>
          <a:prstGeom prst="straightConnector1">
            <a:avLst/>
          </a:prstGeom>
          <a:ln w="28575" cap="rnd">
            <a:solidFill>
              <a:schemeClr val="tx1">
                <a:lumMod val="60000"/>
                <a:lumOff val="40000"/>
              </a:schemeClr>
            </a:solidFill>
            <a:prstDash val="solid"/>
            <a:round/>
            <a:tailEnd type="triangle"/>
          </a:ln>
        </p:spPr>
        <p:style>
          <a:lnRef idx="1">
            <a:schemeClr val="accent1"/>
          </a:lnRef>
          <a:fillRef idx="0">
            <a:schemeClr val="accent1"/>
          </a:fillRef>
          <a:effectRef idx="0">
            <a:schemeClr val="accent1"/>
          </a:effectRef>
          <a:fontRef idx="minor">
            <a:schemeClr val="tx1"/>
          </a:fontRef>
        </p:style>
      </p:cxnSp>
      <p:cxnSp>
        <p:nvCxnSpPr>
          <p:cNvPr id="32" name="直線矢印コネクタ 33">
            <a:extLst>
              <a:ext uri="{FF2B5EF4-FFF2-40B4-BE49-F238E27FC236}">
                <a16:creationId xmlns:a16="http://schemas.microsoft.com/office/drawing/2014/main" id="{4A986424-E8ED-7E3E-81D3-F76BA4B772D2}"/>
              </a:ext>
            </a:extLst>
          </p:cNvPr>
          <p:cNvCxnSpPr>
            <a:cxnSpLocks/>
            <a:endCxn id="26" idx="1"/>
          </p:cNvCxnSpPr>
          <p:nvPr/>
        </p:nvCxnSpPr>
        <p:spPr>
          <a:xfrm>
            <a:off x="7454953" y="3313785"/>
            <a:ext cx="812962" cy="0"/>
          </a:xfrm>
          <a:prstGeom prst="straightConnector1">
            <a:avLst/>
          </a:prstGeom>
          <a:ln w="28575" cap="rnd">
            <a:solidFill>
              <a:schemeClr val="tx1">
                <a:lumMod val="60000"/>
                <a:lumOff val="40000"/>
              </a:schemeClr>
            </a:solidFill>
            <a:prstDash val="solid"/>
            <a:round/>
            <a:tailEnd type="triangle"/>
          </a:ln>
        </p:spPr>
        <p:style>
          <a:lnRef idx="1">
            <a:schemeClr val="accent1"/>
          </a:lnRef>
          <a:fillRef idx="0">
            <a:schemeClr val="accent1"/>
          </a:fillRef>
          <a:effectRef idx="0">
            <a:schemeClr val="accent1"/>
          </a:effectRef>
          <a:fontRef idx="minor">
            <a:schemeClr val="tx1"/>
          </a:fontRef>
        </p:style>
      </p:cxnSp>
      <p:cxnSp>
        <p:nvCxnSpPr>
          <p:cNvPr id="33" name="直線矢印コネクタ 34">
            <a:extLst>
              <a:ext uri="{FF2B5EF4-FFF2-40B4-BE49-F238E27FC236}">
                <a16:creationId xmlns:a16="http://schemas.microsoft.com/office/drawing/2014/main" id="{0D9B8046-418A-FE35-BC35-72B1989A2413}"/>
              </a:ext>
            </a:extLst>
          </p:cNvPr>
          <p:cNvCxnSpPr>
            <a:cxnSpLocks/>
            <a:stCxn id="14" idx="3"/>
          </p:cNvCxnSpPr>
          <p:nvPr/>
        </p:nvCxnSpPr>
        <p:spPr>
          <a:xfrm>
            <a:off x="3584876" y="2730458"/>
            <a:ext cx="812960" cy="0"/>
          </a:xfrm>
          <a:prstGeom prst="straightConnector1">
            <a:avLst/>
          </a:prstGeom>
          <a:ln w="28575" cap="rnd">
            <a:solidFill>
              <a:schemeClr val="tx1">
                <a:lumMod val="60000"/>
                <a:lumOff val="40000"/>
              </a:schemeClr>
            </a:solidFill>
            <a:prstDash val="solid"/>
            <a:round/>
            <a:tailEnd type="triangle"/>
          </a:ln>
        </p:spPr>
        <p:style>
          <a:lnRef idx="1">
            <a:schemeClr val="accent1"/>
          </a:lnRef>
          <a:fillRef idx="0">
            <a:schemeClr val="accent1"/>
          </a:fillRef>
          <a:effectRef idx="0">
            <a:schemeClr val="accent1"/>
          </a:effectRef>
          <a:fontRef idx="minor">
            <a:schemeClr val="tx1"/>
          </a:fontRef>
        </p:style>
      </p:cxnSp>
      <p:cxnSp>
        <p:nvCxnSpPr>
          <p:cNvPr id="34" name="直線矢印コネクタ 35">
            <a:extLst>
              <a:ext uri="{FF2B5EF4-FFF2-40B4-BE49-F238E27FC236}">
                <a16:creationId xmlns:a16="http://schemas.microsoft.com/office/drawing/2014/main" id="{073A2C21-DD85-A8C7-DFB7-5D692F3DB7FA}"/>
              </a:ext>
            </a:extLst>
          </p:cNvPr>
          <p:cNvCxnSpPr>
            <a:cxnSpLocks/>
            <a:stCxn id="15" idx="3"/>
            <a:endCxn id="19" idx="1"/>
          </p:cNvCxnSpPr>
          <p:nvPr/>
        </p:nvCxnSpPr>
        <p:spPr>
          <a:xfrm>
            <a:off x="3584876" y="3313785"/>
            <a:ext cx="812960" cy="0"/>
          </a:xfrm>
          <a:prstGeom prst="straightConnector1">
            <a:avLst/>
          </a:prstGeom>
          <a:ln w="28575" cap="rnd">
            <a:solidFill>
              <a:schemeClr val="tx1">
                <a:lumMod val="60000"/>
                <a:lumOff val="40000"/>
              </a:schemeClr>
            </a:solidFill>
            <a:prstDash val="solid"/>
            <a:round/>
            <a:tailEnd type="triangle"/>
          </a:ln>
        </p:spPr>
        <p:style>
          <a:lnRef idx="1">
            <a:schemeClr val="accent1"/>
          </a:lnRef>
          <a:fillRef idx="0">
            <a:schemeClr val="accent1"/>
          </a:fillRef>
          <a:effectRef idx="0">
            <a:schemeClr val="accent1"/>
          </a:effectRef>
          <a:fontRef idx="minor">
            <a:schemeClr val="tx1"/>
          </a:fontRef>
        </p:style>
      </p:cxnSp>
      <p:cxnSp>
        <p:nvCxnSpPr>
          <p:cNvPr id="35" name="直線矢印コネクタ 36">
            <a:extLst>
              <a:ext uri="{FF2B5EF4-FFF2-40B4-BE49-F238E27FC236}">
                <a16:creationId xmlns:a16="http://schemas.microsoft.com/office/drawing/2014/main" id="{3664644D-0F1F-0D77-6B36-30A2342974CF}"/>
              </a:ext>
            </a:extLst>
          </p:cNvPr>
          <p:cNvCxnSpPr>
            <a:cxnSpLocks/>
            <a:stCxn id="18" idx="3"/>
          </p:cNvCxnSpPr>
          <p:nvPr/>
        </p:nvCxnSpPr>
        <p:spPr>
          <a:xfrm>
            <a:off x="5519915" y="2730458"/>
            <a:ext cx="812959" cy="0"/>
          </a:xfrm>
          <a:prstGeom prst="straightConnector1">
            <a:avLst/>
          </a:prstGeom>
          <a:ln w="28575" cap="rnd">
            <a:solidFill>
              <a:schemeClr val="tx1">
                <a:lumMod val="60000"/>
                <a:lumOff val="40000"/>
              </a:schemeClr>
            </a:solidFill>
            <a:prstDash val="solid"/>
            <a:round/>
            <a:tailEnd type="triangle"/>
          </a:ln>
        </p:spPr>
        <p:style>
          <a:lnRef idx="1">
            <a:schemeClr val="accent1"/>
          </a:lnRef>
          <a:fillRef idx="0">
            <a:schemeClr val="accent1"/>
          </a:fillRef>
          <a:effectRef idx="0">
            <a:schemeClr val="accent1"/>
          </a:effectRef>
          <a:fontRef idx="minor">
            <a:schemeClr val="tx1"/>
          </a:fontRef>
        </p:style>
      </p:cxnSp>
      <p:cxnSp>
        <p:nvCxnSpPr>
          <p:cNvPr id="36" name="直線矢印コネクタ 37">
            <a:extLst>
              <a:ext uri="{FF2B5EF4-FFF2-40B4-BE49-F238E27FC236}">
                <a16:creationId xmlns:a16="http://schemas.microsoft.com/office/drawing/2014/main" id="{2A490C56-CDC7-ACAC-40C9-F0C155F8D8E0}"/>
              </a:ext>
            </a:extLst>
          </p:cNvPr>
          <p:cNvCxnSpPr>
            <a:cxnSpLocks/>
            <a:stCxn id="19" idx="3"/>
          </p:cNvCxnSpPr>
          <p:nvPr/>
        </p:nvCxnSpPr>
        <p:spPr>
          <a:xfrm>
            <a:off x="5519915" y="3313785"/>
            <a:ext cx="812959" cy="0"/>
          </a:xfrm>
          <a:prstGeom prst="straightConnector1">
            <a:avLst/>
          </a:prstGeom>
          <a:ln w="28575" cap="rnd">
            <a:solidFill>
              <a:schemeClr val="tx1">
                <a:lumMod val="60000"/>
                <a:lumOff val="40000"/>
              </a:schemeClr>
            </a:solidFill>
            <a:prstDash val="solid"/>
            <a:round/>
            <a:tailEnd type="triangle"/>
          </a:ln>
        </p:spPr>
        <p:style>
          <a:lnRef idx="1">
            <a:schemeClr val="accent1"/>
          </a:lnRef>
          <a:fillRef idx="0">
            <a:schemeClr val="accent1"/>
          </a:fillRef>
          <a:effectRef idx="0">
            <a:schemeClr val="accent1"/>
          </a:effectRef>
          <a:fontRef idx="minor">
            <a:schemeClr val="tx1"/>
          </a:fontRef>
        </p:style>
      </p:cxnSp>
      <p:sp>
        <p:nvSpPr>
          <p:cNvPr id="38" name="四角形: 角を丸くする 39">
            <a:extLst>
              <a:ext uri="{FF2B5EF4-FFF2-40B4-BE49-F238E27FC236}">
                <a16:creationId xmlns:a16="http://schemas.microsoft.com/office/drawing/2014/main" id="{8C37982A-2D63-E964-9505-BCE9E0FDD25C}"/>
              </a:ext>
            </a:extLst>
          </p:cNvPr>
          <p:cNvSpPr/>
          <p:nvPr/>
        </p:nvSpPr>
        <p:spPr>
          <a:xfrm>
            <a:off x="4522079" y="2436471"/>
            <a:ext cx="852861" cy="185214"/>
          </a:xfrm>
          <a:prstGeom prst="roundRect">
            <a:avLst>
              <a:gd name="adj" fmla="val 40234"/>
            </a:avLst>
          </a:prstGeom>
          <a:solidFill>
            <a:schemeClr val="accent1"/>
          </a:solidFill>
          <a:ln>
            <a:noFill/>
          </a:ln>
        </p:spPr>
        <p:txBody>
          <a:bodyPr wrap="square" lIns="36000" rIns="36000" anchor="ctr">
            <a:noAutofit/>
          </a:bodyPr>
          <a:lstStyle/>
          <a:p>
            <a:pPr algn="ctr" defTabSz="914400">
              <a:lnSpc>
                <a:spcPct val="110000"/>
              </a:lnSpc>
            </a:pPr>
            <a:r>
              <a:rPr lang="ja-JP" altLang="en-US" sz="900" b="1">
                <a:solidFill>
                  <a:schemeClr val="bg1"/>
                </a:solidFill>
                <a:latin typeface="Yu Gothic UI" panose="020B0500000000000000" pitchFamily="50" charset="-128"/>
                <a:ea typeface="Yu Gothic UI" panose="020B0500000000000000" pitchFamily="50" charset="-128"/>
                <a:sym typeface="Yu Gothic UI" panose="020B0500000000000000" pitchFamily="50" charset="-128"/>
              </a:rPr>
              <a:t>参加企業</a:t>
            </a:r>
            <a:endParaRPr kumimoji="1" lang="en-US" altLang="ja-JP" sz="700" b="1">
              <a:solidFill>
                <a:schemeClr val="bg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39" name="四角形: 角を丸くする 40">
            <a:extLst>
              <a:ext uri="{FF2B5EF4-FFF2-40B4-BE49-F238E27FC236}">
                <a16:creationId xmlns:a16="http://schemas.microsoft.com/office/drawing/2014/main" id="{4DD784B9-86DC-611C-1E23-FB9E0A9080AC}"/>
              </a:ext>
            </a:extLst>
          </p:cNvPr>
          <p:cNvSpPr/>
          <p:nvPr/>
        </p:nvSpPr>
        <p:spPr>
          <a:xfrm>
            <a:off x="6467482" y="2436471"/>
            <a:ext cx="852861" cy="185214"/>
          </a:xfrm>
          <a:prstGeom prst="roundRect">
            <a:avLst>
              <a:gd name="adj" fmla="val 40234"/>
            </a:avLst>
          </a:prstGeom>
          <a:solidFill>
            <a:srgbClr val="002060"/>
          </a:solidFill>
          <a:ln>
            <a:noFill/>
          </a:ln>
        </p:spPr>
        <p:txBody>
          <a:bodyPr wrap="square" lIns="36000" rIns="36000" anchor="ctr">
            <a:noAutofit/>
          </a:bodyPr>
          <a:lstStyle/>
          <a:p>
            <a:pPr algn="ctr" defTabSz="914400">
              <a:lnSpc>
                <a:spcPct val="110000"/>
              </a:lnSpc>
            </a:pPr>
            <a:r>
              <a:rPr lang="ja-JP" altLang="en-US" sz="900" b="1">
                <a:solidFill>
                  <a:schemeClr val="bg1"/>
                </a:solidFill>
                <a:latin typeface="Yu Gothic UI" panose="020B0500000000000000" pitchFamily="50" charset="-128"/>
                <a:ea typeface="Yu Gothic UI" panose="020B0500000000000000" pitchFamily="50" charset="-128"/>
                <a:sym typeface="Yu Gothic UI" panose="020B0500000000000000" pitchFamily="50" charset="-128"/>
              </a:rPr>
              <a:t>幹事企業</a:t>
            </a:r>
            <a:endParaRPr kumimoji="1" lang="en-US" altLang="ja-JP" sz="700" b="1">
              <a:solidFill>
                <a:schemeClr val="bg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40" name="四角形: 角を丸くする 41">
            <a:extLst>
              <a:ext uri="{FF2B5EF4-FFF2-40B4-BE49-F238E27FC236}">
                <a16:creationId xmlns:a16="http://schemas.microsoft.com/office/drawing/2014/main" id="{9D07D0D1-68FF-7964-4EB6-0F47291A27E3}"/>
              </a:ext>
            </a:extLst>
          </p:cNvPr>
          <p:cNvSpPr/>
          <p:nvPr/>
        </p:nvSpPr>
        <p:spPr>
          <a:xfrm>
            <a:off x="2601040" y="2436471"/>
            <a:ext cx="852861" cy="185214"/>
          </a:xfrm>
          <a:prstGeom prst="roundRect">
            <a:avLst>
              <a:gd name="adj" fmla="val 40234"/>
            </a:avLst>
          </a:prstGeom>
          <a:solidFill>
            <a:schemeClr val="accent1"/>
          </a:solidFill>
          <a:ln>
            <a:noFill/>
          </a:ln>
        </p:spPr>
        <p:txBody>
          <a:bodyPr wrap="square" lIns="36000" rIns="36000" anchor="ctr">
            <a:noAutofit/>
          </a:bodyPr>
          <a:lstStyle/>
          <a:p>
            <a:pPr algn="ctr" defTabSz="914400">
              <a:lnSpc>
                <a:spcPct val="110000"/>
              </a:lnSpc>
            </a:pPr>
            <a:r>
              <a:rPr lang="ja-JP" altLang="en-US" sz="900" b="1">
                <a:solidFill>
                  <a:schemeClr val="bg1"/>
                </a:solidFill>
                <a:latin typeface="Yu Gothic UI" panose="020B0500000000000000" pitchFamily="50" charset="-128"/>
                <a:ea typeface="Yu Gothic UI" panose="020B0500000000000000" pitchFamily="50" charset="-128"/>
                <a:sym typeface="Yu Gothic UI" panose="020B0500000000000000" pitchFamily="50" charset="-128"/>
              </a:rPr>
              <a:t>参加企業</a:t>
            </a:r>
            <a:endParaRPr kumimoji="1" lang="en-US" altLang="ja-JP" sz="700" b="1">
              <a:solidFill>
                <a:schemeClr val="bg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41" name="四角形: 角を丸くする 42">
            <a:extLst>
              <a:ext uri="{FF2B5EF4-FFF2-40B4-BE49-F238E27FC236}">
                <a16:creationId xmlns:a16="http://schemas.microsoft.com/office/drawing/2014/main" id="{D2800167-07A2-0F26-4F6F-78B0448BC97E}"/>
              </a:ext>
            </a:extLst>
          </p:cNvPr>
          <p:cNvSpPr/>
          <p:nvPr/>
        </p:nvSpPr>
        <p:spPr>
          <a:xfrm>
            <a:off x="662368" y="2436471"/>
            <a:ext cx="852861" cy="185214"/>
          </a:xfrm>
          <a:prstGeom prst="roundRect">
            <a:avLst>
              <a:gd name="adj" fmla="val 40234"/>
            </a:avLst>
          </a:prstGeom>
          <a:solidFill>
            <a:schemeClr val="accent1"/>
          </a:solidFill>
          <a:ln>
            <a:noFill/>
          </a:ln>
        </p:spPr>
        <p:txBody>
          <a:bodyPr wrap="square" lIns="36000" rIns="36000" anchor="ctr">
            <a:noAutofit/>
          </a:bodyPr>
          <a:lstStyle/>
          <a:p>
            <a:pPr algn="ctr" defTabSz="914400">
              <a:lnSpc>
                <a:spcPct val="110000"/>
              </a:lnSpc>
            </a:pPr>
            <a:r>
              <a:rPr lang="ja-JP" altLang="en-US" sz="900" b="1">
                <a:solidFill>
                  <a:schemeClr val="bg1"/>
                </a:solidFill>
                <a:latin typeface="Yu Gothic UI" panose="020B0500000000000000" pitchFamily="50" charset="-128"/>
                <a:ea typeface="Yu Gothic UI" panose="020B0500000000000000" pitchFamily="50" charset="-128"/>
                <a:sym typeface="Yu Gothic UI" panose="020B0500000000000000" pitchFamily="50" charset="-128"/>
              </a:rPr>
              <a:t>参加企業</a:t>
            </a:r>
            <a:endParaRPr kumimoji="1" lang="en-US" altLang="ja-JP" sz="700" b="1">
              <a:solidFill>
                <a:schemeClr val="bg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42" name="Pentagon 132">
            <a:extLst>
              <a:ext uri="{FF2B5EF4-FFF2-40B4-BE49-F238E27FC236}">
                <a16:creationId xmlns:a16="http://schemas.microsoft.com/office/drawing/2014/main" id="{D08B9D5D-1756-F0E0-5BAD-5E2D887AFC53}"/>
              </a:ext>
            </a:extLst>
          </p:cNvPr>
          <p:cNvSpPr/>
          <p:nvPr/>
        </p:nvSpPr>
        <p:spPr>
          <a:xfrm>
            <a:off x="527759" y="1602018"/>
            <a:ext cx="1122079" cy="624193"/>
          </a:xfrm>
          <a:prstGeom prst="homePlate">
            <a:avLst>
              <a:gd name="adj" fmla="val 21582"/>
            </a:avLst>
          </a:prstGeom>
          <a:solidFill>
            <a:srgbClr val="FFFFFF"/>
          </a:solidFill>
          <a:ln w="12700">
            <a:solidFill>
              <a:srgbClr val="000F78"/>
            </a:solidFill>
          </a:ln>
        </p:spPr>
        <p:style>
          <a:lnRef idx="1">
            <a:schemeClr val="accent1"/>
          </a:lnRef>
          <a:fillRef idx="0">
            <a:schemeClr val="accent1"/>
          </a:fillRef>
          <a:effectRef idx="0">
            <a:schemeClr val="accent1"/>
          </a:effectRef>
          <a:fontRef idx="minor">
            <a:schemeClr val="tx1"/>
          </a:fontRef>
        </p:style>
        <p:txBody>
          <a:bodyPr wrap="none" rtlCol="0" anchor="ctr"/>
          <a:lstStyle/>
          <a:p>
            <a:pPr algn="ctr"/>
            <a:r>
              <a:rPr kumimoji="1" lang="ja-JP" altLang="en-US" sz="1400" b="1">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材料メーカー</a:t>
            </a:r>
          </a:p>
          <a:p>
            <a:pPr algn="ctr"/>
            <a:r>
              <a:rPr kumimoji="1" lang="ja-JP" altLang="en-US" sz="1400" b="1">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工具メーカー</a:t>
            </a:r>
          </a:p>
        </p:txBody>
      </p:sp>
      <p:sp>
        <p:nvSpPr>
          <p:cNvPr id="43" name="Pentagon 132">
            <a:extLst>
              <a:ext uri="{FF2B5EF4-FFF2-40B4-BE49-F238E27FC236}">
                <a16:creationId xmlns:a16="http://schemas.microsoft.com/office/drawing/2014/main" id="{563CA86E-19AA-5C6C-0160-6C03AF6940BA}"/>
              </a:ext>
            </a:extLst>
          </p:cNvPr>
          <p:cNvSpPr/>
          <p:nvPr/>
        </p:nvSpPr>
        <p:spPr>
          <a:xfrm>
            <a:off x="8267912" y="1602018"/>
            <a:ext cx="1122079" cy="624193"/>
          </a:xfrm>
          <a:prstGeom prst="homePlate">
            <a:avLst>
              <a:gd name="adj" fmla="val 21582"/>
            </a:avLst>
          </a:prstGeom>
          <a:solidFill>
            <a:srgbClr val="FFFFFF"/>
          </a:solidFill>
          <a:ln w="12700">
            <a:solidFill>
              <a:srgbClr val="000F78"/>
            </a:solidFill>
          </a:ln>
        </p:spPr>
        <p:style>
          <a:lnRef idx="1">
            <a:schemeClr val="accent1"/>
          </a:lnRef>
          <a:fillRef idx="0">
            <a:schemeClr val="accent1"/>
          </a:fillRef>
          <a:effectRef idx="0">
            <a:schemeClr val="accent1"/>
          </a:effectRef>
          <a:fontRef idx="minor">
            <a:schemeClr val="tx1"/>
          </a:fontRef>
        </p:style>
        <p:txBody>
          <a:bodyPr wrap="none" rtlCol="0" anchor="ctr"/>
          <a:lstStyle/>
          <a:p>
            <a:pPr algn="ctr"/>
            <a:r>
              <a:rPr kumimoji="1" lang="ja-JP" altLang="en-US" sz="1400" b="1">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完成車</a:t>
            </a:r>
          </a:p>
          <a:p>
            <a:pPr algn="ctr"/>
            <a:r>
              <a:rPr kumimoji="1" lang="ja-JP" altLang="en-US" sz="1400" b="1">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メーカー</a:t>
            </a:r>
          </a:p>
        </p:txBody>
      </p:sp>
      <p:sp>
        <p:nvSpPr>
          <p:cNvPr id="44" name="Pentagon 132">
            <a:extLst>
              <a:ext uri="{FF2B5EF4-FFF2-40B4-BE49-F238E27FC236}">
                <a16:creationId xmlns:a16="http://schemas.microsoft.com/office/drawing/2014/main" id="{9F689BC4-99CE-C1F0-E6A9-A2C16F412B2E}"/>
              </a:ext>
            </a:extLst>
          </p:cNvPr>
          <p:cNvSpPr/>
          <p:nvPr/>
        </p:nvSpPr>
        <p:spPr>
          <a:xfrm>
            <a:off x="2462798" y="1600200"/>
            <a:ext cx="4992155" cy="269403"/>
          </a:xfrm>
          <a:prstGeom prst="homePlate">
            <a:avLst>
              <a:gd name="adj" fmla="val 21582"/>
            </a:avLst>
          </a:prstGeom>
          <a:solidFill>
            <a:srgbClr val="FFFFFF"/>
          </a:solidFill>
          <a:ln w="12700">
            <a:solidFill>
              <a:srgbClr val="000F78"/>
            </a:solidFill>
          </a:ln>
        </p:spPr>
        <p:style>
          <a:lnRef idx="1">
            <a:schemeClr val="accent1"/>
          </a:lnRef>
          <a:fillRef idx="0">
            <a:schemeClr val="accent1"/>
          </a:fillRef>
          <a:effectRef idx="0">
            <a:schemeClr val="accent1"/>
          </a:effectRef>
          <a:fontRef idx="minor">
            <a:schemeClr val="tx1"/>
          </a:fontRef>
        </p:style>
        <p:txBody>
          <a:bodyPr wrap="none" rtlCol="0" anchor="ctr"/>
          <a:lstStyle/>
          <a:p>
            <a:pPr algn="ctr"/>
            <a:r>
              <a:rPr kumimoji="1" lang="ja-JP" altLang="en-US" sz="1400" b="1">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自動車部品メーカー</a:t>
            </a:r>
          </a:p>
        </p:txBody>
      </p:sp>
      <p:sp>
        <p:nvSpPr>
          <p:cNvPr id="9" name="四角形: メモ 1">
            <a:extLst>
              <a:ext uri="{FF2B5EF4-FFF2-40B4-BE49-F238E27FC236}">
                <a16:creationId xmlns:a16="http://schemas.microsoft.com/office/drawing/2014/main" id="{86F21250-80C4-62F9-40F6-1A6454AA820A}"/>
              </a:ext>
            </a:extLst>
          </p:cNvPr>
          <p:cNvSpPr/>
          <p:nvPr/>
        </p:nvSpPr>
        <p:spPr>
          <a:xfrm>
            <a:off x="-1488524" y="259200"/>
            <a:ext cx="1412324" cy="534370"/>
          </a:xfrm>
          <a:prstGeom prst="foldedCorner">
            <a:avLst/>
          </a:prstGeom>
          <a:solidFill>
            <a:srgbClr val="FFFF00"/>
          </a:solidFill>
          <a:ln w="9525" cap="rnd" cmpd="sng" algn="ctr">
            <a:noFill/>
            <a:prstDash val="solid"/>
            <a:round/>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algn="ctr" defTabSz="742950"/>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当スライドは作成必須</a:t>
            </a:r>
          </a:p>
        </p:txBody>
      </p:sp>
    </p:spTree>
    <p:extLst>
      <p:ext uri="{BB962C8B-B14F-4D97-AF65-F5344CB8AC3E}">
        <p14:creationId xmlns:p14="http://schemas.microsoft.com/office/powerpoint/2010/main" val="298811819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C605AA-15AF-E188-3FED-BC10F6D72B04}"/>
            </a:ext>
          </a:extLst>
        </p:cNvPr>
        <p:cNvGrpSpPr/>
        <p:nvPr/>
      </p:nvGrpSpPr>
      <p:grpSpPr>
        <a:xfrm>
          <a:off x="0" y="0"/>
          <a:ext cx="0" cy="0"/>
          <a:chOff x="0" y="0"/>
          <a:chExt cx="0" cy="0"/>
        </a:xfrm>
      </p:grpSpPr>
      <p:graphicFrame>
        <p:nvGraphicFramePr>
          <p:cNvPr id="5" name="think-cell data - do not delete" hidden="1">
            <a:extLst>
              <a:ext uri="{FF2B5EF4-FFF2-40B4-BE49-F238E27FC236}">
                <a16:creationId xmlns:a16="http://schemas.microsoft.com/office/drawing/2014/main" id="{84F60EC4-6948-E99E-0541-8D7E8048DFC5}"/>
              </a:ext>
            </a:extLst>
          </p:cNvPr>
          <p:cNvGraphicFramePr>
            <a:graphicFrameLocks/>
          </p:cNvGraphicFramePr>
          <p:nvPr>
            <p:custDataLst>
              <p:tags r:id="rId1"/>
            </p:custDataLst>
            <p:extLst>
              <p:ext uri="{D42A27DB-BD31-4B8C-83A1-F6EECF244321}">
                <p14:modId xmlns:p14="http://schemas.microsoft.com/office/powerpoint/2010/main" val="285377441"/>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277" imgH="277" progId="TCLayout.ActiveDocument.1">
                  <p:embed/>
                </p:oleObj>
              </mc:Choice>
              <mc:Fallback>
                <p:oleObj name="think-cellスライド" r:id="rId4" imgW="277" imgH="277" progId="TCLayout.ActiveDocument.1">
                  <p:embed/>
                  <p:pic>
                    <p:nvPicPr>
                      <p:cNvPr id="5" name="think-cell data - do not delete" hidden="1">
                        <a:extLst>
                          <a:ext uri="{FF2B5EF4-FFF2-40B4-BE49-F238E27FC236}">
                            <a16:creationId xmlns:a16="http://schemas.microsoft.com/office/drawing/2014/main" id="{84F60EC4-6948-E99E-0541-8D7E8048DFC5}"/>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 name="Title 3">
            <a:extLst>
              <a:ext uri="{FF2B5EF4-FFF2-40B4-BE49-F238E27FC236}">
                <a16:creationId xmlns:a16="http://schemas.microsoft.com/office/drawing/2014/main" id="{8130D6A0-B988-6165-C714-6ED396BC64AE}"/>
              </a:ext>
            </a:extLst>
          </p:cNvPr>
          <p:cNvSpPr>
            <a:spLocks noGrp="1"/>
          </p:cNvSpPr>
          <p:nvPr>
            <p:ph type="title"/>
          </p:nvPr>
        </p:nvSpPr>
        <p:spPr/>
        <p:txBody>
          <a:bodyPr vert="horz"/>
          <a:lstStyle/>
          <a:p>
            <a:endParaRPr lang="ja-JP" altLang="en-US"/>
          </a:p>
        </p:txBody>
      </p:sp>
      <p:sp>
        <p:nvSpPr>
          <p:cNvPr id="10" name="Text Placeholder 9">
            <a:extLst>
              <a:ext uri="{FF2B5EF4-FFF2-40B4-BE49-F238E27FC236}">
                <a16:creationId xmlns:a16="http://schemas.microsoft.com/office/drawing/2014/main" id="{4114FC14-6872-DFE9-DF13-A3EF59804E9D}"/>
              </a:ext>
            </a:extLst>
          </p:cNvPr>
          <p:cNvSpPr>
            <a:spLocks noGrp="1"/>
          </p:cNvSpPr>
          <p:nvPr>
            <p:ph type="body" sz="quarter" idx="12"/>
          </p:nvPr>
        </p:nvSpPr>
        <p:spPr/>
        <p:txBody>
          <a:bodyPr/>
          <a:lstStyle/>
          <a:p>
            <a:r>
              <a:rPr lang="ja-JP" altLang="en-US"/>
              <a:t>③地域への波及効果（イ）地域への波及効果</a:t>
            </a:r>
          </a:p>
        </p:txBody>
      </p:sp>
      <p:grpSp>
        <p:nvGrpSpPr>
          <p:cNvPr id="2" name="RectangleWithLineGroup">
            <a:extLst>
              <a:ext uri="{FF2B5EF4-FFF2-40B4-BE49-F238E27FC236}">
                <a16:creationId xmlns:a16="http://schemas.microsoft.com/office/drawing/2014/main" id="{10616927-E643-4631-EEA6-FB346FB33F9E}"/>
              </a:ext>
            </a:extLst>
          </p:cNvPr>
          <p:cNvGrpSpPr/>
          <p:nvPr/>
        </p:nvGrpSpPr>
        <p:grpSpPr>
          <a:xfrm>
            <a:off x="381000" y="914400"/>
            <a:ext cx="9144000" cy="380480"/>
            <a:chOff x="2073603" y="1702803"/>
            <a:chExt cx="2160003" cy="360000"/>
          </a:xfrm>
          <a:noFill/>
        </p:grpSpPr>
        <p:sp>
          <p:nvSpPr>
            <p:cNvPr id="3" name="Rectangle 2">
              <a:extLst>
                <a:ext uri="{FF2B5EF4-FFF2-40B4-BE49-F238E27FC236}">
                  <a16:creationId xmlns:a16="http://schemas.microsoft.com/office/drawing/2014/main" id="{5413756F-5283-0BF2-81B7-EB3A2DA2B99B}"/>
                </a:ext>
              </a:extLst>
            </p:cNvPr>
            <p:cNvSpPr/>
            <p:nvPr/>
          </p:nvSpPr>
          <p:spPr>
            <a:xfrm>
              <a:off x="2073603" y="1702803"/>
              <a:ext cx="2160003" cy="360000"/>
            </a:xfrm>
            <a:prstGeom prst="rect">
              <a:avLst/>
            </a:prstGeom>
            <a:grpFill/>
            <a:ln>
              <a:noFill/>
            </a:ln>
          </p:spPr>
          <p:style>
            <a:lnRef idx="1">
              <a:schemeClr val="accent1"/>
            </a:lnRef>
            <a:fillRef idx="0">
              <a:schemeClr val="accent1"/>
            </a:fillRef>
            <a:effectRef idx="0">
              <a:schemeClr val="accent1"/>
            </a:effectRef>
            <a:fontRef idx="minor">
              <a:schemeClr val="tx1"/>
            </a:fontRef>
          </p:style>
          <p:txBody>
            <a:bodyPr wrap="none" lIns="91440" tIns="45720" rIns="91440" bIns="45720" rtlCol="0" anchor="ctr" anchorCtr="0"/>
            <a:lstStyle/>
            <a:p>
              <a:r>
                <a:rPr kumimoji="1" lang="ja-JP" altLang="en-US" sz="1400" b="1">
                  <a:solidFill>
                    <a:srgbClr val="000F78"/>
                  </a:solidFill>
                  <a:latin typeface="Yu Gothic UI"/>
                  <a:ea typeface="Yu Gothic UI"/>
                  <a:sym typeface="Yu Gothic UI" panose="020B0500000000000000" pitchFamily="50" charset="-128"/>
                </a:rPr>
                <a:t>地域企業、大学、研究機関等との連携取組内容</a:t>
              </a:r>
            </a:p>
          </p:txBody>
        </p:sp>
        <p:cxnSp>
          <p:nvCxnSpPr>
            <p:cNvPr id="6" name="Straight Connector 5">
              <a:extLst>
                <a:ext uri="{FF2B5EF4-FFF2-40B4-BE49-F238E27FC236}">
                  <a16:creationId xmlns:a16="http://schemas.microsoft.com/office/drawing/2014/main" id="{7A440210-BBF6-7944-21DE-AB4BEB9010CD}"/>
                </a:ext>
              </a:extLst>
            </p:cNvPr>
            <p:cNvCxnSpPr/>
            <p:nvPr/>
          </p:nvCxnSpPr>
          <p:spPr>
            <a:xfrm>
              <a:off x="2073603" y="2062803"/>
              <a:ext cx="2160003" cy="0"/>
            </a:xfrm>
            <a:prstGeom prst="line">
              <a:avLst/>
            </a:prstGeom>
            <a:grpFill/>
            <a:ln w="12700">
              <a:solidFill>
                <a:srgbClr val="000F78"/>
              </a:solidFill>
            </a:ln>
          </p:spPr>
          <p:style>
            <a:lnRef idx="1">
              <a:schemeClr val="accent1"/>
            </a:lnRef>
            <a:fillRef idx="0">
              <a:schemeClr val="accent1"/>
            </a:fillRef>
            <a:effectRef idx="0">
              <a:schemeClr val="accent1"/>
            </a:effectRef>
            <a:fontRef idx="minor">
              <a:schemeClr val="tx1"/>
            </a:fontRef>
          </p:style>
        </p:cxnSp>
      </p:grpSp>
      <p:sp>
        <p:nvSpPr>
          <p:cNvPr id="7" name="正方形/長方形 6">
            <a:extLst>
              <a:ext uri="{FF2B5EF4-FFF2-40B4-BE49-F238E27FC236}">
                <a16:creationId xmlns:a16="http://schemas.microsoft.com/office/drawing/2014/main" id="{B5B65AED-74D9-249C-AE4C-5D907EBFFDDE}"/>
              </a:ext>
            </a:extLst>
          </p:cNvPr>
          <p:cNvSpPr/>
          <p:nvPr/>
        </p:nvSpPr>
        <p:spPr>
          <a:xfrm>
            <a:off x="381000" y="1447804"/>
            <a:ext cx="9144000" cy="5005379"/>
          </a:xfrm>
          <a:prstGeom prst="foldedCorner">
            <a:avLst/>
          </a:prstGeom>
          <a:solidFill>
            <a:schemeClr val="accent3">
              <a:lumMod val="20000"/>
              <a:lumOff val="8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108000" rIns="74295" bIns="37148" numCol="1" spcCol="0" rtlCol="0" fromWordArt="0" anchor="t" anchorCtr="0" forceAA="0" compatLnSpc="1">
            <a:prstTxWarp prst="textNoShape">
              <a:avLst/>
            </a:prstTxWarp>
            <a:noAutofit/>
          </a:bodyPr>
          <a:lstStyle/>
          <a:p>
            <a:r>
              <a:rPr lang="ja-JP" altLang="en-US"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地域の強みを活かした新産業・新事業を創出するような事業を目的として、どのように地域企業や大学、研究機関等と連携するかを記載してください。</a:t>
            </a:r>
            <a:endParaRPr lang="en-US" altLang="ja-JP"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a:p>
            <a:pPr marL="171450" indent="-171450">
              <a:buFont typeface="Arial" panose="020B0604020202020204" pitchFamily="34" charset="0"/>
              <a:buChar char="•"/>
            </a:pPr>
            <a:r>
              <a:rPr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実施事項（共同研究等） </a:t>
            </a:r>
            <a:r>
              <a:rPr lang="en-US" altLang="ja-JP"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a:t>
            </a:r>
            <a:r>
              <a:rPr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写真等を活用し、実施内容が伝わりやすいよう工夫ください</a:t>
            </a:r>
          </a:p>
          <a:p>
            <a:pPr marL="171450" indent="-171450">
              <a:buFont typeface="Arial" panose="020B0604020202020204" pitchFamily="34" charset="0"/>
              <a:buChar char="•"/>
            </a:pPr>
            <a:r>
              <a:rPr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狙い（企業イメージ向上や製品への理解促進、地域への環境教育、人材確保等）</a:t>
            </a:r>
          </a:p>
          <a:p>
            <a:pPr marL="171450" indent="-171450">
              <a:buFont typeface="Arial" panose="020B0604020202020204" pitchFamily="34" charset="0"/>
              <a:buChar char="•"/>
            </a:pPr>
            <a:r>
              <a:rPr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想定する役割分担</a:t>
            </a:r>
          </a:p>
          <a:p>
            <a:pPr marL="171450" indent="-171450">
              <a:buFont typeface="Arial" panose="020B0604020202020204" pitchFamily="34" charset="0"/>
              <a:buChar char="•"/>
            </a:pPr>
            <a:r>
              <a:rPr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期待される連携の成果・効果</a:t>
            </a:r>
          </a:p>
        </p:txBody>
      </p:sp>
      <p:sp>
        <p:nvSpPr>
          <p:cNvPr id="9" name="四角形: メモ 1">
            <a:extLst>
              <a:ext uri="{FF2B5EF4-FFF2-40B4-BE49-F238E27FC236}">
                <a16:creationId xmlns:a16="http://schemas.microsoft.com/office/drawing/2014/main" id="{B832C1DE-E989-C35D-4F6C-CB5516BA5A8B}"/>
              </a:ext>
            </a:extLst>
          </p:cNvPr>
          <p:cNvSpPr/>
          <p:nvPr/>
        </p:nvSpPr>
        <p:spPr>
          <a:xfrm>
            <a:off x="-1488524" y="259200"/>
            <a:ext cx="1412324" cy="534370"/>
          </a:xfrm>
          <a:prstGeom prst="foldedCorner">
            <a:avLst/>
          </a:prstGeom>
          <a:solidFill>
            <a:srgbClr val="FFFF00"/>
          </a:solidFill>
          <a:ln w="9525" cap="rnd" cmpd="sng" algn="ctr">
            <a:noFill/>
            <a:prstDash val="solid"/>
            <a:round/>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algn="ctr" defTabSz="742950"/>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当スライドは作成必須</a:t>
            </a:r>
          </a:p>
        </p:txBody>
      </p:sp>
    </p:spTree>
    <p:extLst>
      <p:ext uri="{BB962C8B-B14F-4D97-AF65-F5344CB8AC3E}">
        <p14:creationId xmlns:p14="http://schemas.microsoft.com/office/powerpoint/2010/main" val="308800547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DF4BBA-96D5-C40F-C99B-A71C5457E0F6}"/>
            </a:ext>
          </a:extLst>
        </p:cNvPr>
        <p:cNvGrpSpPr/>
        <p:nvPr/>
      </p:nvGrpSpPr>
      <p:grpSpPr>
        <a:xfrm>
          <a:off x="0" y="0"/>
          <a:ext cx="0" cy="0"/>
          <a:chOff x="0" y="0"/>
          <a:chExt cx="0" cy="0"/>
        </a:xfrm>
      </p:grpSpPr>
      <p:graphicFrame>
        <p:nvGraphicFramePr>
          <p:cNvPr id="11" name="think-cell data - do not delete" hidden="1">
            <a:extLst>
              <a:ext uri="{FF2B5EF4-FFF2-40B4-BE49-F238E27FC236}">
                <a16:creationId xmlns:a16="http://schemas.microsoft.com/office/drawing/2014/main" id="{77FBF220-0F8E-989B-AE87-B9DE2C1AD978}"/>
              </a:ext>
            </a:extLst>
          </p:cNvPr>
          <p:cNvGraphicFramePr>
            <a:graphicFrameLocks/>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3" imgW="405" imgH="405" progId="TCLayout.ActiveDocument.1">
                  <p:embed/>
                </p:oleObj>
              </mc:Choice>
              <mc:Fallback>
                <p:oleObj name="think-cellスライド" r:id="rId3" imgW="405" imgH="405" progId="TCLayout.ActiveDocument.1">
                  <p:embed/>
                  <p:pic>
                    <p:nvPicPr>
                      <p:cNvPr id="11" name="think-cell data - do not delete" hidden="1">
                        <a:extLst>
                          <a:ext uri="{FF2B5EF4-FFF2-40B4-BE49-F238E27FC236}">
                            <a16:creationId xmlns:a16="http://schemas.microsoft.com/office/drawing/2014/main" id="{77FBF220-0F8E-989B-AE87-B9DE2C1AD978}"/>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3ED0C766-BB5B-5FA0-E8A4-03E42D044AAD}"/>
              </a:ext>
            </a:extLst>
          </p:cNvPr>
          <p:cNvSpPr>
            <a:spLocks noGrp="1"/>
          </p:cNvSpPr>
          <p:nvPr>
            <p:ph type="title"/>
          </p:nvPr>
        </p:nvSpPr>
        <p:spPr/>
        <p:txBody>
          <a:bodyPr/>
          <a:lstStyle/>
          <a:p>
            <a:endParaRPr kumimoji="1" lang="ja-JP" altLang="en-US"/>
          </a:p>
        </p:txBody>
      </p:sp>
      <p:sp>
        <p:nvSpPr>
          <p:cNvPr id="3" name="Text Placeholder 2">
            <a:extLst>
              <a:ext uri="{FF2B5EF4-FFF2-40B4-BE49-F238E27FC236}">
                <a16:creationId xmlns:a16="http://schemas.microsoft.com/office/drawing/2014/main" id="{7AA9125D-5955-1DC3-AD55-C7A3AC10BDED}"/>
              </a:ext>
            </a:extLst>
          </p:cNvPr>
          <p:cNvSpPr>
            <a:spLocks noGrp="1"/>
          </p:cNvSpPr>
          <p:nvPr>
            <p:ph type="body" sz="quarter" idx="12"/>
          </p:nvPr>
        </p:nvSpPr>
        <p:spPr/>
        <p:txBody>
          <a:bodyPr/>
          <a:lstStyle/>
          <a:p>
            <a:r>
              <a:rPr lang="ja-JP" altLang="en-US"/>
              <a:t>③地域への波及効果（イ）地域への波及効果</a:t>
            </a:r>
          </a:p>
        </p:txBody>
      </p:sp>
      <p:sp>
        <p:nvSpPr>
          <p:cNvPr id="15" name="正方形/長方形 7">
            <a:extLst>
              <a:ext uri="{FF2B5EF4-FFF2-40B4-BE49-F238E27FC236}">
                <a16:creationId xmlns:a16="http://schemas.microsoft.com/office/drawing/2014/main" id="{DB8D4722-7B90-AAFF-25E0-F199A66DE409}"/>
              </a:ext>
            </a:extLst>
          </p:cNvPr>
          <p:cNvSpPr/>
          <p:nvPr/>
        </p:nvSpPr>
        <p:spPr>
          <a:xfrm>
            <a:off x="6938268" y="1487831"/>
            <a:ext cx="2484764" cy="361986"/>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l"/>
              <a:tabLst/>
              <a:defRPr/>
            </a:pPr>
            <a:r>
              <a:rPr lang="ja-JP" altLang="en-US" sz="1200" dirty="0">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東京都</a:t>
            </a:r>
            <a:r>
              <a:rPr kumimoji="1" lang="en-US" altLang="ja-JP" sz="1200" b="0" i="0" u="none" strike="noStrike" kern="1200" cap="none" spc="0" normalizeH="0" baseline="0" noProof="0" dirty="0">
                <a:ln>
                  <a:noFill/>
                </a:ln>
                <a:solidFill>
                  <a:srgbClr val="000F78"/>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xx</a:t>
            </a:r>
            <a:r>
              <a:rPr kumimoji="1" lang="ja-JP" altLang="en-US" sz="1200" b="0" i="0" u="none" strike="noStrike" kern="1200" cap="none" spc="0" normalizeH="0" baseline="0" noProof="0" dirty="0">
                <a:ln>
                  <a:noFill/>
                </a:ln>
                <a:solidFill>
                  <a:srgbClr val="000F78"/>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区</a:t>
            </a:r>
          </a:p>
        </p:txBody>
      </p:sp>
      <p:sp>
        <p:nvSpPr>
          <p:cNvPr id="16" name="正方形/長方形 13">
            <a:extLst>
              <a:ext uri="{FF2B5EF4-FFF2-40B4-BE49-F238E27FC236}">
                <a16:creationId xmlns:a16="http://schemas.microsoft.com/office/drawing/2014/main" id="{A736E9CE-9AFE-85E3-2266-4596F0BD6DDC}"/>
              </a:ext>
            </a:extLst>
          </p:cNvPr>
          <p:cNvSpPr/>
          <p:nvPr/>
        </p:nvSpPr>
        <p:spPr>
          <a:xfrm>
            <a:off x="5774262" y="1478040"/>
            <a:ext cx="1100996" cy="385760"/>
          </a:xfrm>
          <a:prstGeom prst="rect">
            <a:avLst/>
          </a:prstGeom>
          <a:solidFill>
            <a:schemeClr val="accent3">
              <a:lumMod val="20000"/>
              <a:lumOff val="8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7148" rIns="0" bIns="37148" numCol="1" spcCol="0" rtlCol="0" fromWordArt="0" anchor="ctr" anchorCtr="0" forceAA="0" compatLnSpc="1">
            <a:prstTxWarp prst="textNoShape">
              <a:avLst/>
            </a:prstTxWarp>
            <a:noAutofit/>
          </a:bodyPr>
          <a:lstStyle/>
          <a:p>
            <a:pPr marL="0" marR="0" lvl="0" indent="0" algn="ctr" defTabSz="74295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000F78"/>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現在の</a:t>
            </a:r>
            <a:endParaRPr kumimoji="1" lang="en-US" altLang="ja-JP" sz="1200" b="1" i="0" u="none" strike="noStrike" kern="1200" cap="none" spc="0" normalizeH="0" baseline="0" noProof="0">
              <a:ln>
                <a:noFill/>
              </a:ln>
              <a:solidFill>
                <a:srgbClr val="000F78"/>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0" marR="0" lvl="0" indent="0" algn="ctr" defTabSz="74295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000F78"/>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本社機能所在地</a:t>
            </a:r>
          </a:p>
        </p:txBody>
      </p:sp>
      <p:cxnSp>
        <p:nvCxnSpPr>
          <p:cNvPr id="20" name="直線コネクタ 25">
            <a:extLst>
              <a:ext uri="{FF2B5EF4-FFF2-40B4-BE49-F238E27FC236}">
                <a16:creationId xmlns:a16="http://schemas.microsoft.com/office/drawing/2014/main" id="{AFAB215E-41E5-02D3-36D0-E053066C09F3}"/>
              </a:ext>
            </a:extLst>
          </p:cNvPr>
          <p:cNvCxnSpPr>
            <a:cxnSpLocks/>
          </p:cNvCxnSpPr>
          <p:nvPr/>
        </p:nvCxnSpPr>
        <p:spPr>
          <a:xfrm flipH="1">
            <a:off x="1362787" y="2351163"/>
            <a:ext cx="8148775" cy="0"/>
          </a:xfrm>
          <a:prstGeom prst="line">
            <a:avLst/>
          </a:prstGeom>
          <a:ln w="6350">
            <a:solidFill>
              <a:schemeClr val="tx1"/>
            </a:solidFill>
            <a:prstDash val="solid"/>
            <a:tailEnd type="none"/>
          </a:ln>
        </p:spPr>
        <p:style>
          <a:lnRef idx="1">
            <a:schemeClr val="accent1"/>
          </a:lnRef>
          <a:fillRef idx="0">
            <a:schemeClr val="accent1"/>
          </a:fillRef>
          <a:effectRef idx="0">
            <a:schemeClr val="accent1"/>
          </a:effectRef>
          <a:fontRef idx="minor">
            <a:schemeClr val="tx1"/>
          </a:fontRef>
        </p:style>
      </p:cxnSp>
      <p:sp>
        <p:nvSpPr>
          <p:cNvPr id="21" name="正方形/長方形 2051">
            <a:extLst>
              <a:ext uri="{FF2B5EF4-FFF2-40B4-BE49-F238E27FC236}">
                <a16:creationId xmlns:a16="http://schemas.microsoft.com/office/drawing/2014/main" id="{CFF0960F-6F5C-B6FB-0A31-E8928F6DA98F}"/>
              </a:ext>
            </a:extLst>
          </p:cNvPr>
          <p:cNvSpPr/>
          <p:nvPr/>
        </p:nvSpPr>
        <p:spPr>
          <a:xfrm>
            <a:off x="1360704" y="2395946"/>
            <a:ext cx="3874698" cy="1025624"/>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t" anchorCtr="0" forceAA="0" compatLnSpc="1">
            <a:prstTxWarp prst="textNoShape">
              <a:avLst/>
            </a:prstTxWarp>
            <a:noAutofit/>
          </a:bodyPr>
          <a:lstStyle/>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l"/>
              <a:tabLst/>
              <a:defRPr/>
            </a:pPr>
            <a:endParaRPr kumimoji="1" lang="en-US" altLang="ja-JP" sz="1100" b="0" i="0" u="none" strike="noStrike" kern="1200" cap="none" spc="0" normalizeH="0" baseline="0" noProof="0">
              <a:ln>
                <a:noFill/>
              </a:ln>
              <a:solidFill>
                <a:srgbClr val="000F78"/>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22" name="正方形/長方形 2052">
            <a:extLst>
              <a:ext uri="{FF2B5EF4-FFF2-40B4-BE49-F238E27FC236}">
                <a16:creationId xmlns:a16="http://schemas.microsoft.com/office/drawing/2014/main" id="{CF541B4F-7C72-0FF0-0371-F2BBF9A0F3BB}"/>
              </a:ext>
            </a:extLst>
          </p:cNvPr>
          <p:cNvSpPr/>
          <p:nvPr/>
        </p:nvSpPr>
        <p:spPr>
          <a:xfrm>
            <a:off x="377348" y="2389328"/>
            <a:ext cx="986744" cy="1394721"/>
          </a:xfrm>
          <a:prstGeom prst="rect">
            <a:avLst/>
          </a:prstGeom>
          <a:solidFill>
            <a:schemeClr val="accent3">
              <a:lumMod val="20000"/>
              <a:lumOff val="8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0" marR="0" lvl="0" indent="0" algn="ctr" defTabSz="74295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000F78"/>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移転する</a:t>
            </a:r>
            <a:br>
              <a:rPr kumimoji="1" lang="en-US" altLang="ja-JP" sz="1200" b="1" i="0" u="none" strike="noStrike" kern="1200" cap="none" spc="0" normalizeH="0" baseline="0" noProof="0">
                <a:ln>
                  <a:noFill/>
                </a:ln>
                <a:solidFill>
                  <a:srgbClr val="000F78"/>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br>
            <a:r>
              <a:rPr kumimoji="1" lang="ja-JP" altLang="en-US" sz="1200" b="1" i="0" u="none" strike="noStrike" kern="1200" cap="none" spc="0" normalizeH="0" baseline="0" noProof="0">
                <a:ln>
                  <a:noFill/>
                </a:ln>
                <a:solidFill>
                  <a:srgbClr val="000F78"/>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機能の説明</a:t>
            </a:r>
          </a:p>
        </p:txBody>
      </p:sp>
      <p:sp>
        <p:nvSpPr>
          <p:cNvPr id="18" name="正方形/長方形 7">
            <a:extLst>
              <a:ext uri="{FF2B5EF4-FFF2-40B4-BE49-F238E27FC236}">
                <a16:creationId xmlns:a16="http://schemas.microsoft.com/office/drawing/2014/main" id="{D4D33A84-D224-6F70-D73E-289156EDFD1E}"/>
              </a:ext>
            </a:extLst>
          </p:cNvPr>
          <p:cNvSpPr/>
          <p:nvPr/>
        </p:nvSpPr>
        <p:spPr>
          <a:xfrm>
            <a:off x="6938268" y="1916520"/>
            <a:ext cx="2484764" cy="380999"/>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l"/>
              <a:tabLst/>
              <a:defRPr/>
            </a:pPr>
            <a:r>
              <a:rPr kumimoji="1" lang="en-US" altLang="ja-JP" sz="1200" b="0" i="0" u="none" strike="noStrike" kern="1200" cap="none" spc="0" normalizeH="0" baseline="0" noProof="0">
                <a:ln>
                  <a:noFill/>
                </a:ln>
                <a:solidFill>
                  <a:srgbClr val="000F78"/>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xx</a:t>
            </a:r>
            <a:r>
              <a:rPr kumimoji="1" lang="ja-JP" altLang="en-US" sz="1200" b="0" i="0" u="none" strike="noStrike" kern="1200" cap="none" spc="0" normalizeH="0" baseline="0" noProof="0">
                <a:ln>
                  <a:noFill/>
                </a:ln>
                <a:solidFill>
                  <a:srgbClr val="000F78"/>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県</a:t>
            </a:r>
            <a:r>
              <a:rPr kumimoji="1" lang="en-US" altLang="ja-JP" sz="1200" b="0" i="0" u="none" strike="noStrike" kern="1200" cap="none" spc="0" normalizeH="0" baseline="0" noProof="0">
                <a:ln>
                  <a:noFill/>
                </a:ln>
                <a:solidFill>
                  <a:srgbClr val="000F78"/>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xx</a:t>
            </a:r>
            <a:r>
              <a:rPr kumimoji="1" lang="ja-JP" altLang="en-US" sz="1200" b="0" i="0" u="none" strike="noStrike" kern="1200" cap="none" spc="0" normalizeH="0" baseline="0" noProof="0">
                <a:ln>
                  <a:noFill/>
                </a:ln>
                <a:solidFill>
                  <a:srgbClr val="000F78"/>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市</a:t>
            </a:r>
            <a:r>
              <a:rPr kumimoji="1" lang="en-US" altLang="ja-JP" sz="1200" b="0" i="0" u="none" strike="noStrike" kern="1200" cap="none" spc="0" normalizeH="0" baseline="0" noProof="0">
                <a:ln>
                  <a:noFill/>
                </a:ln>
                <a:solidFill>
                  <a:srgbClr val="000F78"/>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xx</a:t>
            </a:r>
            <a:r>
              <a:rPr kumimoji="1" lang="ja-JP" altLang="en-US" sz="1200" b="0" i="0" u="none" strike="noStrike" kern="1200" cap="none" spc="0" normalizeH="0" baseline="0" noProof="0">
                <a:ln>
                  <a:noFill/>
                </a:ln>
                <a:solidFill>
                  <a:srgbClr val="000F78"/>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区</a:t>
            </a:r>
            <a:r>
              <a:rPr kumimoji="1" lang="en-US" altLang="ja-JP" sz="1200" b="0" i="0" u="none" strike="noStrike" kern="1200" cap="none" spc="0" normalizeH="0" baseline="0" noProof="0">
                <a:ln>
                  <a:noFill/>
                </a:ln>
                <a:solidFill>
                  <a:srgbClr val="000F78"/>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r>
              <a:rPr kumimoji="1" lang="ja-JP" altLang="en-US" sz="1200" b="0" i="0" u="none" strike="noStrike" kern="1200" cap="none" spc="0" normalizeH="0" baseline="0" noProof="0">
                <a:ln>
                  <a:noFill/>
                </a:ln>
                <a:solidFill>
                  <a:srgbClr val="000F78"/>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町</a:t>
            </a:r>
            <a:r>
              <a:rPr kumimoji="1" lang="en-US" altLang="ja-JP" sz="1200" b="0" i="0" u="none" strike="noStrike" kern="1200" cap="none" spc="0" normalizeH="0" baseline="0" noProof="0">
                <a:ln>
                  <a:noFill/>
                </a:ln>
                <a:solidFill>
                  <a:srgbClr val="000F78"/>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r>
              <a:rPr kumimoji="1" lang="ja-JP" altLang="en-US" sz="1200" b="0" i="0" u="none" strike="noStrike" kern="1200" cap="none" spc="0" normalizeH="0" baseline="0" noProof="0">
                <a:ln>
                  <a:noFill/>
                </a:ln>
                <a:solidFill>
                  <a:srgbClr val="000F78"/>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村</a:t>
            </a:r>
          </a:p>
        </p:txBody>
      </p:sp>
      <p:sp>
        <p:nvSpPr>
          <p:cNvPr id="19" name="正方形/長方形 13">
            <a:extLst>
              <a:ext uri="{FF2B5EF4-FFF2-40B4-BE49-F238E27FC236}">
                <a16:creationId xmlns:a16="http://schemas.microsoft.com/office/drawing/2014/main" id="{E0FD8D24-9525-69A9-5BC4-966A86A41B94}"/>
              </a:ext>
            </a:extLst>
          </p:cNvPr>
          <p:cNvSpPr/>
          <p:nvPr/>
        </p:nvSpPr>
        <p:spPr>
          <a:xfrm>
            <a:off x="5774262" y="1916523"/>
            <a:ext cx="1100996" cy="380999"/>
          </a:xfrm>
          <a:prstGeom prst="rect">
            <a:avLst/>
          </a:prstGeom>
          <a:solidFill>
            <a:schemeClr val="accent3">
              <a:lumMod val="20000"/>
              <a:lumOff val="8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7148" rIns="0" bIns="37148" numCol="1" spcCol="0" rtlCol="0" fromWordArt="0" anchor="ctr" anchorCtr="0" forceAA="0" compatLnSpc="1">
            <a:prstTxWarp prst="textNoShape">
              <a:avLst/>
            </a:prstTxWarp>
            <a:noAutofit/>
          </a:bodyPr>
          <a:lstStyle/>
          <a:p>
            <a:pPr marL="0" marR="0" lvl="0" indent="0" algn="ctr" defTabSz="74295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000F78"/>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予定している</a:t>
            </a:r>
            <a:endParaRPr kumimoji="1" lang="en-US" altLang="ja-JP" sz="1200" b="1" i="0" u="none" strike="noStrike" kern="1200" cap="none" spc="0" normalizeH="0" baseline="0" noProof="0">
              <a:ln>
                <a:noFill/>
              </a:ln>
              <a:solidFill>
                <a:srgbClr val="000F78"/>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0" marR="0" lvl="0" indent="0" algn="ctr" defTabSz="74295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000F78"/>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本社機能移転先</a:t>
            </a:r>
          </a:p>
        </p:txBody>
      </p:sp>
      <p:sp>
        <p:nvSpPr>
          <p:cNvPr id="24" name="正方形/長方形 2051">
            <a:extLst>
              <a:ext uri="{FF2B5EF4-FFF2-40B4-BE49-F238E27FC236}">
                <a16:creationId xmlns:a16="http://schemas.microsoft.com/office/drawing/2014/main" id="{323E65A3-221E-9353-6C4F-80DB32919BE2}"/>
              </a:ext>
            </a:extLst>
          </p:cNvPr>
          <p:cNvSpPr/>
          <p:nvPr/>
        </p:nvSpPr>
        <p:spPr>
          <a:xfrm>
            <a:off x="1367478" y="2426401"/>
            <a:ext cx="8055553" cy="726810"/>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t" anchorCtr="0" forceAA="0" compatLnSpc="1">
            <a:prstTxWarp prst="textNoShape">
              <a:avLst/>
            </a:prstTxWarp>
            <a:noAutofit/>
          </a:bodyPr>
          <a:lstStyle/>
          <a:p>
            <a:pPr marL="171450" marR="0" lvl="0" indent="-171450" algn="l" defTabSz="914400" rtl="0" eaLnBrk="1" fontAlgn="auto" latinLnBrk="0" hangingPunct="1">
              <a:lnSpc>
                <a:spcPts val="1440"/>
              </a:lnSpc>
              <a:spcBef>
                <a:spcPts val="600"/>
              </a:spcBef>
              <a:spcAft>
                <a:spcPts val="0"/>
              </a:spcAft>
              <a:buClrTx/>
              <a:buSzTx/>
              <a:buFont typeface="Wingdings" panose="05000000000000000000" pitchFamily="2" charset="2"/>
              <a:buChar char="l"/>
              <a:tabLst/>
              <a:defRPr/>
            </a:pPr>
            <a:r>
              <a:rPr kumimoji="1" lang="ja-JP" altLang="en-US" sz="1200" b="0" i="0" u="none" strike="noStrike" kern="1200" cap="none" spc="0" normalizeH="0" baseline="0" noProof="0" dirty="0">
                <a:ln>
                  <a:noFill/>
                </a:ln>
                <a:solidFill>
                  <a:srgbClr val="000F78"/>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移転が予定されている本社機能について、具体的に記載してください。</a:t>
            </a:r>
            <a:endParaRPr kumimoji="1" lang="en-US" altLang="ja-JP" sz="1200" b="0" i="0" u="none" strike="noStrike" kern="1200" cap="none" spc="0" normalizeH="0" baseline="0" noProof="0" dirty="0">
              <a:ln>
                <a:noFill/>
              </a:ln>
              <a:solidFill>
                <a:srgbClr val="000F78"/>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0" marR="0" lvl="0" indent="0" algn="l" defTabSz="914400" rtl="0" eaLnBrk="1" fontAlgn="auto" latinLnBrk="0" hangingPunct="1">
              <a:lnSpc>
                <a:spcPts val="1440"/>
              </a:lnSpc>
              <a:spcBef>
                <a:spcPts val="600"/>
              </a:spcBef>
              <a:spcAft>
                <a:spcPts val="0"/>
              </a:spcAft>
              <a:buClrTx/>
              <a:buSzTx/>
              <a:buFontTx/>
              <a:buNone/>
              <a:tabLst/>
              <a:defRPr/>
            </a:pPr>
            <a:endParaRPr kumimoji="1" lang="en-US" altLang="ja-JP" sz="1200" b="0" i="0" u="none" strike="noStrike" kern="1200" cap="none" spc="0" normalizeH="0" baseline="0" noProof="0" dirty="0">
              <a:ln>
                <a:noFill/>
              </a:ln>
              <a:solidFill>
                <a:srgbClr val="000F78"/>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cxnSp>
        <p:nvCxnSpPr>
          <p:cNvPr id="7" name="直線コネクタ 25">
            <a:extLst>
              <a:ext uri="{FF2B5EF4-FFF2-40B4-BE49-F238E27FC236}">
                <a16:creationId xmlns:a16="http://schemas.microsoft.com/office/drawing/2014/main" id="{062E7099-E223-0F6D-3BA5-A0A66F51E050}"/>
              </a:ext>
            </a:extLst>
          </p:cNvPr>
          <p:cNvCxnSpPr>
            <a:cxnSpLocks/>
          </p:cNvCxnSpPr>
          <p:nvPr/>
        </p:nvCxnSpPr>
        <p:spPr>
          <a:xfrm flipH="1">
            <a:off x="1361231" y="3816707"/>
            <a:ext cx="8148775" cy="20465"/>
          </a:xfrm>
          <a:prstGeom prst="line">
            <a:avLst/>
          </a:prstGeom>
          <a:ln w="6350">
            <a:solidFill>
              <a:schemeClr val="tx1"/>
            </a:solidFill>
            <a:prstDash val="solid"/>
            <a:tailEnd type="none"/>
          </a:ln>
        </p:spPr>
        <p:style>
          <a:lnRef idx="1">
            <a:schemeClr val="accent1"/>
          </a:lnRef>
          <a:fillRef idx="0">
            <a:schemeClr val="accent1"/>
          </a:fillRef>
          <a:effectRef idx="0">
            <a:schemeClr val="accent1"/>
          </a:effectRef>
          <a:fontRef idx="minor">
            <a:schemeClr val="tx1"/>
          </a:fontRef>
        </p:style>
      </p:cxnSp>
      <p:grpSp>
        <p:nvGrpSpPr>
          <p:cNvPr id="5" name="グループ化 4">
            <a:extLst>
              <a:ext uri="{FF2B5EF4-FFF2-40B4-BE49-F238E27FC236}">
                <a16:creationId xmlns:a16="http://schemas.microsoft.com/office/drawing/2014/main" id="{3D378CBA-00F9-4E7B-64AD-8162D35EFA75}"/>
              </a:ext>
            </a:extLst>
          </p:cNvPr>
          <p:cNvGrpSpPr/>
          <p:nvPr/>
        </p:nvGrpSpPr>
        <p:grpSpPr>
          <a:xfrm>
            <a:off x="385168" y="3869829"/>
            <a:ext cx="9135664" cy="2654802"/>
            <a:chOff x="385168" y="3289359"/>
            <a:chExt cx="9135664" cy="3235272"/>
          </a:xfrm>
        </p:grpSpPr>
        <p:sp>
          <p:nvSpPr>
            <p:cNvPr id="12" name="正方形/長方形 2052">
              <a:extLst>
                <a:ext uri="{FF2B5EF4-FFF2-40B4-BE49-F238E27FC236}">
                  <a16:creationId xmlns:a16="http://schemas.microsoft.com/office/drawing/2014/main" id="{AFB7A845-DF66-DBB5-0426-0422AFDE022E}"/>
                </a:ext>
              </a:extLst>
            </p:cNvPr>
            <p:cNvSpPr/>
            <p:nvPr/>
          </p:nvSpPr>
          <p:spPr>
            <a:xfrm>
              <a:off x="385168" y="3289359"/>
              <a:ext cx="986744" cy="3235272"/>
            </a:xfrm>
            <a:prstGeom prst="rect">
              <a:avLst/>
            </a:prstGeom>
            <a:solidFill>
              <a:schemeClr val="accent3">
                <a:lumMod val="20000"/>
                <a:lumOff val="8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0" marR="0" lvl="0" indent="0" algn="ctr" defTabSz="74295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000F78"/>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期待される</a:t>
              </a:r>
              <a:br>
                <a:rPr kumimoji="1" lang="en-US" altLang="ja-JP" sz="1200" b="1" i="0" u="none" strike="noStrike" kern="1200" cap="none" spc="0" normalizeH="0" baseline="0" noProof="0">
                  <a:ln>
                    <a:noFill/>
                  </a:ln>
                  <a:solidFill>
                    <a:srgbClr val="000F78"/>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br>
              <a:r>
                <a:rPr kumimoji="1" lang="ja-JP" altLang="en-US" sz="1200" b="1" i="0" u="none" strike="noStrike" kern="1200" cap="none" spc="0" normalizeH="0" baseline="0" noProof="0">
                  <a:ln>
                    <a:noFill/>
                  </a:ln>
                  <a:solidFill>
                    <a:srgbClr val="000F78"/>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成果・効果</a:t>
              </a:r>
              <a:endParaRPr kumimoji="1" lang="en-US" altLang="ja-JP" sz="1200" b="1" i="0" u="none" strike="noStrike" kern="1200" cap="none" spc="0" normalizeH="0" baseline="0" noProof="0">
                <a:ln>
                  <a:noFill/>
                </a:ln>
                <a:solidFill>
                  <a:srgbClr val="000F78"/>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17" name="正方形/長方形 2051">
              <a:extLst>
                <a:ext uri="{FF2B5EF4-FFF2-40B4-BE49-F238E27FC236}">
                  <a16:creationId xmlns:a16="http://schemas.microsoft.com/office/drawing/2014/main" id="{ACFEA110-02C9-B4D0-95F4-2C23493F67C6}"/>
                </a:ext>
              </a:extLst>
            </p:cNvPr>
            <p:cNvSpPr/>
            <p:nvPr/>
          </p:nvSpPr>
          <p:spPr>
            <a:xfrm>
              <a:off x="1376345" y="3297362"/>
              <a:ext cx="8144487" cy="953473"/>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t" anchorCtr="0" forceAA="0" compatLnSpc="1">
              <a:prstTxWarp prst="textNoShape">
                <a:avLst/>
              </a:prstTxWarp>
              <a:noAutofit/>
            </a:bodyPr>
            <a:lstStyle/>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l"/>
                <a:tabLst/>
                <a:defRPr/>
              </a:pPr>
              <a:r>
                <a:rPr kumimoji="1" lang="ja-JP" altLang="en-US" sz="1200" b="0" i="0" u="none" strike="noStrike" kern="1200" cap="none" spc="0" normalizeH="0" baseline="0" noProof="0" dirty="0">
                  <a:ln>
                    <a:noFill/>
                  </a:ln>
                  <a:solidFill>
                    <a:srgbClr val="000F78"/>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本社機能を地方移転することによる、従業員のウェルビーイング増進や企業の中長期的な成長に及ぼす影響を含め、期待される成果・効果を具体的に記載してください。</a:t>
              </a:r>
              <a:br>
                <a:rPr kumimoji="1" lang="en-US" altLang="ja-JP" sz="1200" b="0" i="0" u="none" strike="sngStrike" kern="1200" cap="none" spc="0" normalizeH="0" baseline="0" noProof="0" dirty="0">
                  <a:ln>
                    <a:noFill/>
                  </a:ln>
                  <a:solidFill>
                    <a:srgbClr val="000F78"/>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br>
              <a:endParaRPr kumimoji="1" lang="en-US" altLang="ja-JP" sz="1200" b="0" i="0" u="none" strike="sngStrike" kern="1200" cap="none" spc="0" normalizeH="0" baseline="0" noProof="0" dirty="0">
                <a:ln>
                  <a:noFill/>
                </a:ln>
                <a:solidFill>
                  <a:srgbClr val="000F78"/>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grpSp>
      <p:sp>
        <p:nvSpPr>
          <p:cNvPr id="8" name="正方形/長方形 7">
            <a:extLst>
              <a:ext uri="{FF2B5EF4-FFF2-40B4-BE49-F238E27FC236}">
                <a16:creationId xmlns:a16="http://schemas.microsoft.com/office/drawing/2014/main" id="{07CF2A00-F42B-2B5C-DA4C-F59A9E0AD83B}"/>
              </a:ext>
            </a:extLst>
          </p:cNvPr>
          <p:cNvSpPr/>
          <p:nvPr/>
        </p:nvSpPr>
        <p:spPr>
          <a:xfrm>
            <a:off x="1362101" y="1489242"/>
            <a:ext cx="4897469" cy="814337"/>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t" anchorCtr="0" forceAA="0" compatLnSpc="1">
            <a:prstTxWarp prst="textNoShape">
              <a:avLst/>
            </a:prstTxWarp>
            <a:noAutofit/>
          </a:bodyPr>
          <a:lstStyle/>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l"/>
              <a:tabLst/>
              <a:defRPr/>
            </a:pPr>
            <a:r>
              <a:rPr kumimoji="1" lang="ja-JP" altLang="en-US" sz="1200" b="0" i="0" u="none" strike="noStrike" kern="1200" cap="none" spc="0" normalizeH="0" baseline="0" noProof="0" dirty="0">
                <a:ln>
                  <a:noFill/>
                </a:ln>
                <a:solidFill>
                  <a:srgbClr val="000F78"/>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以下から該当する番号を全て記載してください。　</a:t>
            </a:r>
            <a:r>
              <a:rPr kumimoji="1" lang="en-US" altLang="ja-JP" sz="1200" b="0" i="0" u="none" strike="noStrike" kern="1200" cap="none" spc="0" normalizeH="0" baseline="0" noProof="0" dirty="0">
                <a:ln>
                  <a:noFill/>
                </a:ln>
                <a:solidFill>
                  <a:srgbClr val="000F78"/>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r>
              <a:rPr kumimoji="1" lang="ja-JP" altLang="en-US" sz="1200" b="0" i="0" u="none" strike="noStrike" kern="1200" cap="none" spc="0" normalizeH="0" baseline="0" noProof="0" dirty="0">
                <a:ln>
                  <a:noFill/>
                </a:ln>
                <a:solidFill>
                  <a:srgbClr val="000F78"/>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　　</a:t>
            </a:r>
            <a:r>
              <a:rPr kumimoji="1" lang="en-US" altLang="ja-JP" sz="1200" b="0" i="0" u="none" strike="noStrike" kern="1200" cap="none" spc="0" normalizeH="0" baseline="0" noProof="0" dirty="0">
                <a:ln>
                  <a:noFill/>
                </a:ln>
                <a:solidFill>
                  <a:srgbClr val="000F78"/>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p>
          <a:p>
            <a:pPr marL="447675" marR="0" lvl="0" indent="-228600" algn="l" defTabSz="914400" rtl="0" eaLnBrk="1" fontAlgn="auto" latinLnBrk="0" hangingPunct="1">
              <a:lnSpc>
                <a:spcPct val="100000"/>
              </a:lnSpc>
              <a:spcBef>
                <a:spcPts val="0"/>
              </a:spcBef>
              <a:spcAft>
                <a:spcPts val="0"/>
              </a:spcAft>
              <a:buClrTx/>
              <a:buSzTx/>
              <a:buFont typeface="+mj-ea"/>
              <a:buAutoNum type="circleNumDbPlain"/>
              <a:tabLst/>
              <a:defRPr/>
            </a:pPr>
            <a:r>
              <a:rPr kumimoji="1" lang="ja-JP" altLang="en-US" sz="1200" b="0" i="0" u="none" strike="noStrike" kern="1200" cap="none" spc="0" normalizeH="0" baseline="0" noProof="0" dirty="0">
                <a:ln>
                  <a:noFill/>
                </a:ln>
                <a:solidFill>
                  <a:srgbClr val="000F78"/>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事務所</a:t>
            </a:r>
            <a:endParaRPr kumimoji="1" lang="en-US" altLang="ja-JP" sz="1200" b="0" i="0" u="none" strike="noStrike" kern="1200" cap="none" spc="0" normalizeH="0" baseline="0" noProof="0" dirty="0">
              <a:ln>
                <a:noFill/>
              </a:ln>
              <a:solidFill>
                <a:srgbClr val="000F78"/>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447675" marR="0" lvl="0" indent="-228600" algn="l" defTabSz="914400" rtl="0" eaLnBrk="1" fontAlgn="auto" latinLnBrk="0" hangingPunct="1">
              <a:lnSpc>
                <a:spcPct val="100000"/>
              </a:lnSpc>
              <a:spcBef>
                <a:spcPts val="0"/>
              </a:spcBef>
              <a:spcAft>
                <a:spcPts val="0"/>
              </a:spcAft>
              <a:buClrTx/>
              <a:buSzTx/>
              <a:buFont typeface="+mj-ea"/>
              <a:buAutoNum type="circleNumDbPlain"/>
              <a:tabLst/>
              <a:defRPr/>
            </a:pPr>
            <a:r>
              <a:rPr kumimoji="1" lang="ja-JP" altLang="en-US" sz="1200" b="0" i="0" u="none" strike="noStrike" kern="1200" cap="none" spc="0" normalizeH="0" baseline="0" noProof="0" dirty="0">
                <a:ln>
                  <a:noFill/>
                </a:ln>
                <a:solidFill>
                  <a:srgbClr val="000F78"/>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研究所</a:t>
            </a:r>
            <a:endParaRPr kumimoji="1" lang="en-US" altLang="ja-JP" sz="1200" b="0" i="0" u="none" strike="noStrike" kern="1200" cap="none" spc="0" normalizeH="0" baseline="0" noProof="0" dirty="0">
              <a:ln>
                <a:noFill/>
              </a:ln>
              <a:solidFill>
                <a:srgbClr val="000F78"/>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447675" marR="0" lvl="0" indent="-228600" algn="l" defTabSz="914400" rtl="0" eaLnBrk="1" fontAlgn="auto" latinLnBrk="0" hangingPunct="1">
              <a:lnSpc>
                <a:spcPct val="100000"/>
              </a:lnSpc>
              <a:spcBef>
                <a:spcPts val="0"/>
              </a:spcBef>
              <a:spcAft>
                <a:spcPts val="0"/>
              </a:spcAft>
              <a:buClrTx/>
              <a:buSzTx/>
              <a:buFont typeface="+mj-ea"/>
              <a:buAutoNum type="circleNumDbPlain"/>
              <a:tabLst/>
              <a:defRPr/>
            </a:pPr>
            <a:r>
              <a:rPr kumimoji="1" lang="ja-JP" altLang="en-US" sz="1200" b="0" i="0" u="none" strike="noStrike" kern="1200" cap="none" spc="0" normalizeH="0" baseline="0" noProof="0" dirty="0">
                <a:ln>
                  <a:noFill/>
                </a:ln>
                <a:solidFill>
                  <a:srgbClr val="000F78"/>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研修所</a:t>
            </a:r>
            <a:endParaRPr kumimoji="1" lang="en-US" altLang="ja-JP" sz="1200" b="0" i="0" u="none" strike="noStrike" kern="1200" cap="none" spc="0" normalizeH="0" baseline="0" noProof="0" dirty="0">
              <a:ln>
                <a:noFill/>
              </a:ln>
              <a:solidFill>
                <a:srgbClr val="000F78"/>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23" name="正方形/長方形 13">
            <a:extLst>
              <a:ext uri="{FF2B5EF4-FFF2-40B4-BE49-F238E27FC236}">
                <a16:creationId xmlns:a16="http://schemas.microsoft.com/office/drawing/2014/main" id="{1C446B28-836E-3B1C-6B23-69D953965016}"/>
              </a:ext>
            </a:extLst>
          </p:cNvPr>
          <p:cNvSpPr/>
          <p:nvPr/>
        </p:nvSpPr>
        <p:spPr>
          <a:xfrm>
            <a:off x="377442" y="1487185"/>
            <a:ext cx="986744" cy="818002"/>
          </a:xfrm>
          <a:prstGeom prst="rect">
            <a:avLst/>
          </a:prstGeom>
          <a:solidFill>
            <a:schemeClr val="accent3">
              <a:lumMod val="20000"/>
              <a:lumOff val="8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0" marR="0" lvl="0" indent="0" algn="ctr" defTabSz="74295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000F78"/>
                </a:solidFill>
                <a:effectLst/>
                <a:uLnTx/>
                <a:uFillTx/>
                <a:latin typeface="Yu Gothic UI"/>
                <a:ea typeface="Yu Gothic UI"/>
                <a:cs typeface="+mn-cs"/>
                <a:sym typeface="Yu Gothic UI" panose="020B0500000000000000" pitchFamily="50" charset="-128"/>
              </a:rPr>
              <a:t>移転する</a:t>
            </a:r>
            <a:endParaRPr kumimoji="1" lang="en-US" altLang="ja-JP" sz="1800" b="0" i="0" u="none" strike="noStrike" kern="1200" cap="none" spc="0" normalizeH="0" baseline="0" noProof="0">
              <a:ln>
                <a:noFill/>
              </a:ln>
              <a:solidFill>
                <a:srgbClr val="FFFFFF"/>
              </a:solidFill>
              <a:effectLst/>
              <a:uLnTx/>
              <a:uFillTx/>
              <a:latin typeface="Yu Gothic UI"/>
              <a:ea typeface="Yu Gothic UI"/>
              <a:cs typeface="+mn-cs"/>
              <a:sym typeface="Yu Gothic UI" panose="020B0500000000000000" pitchFamily="50" charset="-128"/>
            </a:endParaRPr>
          </a:p>
          <a:p>
            <a:pPr marL="0" marR="0" lvl="0" indent="0" algn="ctr" defTabSz="74295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000F78"/>
                </a:solidFill>
                <a:effectLst/>
                <a:uLnTx/>
                <a:uFillTx/>
                <a:latin typeface="Yu Gothic UI"/>
                <a:ea typeface="Yu Gothic UI"/>
                <a:cs typeface="+mn-cs"/>
                <a:sym typeface="Yu Gothic UI" panose="020B0500000000000000" pitchFamily="50" charset="-128"/>
              </a:rPr>
              <a:t>機能</a:t>
            </a:r>
            <a:endParaRPr kumimoji="1" lang="ja-JP" altLang="en-US" sz="1800" b="0" i="0" u="none" strike="noStrike" kern="1200" cap="none" spc="0" normalizeH="0" baseline="0" noProof="0">
              <a:ln>
                <a:noFill/>
              </a:ln>
              <a:solidFill>
                <a:srgbClr val="FFFFFF"/>
              </a:solidFill>
              <a:effectLst/>
              <a:uLnTx/>
              <a:uFillTx/>
              <a:latin typeface="Yu Gothic UI"/>
              <a:ea typeface="Yu Gothic UI"/>
              <a:cs typeface="+mn-cs"/>
            </a:endParaRPr>
          </a:p>
        </p:txBody>
      </p:sp>
      <p:sp>
        <p:nvSpPr>
          <p:cNvPr id="10" name="四角形: メモ 1">
            <a:extLst>
              <a:ext uri="{FF2B5EF4-FFF2-40B4-BE49-F238E27FC236}">
                <a16:creationId xmlns:a16="http://schemas.microsoft.com/office/drawing/2014/main" id="{C6F60DFD-E821-7E77-F307-8AFB77E6A6D3}"/>
              </a:ext>
            </a:extLst>
          </p:cNvPr>
          <p:cNvSpPr/>
          <p:nvPr/>
        </p:nvSpPr>
        <p:spPr>
          <a:xfrm>
            <a:off x="8048625" y="246686"/>
            <a:ext cx="1656375" cy="565655"/>
          </a:xfrm>
          <a:prstGeom prst="foldedCorner">
            <a:avLst/>
          </a:prstGeom>
          <a:solidFill>
            <a:schemeClr val="accent4"/>
          </a:solidFill>
          <a:ln w="9525" cap="rnd" cmpd="sng" algn="ctr">
            <a:noFill/>
            <a:prstDash val="solid"/>
            <a:round/>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marL="0" marR="0" lvl="0" indent="0" algn="ctr" defTabSz="742950" rtl="0" eaLnBrk="1" fontAlgn="auto" latinLnBrk="0" hangingPunct="1">
              <a:lnSpc>
                <a:spcPct val="100000"/>
              </a:lnSpc>
              <a:spcBef>
                <a:spcPts val="0"/>
              </a:spcBef>
              <a:spcAft>
                <a:spcPts val="0"/>
              </a:spcAft>
              <a:buClrTx/>
              <a:buSzTx/>
              <a:buFontTx/>
              <a:buNone/>
              <a:tabLst/>
              <a:defRPr/>
            </a:pPr>
            <a:r>
              <a:rPr kumimoji="1" lang="ja-JP" altLang="en-US" sz="1050" b="1" i="0" u="none" strike="noStrike" kern="1200" cap="none" spc="0" normalizeH="0" baseline="0" noProof="0" dirty="0">
                <a:ln>
                  <a:noFill/>
                </a:ln>
                <a:solidFill>
                  <a:srgbClr val="575757"/>
                </a:solidFill>
                <a:effectLst/>
                <a:uLnTx/>
                <a:uFillTx/>
                <a:latin typeface="Yu Gothic UI"/>
                <a:ea typeface="Yu Gothic UI"/>
                <a:sym typeface="Yu Gothic UI" panose="020B0500000000000000" pitchFamily="50" charset="-128"/>
              </a:rPr>
              <a:t>コンソーシアム</a:t>
            </a:r>
            <a:r>
              <a:rPr lang="ja-JP" altLang="en-US" sz="1050" b="1" dirty="0">
                <a:solidFill>
                  <a:srgbClr val="575757"/>
                </a:solidFill>
                <a:latin typeface="Yu Gothic UI"/>
                <a:ea typeface="Yu Gothic UI"/>
                <a:sym typeface="Yu Gothic UI" panose="020B0500000000000000" pitchFamily="50" charset="-128"/>
              </a:rPr>
              <a:t>形式</a:t>
            </a:r>
            <a:r>
              <a:rPr kumimoji="1" lang="ja-JP" altLang="en-US" sz="1050" b="1" i="0" u="none" strike="noStrike" kern="1200" cap="none" spc="0" normalizeH="0" baseline="0" noProof="0" dirty="0">
                <a:ln>
                  <a:noFill/>
                </a:ln>
                <a:solidFill>
                  <a:srgbClr val="575757"/>
                </a:solidFill>
                <a:effectLst/>
                <a:uLnTx/>
                <a:uFillTx/>
                <a:latin typeface="Yu Gothic UI"/>
                <a:ea typeface="Yu Gothic UI"/>
                <a:sym typeface="Yu Gothic UI" panose="020B0500000000000000" pitchFamily="50" charset="-128"/>
              </a:rPr>
              <a:t>の場合、事業者ごとにスライド作成</a:t>
            </a:r>
            <a:endParaRPr kumimoji="1" lang="en-US" altLang="ja-JP" sz="1050" b="1" i="0" u="none" strike="noStrike" kern="1200" cap="none" spc="0" normalizeH="0" baseline="0" noProof="0" dirty="0">
              <a:ln>
                <a:noFill/>
              </a:ln>
              <a:solidFill>
                <a:srgbClr val="575757"/>
              </a:solidFill>
              <a:effectLst/>
              <a:uLnTx/>
              <a:uFillTx/>
              <a:latin typeface="Yu Gothic UI"/>
              <a:ea typeface="Yu Gothic UI"/>
              <a:sym typeface="Yu Gothic UI" panose="020B0500000000000000" pitchFamily="50" charset="-128"/>
            </a:endParaRPr>
          </a:p>
          <a:p>
            <a:pPr marL="0" marR="0" lvl="0" indent="0" algn="ctr" defTabSz="742950" rtl="0" eaLnBrk="1" fontAlgn="auto" latinLnBrk="0" hangingPunct="1">
              <a:lnSpc>
                <a:spcPct val="100000"/>
              </a:lnSpc>
              <a:spcBef>
                <a:spcPts val="0"/>
              </a:spcBef>
              <a:spcAft>
                <a:spcPts val="0"/>
              </a:spcAft>
              <a:buClrTx/>
              <a:buSzTx/>
              <a:buFontTx/>
              <a:buNone/>
              <a:tabLst/>
              <a:defRPr/>
            </a:pPr>
            <a:r>
              <a:rPr kumimoji="1" lang="ja-JP" altLang="en-US" sz="1050" b="1" i="0" u="none" strike="noStrike" kern="1200" cap="none" spc="0" normalizeH="0" baseline="0" noProof="0" dirty="0">
                <a:ln>
                  <a:noFill/>
                </a:ln>
                <a:solidFill>
                  <a:srgbClr val="575757"/>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（株式会社</a:t>
            </a:r>
            <a:r>
              <a:rPr kumimoji="1" lang="en-US" altLang="ja-JP" sz="1050" b="1" i="0" u="none" strike="noStrike" kern="1200" cap="none" spc="0" normalizeH="0" baseline="0" noProof="0" dirty="0">
                <a:ln>
                  <a:noFill/>
                </a:ln>
                <a:solidFill>
                  <a:srgbClr val="575757"/>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XXXX</a:t>
            </a:r>
            <a:r>
              <a:rPr kumimoji="1" lang="ja-JP" altLang="en-US" sz="1050" b="1" i="0" u="none" strike="noStrike" kern="1200" cap="none" spc="0" normalizeH="0" baseline="0" noProof="0" dirty="0">
                <a:ln>
                  <a:noFill/>
                </a:ln>
                <a:solidFill>
                  <a:srgbClr val="575757"/>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p>
        </p:txBody>
      </p:sp>
      <p:grpSp>
        <p:nvGrpSpPr>
          <p:cNvPr id="38" name="RectangleWithLineGroup">
            <a:extLst>
              <a:ext uri="{FF2B5EF4-FFF2-40B4-BE49-F238E27FC236}">
                <a16:creationId xmlns:a16="http://schemas.microsoft.com/office/drawing/2014/main" id="{36CC4A5C-8834-5BA7-9F1A-5922A15166E6}"/>
              </a:ext>
            </a:extLst>
          </p:cNvPr>
          <p:cNvGrpSpPr/>
          <p:nvPr/>
        </p:nvGrpSpPr>
        <p:grpSpPr>
          <a:xfrm>
            <a:off x="381000" y="914400"/>
            <a:ext cx="9144000" cy="380480"/>
            <a:chOff x="2073603" y="1702803"/>
            <a:chExt cx="2160003" cy="360000"/>
          </a:xfrm>
          <a:noFill/>
        </p:grpSpPr>
        <p:sp>
          <p:nvSpPr>
            <p:cNvPr id="33" name="Rectangle 32">
              <a:extLst>
                <a:ext uri="{FF2B5EF4-FFF2-40B4-BE49-F238E27FC236}">
                  <a16:creationId xmlns:a16="http://schemas.microsoft.com/office/drawing/2014/main" id="{A0BC4E8A-5928-7EB9-51F4-F723646A1A27}"/>
                </a:ext>
              </a:extLst>
            </p:cNvPr>
            <p:cNvSpPr/>
            <p:nvPr/>
          </p:nvSpPr>
          <p:spPr>
            <a:xfrm>
              <a:off x="2073603" y="1702803"/>
              <a:ext cx="2160003" cy="360000"/>
            </a:xfrm>
            <a:prstGeom prst="rect">
              <a:avLst/>
            </a:prstGeom>
            <a:grpFill/>
            <a:ln>
              <a:noFill/>
            </a:ln>
          </p:spPr>
          <p:style>
            <a:lnRef idx="1">
              <a:schemeClr val="accent1"/>
            </a:lnRef>
            <a:fillRef idx="0">
              <a:schemeClr val="accent1"/>
            </a:fillRef>
            <a:effectRef idx="0">
              <a:schemeClr val="accent1"/>
            </a:effectRef>
            <a:fontRef idx="minor">
              <a:schemeClr val="tx1"/>
            </a:fontRef>
          </p:style>
          <p:txBody>
            <a:bodyPr wrap="none" lIns="91440" tIns="45720" rIns="91440" bIns="45720" rtlCol="0" anchor="ctr" anchorCtr="0"/>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srgbClr val="000F78"/>
                  </a:solidFill>
                  <a:effectLst/>
                  <a:uLnTx/>
                  <a:uFillTx/>
                  <a:latin typeface="Yu Gothic UI"/>
                  <a:ea typeface="Yu Gothic UI"/>
                  <a:cs typeface="+mn-cs"/>
                </a:rPr>
                <a:t>本社機能の移転</a:t>
              </a:r>
              <a:endParaRPr kumimoji="1" lang="ja-JP" altLang="en-US" sz="1400" b="1" i="0" u="none" strike="noStrike" kern="1200" cap="none" spc="0" normalizeH="0" baseline="0" noProof="0" dirty="0">
                <a:ln>
                  <a:noFill/>
                </a:ln>
                <a:solidFill>
                  <a:srgbClr val="000F78"/>
                </a:solidFill>
                <a:effectLst/>
                <a:uLnTx/>
                <a:uFillTx/>
                <a:latin typeface="Yu Gothic UI" panose="020B0500000000000000" pitchFamily="50" charset="-128"/>
                <a:ea typeface="Yu Gothic UI" panose="020B0500000000000000" pitchFamily="50" charset="-128"/>
                <a:cs typeface="+mn-cs"/>
              </a:endParaRPr>
            </a:p>
          </p:txBody>
        </p:sp>
        <p:cxnSp>
          <p:nvCxnSpPr>
            <p:cNvPr id="37" name="Straight Connector 36">
              <a:extLst>
                <a:ext uri="{FF2B5EF4-FFF2-40B4-BE49-F238E27FC236}">
                  <a16:creationId xmlns:a16="http://schemas.microsoft.com/office/drawing/2014/main" id="{F7A37C99-CFBB-DE78-5595-03C2A753205E}"/>
                </a:ext>
              </a:extLst>
            </p:cNvPr>
            <p:cNvCxnSpPr/>
            <p:nvPr/>
          </p:nvCxnSpPr>
          <p:spPr>
            <a:xfrm>
              <a:off x="2073603" y="2062803"/>
              <a:ext cx="2160003" cy="0"/>
            </a:xfrm>
            <a:prstGeom prst="line">
              <a:avLst/>
            </a:prstGeom>
            <a:grpFill/>
            <a:ln w="12700">
              <a:solidFill>
                <a:srgbClr val="000F78"/>
              </a:solidFill>
            </a:ln>
          </p:spPr>
          <p:style>
            <a:lnRef idx="1">
              <a:schemeClr val="accent1"/>
            </a:lnRef>
            <a:fillRef idx="0">
              <a:schemeClr val="accent1"/>
            </a:fillRef>
            <a:effectRef idx="0">
              <a:schemeClr val="accent1"/>
            </a:effectRef>
            <a:fontRef idx="minor">
              <a:schemeClr val="tx1"/>
            </a:fontRef>
          </p:style>
        </p:cxnSp>
      </p:grpSp>
      <p:sp>
        <p:nvSpPr>
          <p:cNvPr id="9" name="四角形: メモ 1">
            <a:extLst>
              <a:ext uri="{FF2B5EF4-FFF2-40B4-BE49-F238E27FC236}">
                <a16:creationId xmlns:a16="http://schemas.microsoft.com/office/drawing/2014/main" id="{786E3977-9DE9-20CD-77FF-C8E16847C96E}"/>
              </a:ext>
            </a:extLst>
          </p:cNvPr>
          <p:cNvSpPr/>
          <p:nvPr/>
        </p:nvSpPr>
        <p:spPr>
          <a:xfrm>
            <a:off x="-2302205" y="234171"/>
            <a:ext cx="2208209" cy="706330"/>
          </a:xfrm>
          <a:prstGeom prst="foldedCorner">
            <a:avLst/>
          </a:prstGeom>
          <a:solidFill>
            <a:srgbClr val="FFFF00"/>
          </a:solidFill>
          <a:ln w="9525" cap="rnd" cmpd="sng" algn="ctr">
            <a:noFill/>
            <a:prstDash val="solid"/>
            <a:round/>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72000" tIns="37148" rIns="72000" bIns="37148" numCol="1" spcCol="0" rtlCol="0" fromWordArt="0" anchor="t"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marL="0" marR="0" lvl="0" indent="0" algn="ctr" defTabSz="742950" rtl="0" eaLnBrk="1" fontAlgn="auto" latinLnBrk="0" hangingPunct="1">
              <a:lnSpc>
                <a:spcPct val="100000"/>
              </a:lnSpc>
              <a:spcBef>
                <a:spcPts val="0"/>
              </a:spcBef>
              <a:spcAft>
                <a:spcPts val="0"/>
              </a:spcAft>
              <a:buClrTx/>
              <a:buSzTx/>
              <a:buFontTx/>
              <a:buNone/>
              <a:tabLst/>
              <a:defRPr/>
            </a:pPr>
            <a:r>
              <a:rPr kumimoji="1" lang="ja-JP" altLang="en-US" sz="1050" b="1" i="0" u="none" strike="noStrike" kern="1200" cap="none" spc="0" normalizeH="0" baseline="0" noProof="0" dirty="0">
                <a:ln>
                  <a:noFill/>
                </a:ln>
                <a:solidFill>
                  <a:srgbClr val="575757"/>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当スライドは作成任意</a:t>
            </a:r>
            <a:endParaRPr kumimoji="1" lang="en-US" altLang="ja-JP" sz="1050" b="1" i="0" u="none" strike="noStrike" kern="1200" cap="none" spc="0" normalizeH="0" baseline="0" noProof="0" dirty="0">
              <a:ln>
                <a:noFill/>
              </a:ln>
              <a:solidFill>
                <a:srgbClr val="575757"/>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0" marR="0" lvl="0" indent="0" algn="ctr" defTabSz="742950">
              <a:lnSpc>
                <a:spcPct val="100000"/>
              </a:lnSpc>
              <a:spcBef>
                <a:spcPts val="0"/>
              </a:spcBef>
              <a:spcAft>
                <a:spcPts val="0"/>
              </a:spcAft>
              <a:buNone/>
              <a:tabLst/>
              <a:defRPr/>
            </a:pPr>
            <a:r>
              <a:rPr lang="ja-JP" altLang="en-US" sz="1100" b="1" dirty="0">
                <a:solidFill>
                  <a:srgbClr val="575757"/>
                </a:solidFill>
                <a:latin typeface="Yu Gothic UI"/>
                <a:ea typeface="Yu Gothic UI"/>
                <a:sym typeface="Yu Gothic UI" panose="020B0500000000000000" pitchFamily="50" charset="-128"/>
              </a:rPr>
              <a:t>（</a:t>
            </a:r>
            <a:r>
              <a:rPr kumimoji="1" lang="ja-JP" sz="1050" b="1" i="0" u="none" strike="noStrike" kern="1200" cap="none" spc="0" normalizeH="0" baseline="0" noProof="0" dirty="0">
                <a:ln>
                  <a:noFill/>
                </a:ln>
                <a:solidFill>
                  <a:srgbClr val="575757"/>
                </a:solidFill>
                <a:effectLst/>
                <a:uLnTx/>
                <a:uFillTx/>
                <a:latin typeface="Yu Gothic UI"/>
                <a:ea typeface="Yu Gothic UI"/>
                <a:sym typeface="Yu Gothic UI" panose="020B0500000000000000" pitchFamily="50" charset="-128"/>
              </a:rPr>
              <a:t>本社</a:t>
            </a:r>
            <a:r>
              <a:rPr lang="ja-JP" sz="1050" b="1" dirty="0">
                <a:solidFill>
                  <a:srgbClr val="575757"/>
                </a:solidFill>
                <a:latin typeface="Yu Gothic UI"/>
                <a:ea typeface="Yu Gothic UI"/>
                <a:sym typeface="Yu Gothic UI" panose="020B0500000000000000" pitchFamily="50" charset="-128"/>
              </a:rPr>
              <a:t>機能の地方</a:t>
            </a:r>
            <a:r>
              <a:rPr kumimoji="1" lang="ja-JP" sz="1050" b="1" i="0" u="none" strike="noStrike" kern="1200" cap="none" spc="0" normalizeH="0" baseline="0" noProof="0" dirty="0">
                <a:ln>
                  <a:noFill/>
                </a:ln>
                <a:solidFill>
                  <a:srgbClr val="575757"/>
                </a:solidFill>
                <a:effectLst/>
                <a:uLnTx/>
                <a:uFillTx/>
                <a:latin typeface="Yu Gothic UI"/>
                <a:ea typeface="Yu Gothic UI"/>
                <a:sym typeface="Yu Gothic UI" panose="020B0500000000000000" pitchFamily="50" charset="-128"/>
              </a:rPr>
              <a:t>移転</a:t>
            </a:r>
            <a:r>
              <a:rPr lang="ja-JP" sz="1050" b="1" dirty="0">
                <a:solidFill>
                  <a:srgbClr val="575757"/>
                </a:solidFill>
                <a:latin typeface="Yu Gothic UI"/>
                <a:ea typeface="Yu Gothic UI"/>
                <a:sym typeface="Yu Gothic UI" panose="020B0500000000000000" pitchFamily="50" charset="-128"/>
              </a:rPr>
              <a:t>を伴う大規模投資を</a:t>
            </a:r>
            <a:r>
              <a:rPr lang="ja-JP" altLang="en-US" sz="1050" b="1" dirty="0">
                <a:solidFill>
                  <a:srgbClr val="575757"/>
                </a:solidFill>
                <a:latin typeface="Yu Gothic UI"/>
                <a:ea typeface="Yu Gothic UI"/>
                <a:sym typeface="Yu Gothic UI" panose="020B0500000000000000" pitchFamily="50" charset="-128"/>
              </a:rPr>
              <a:t>行う事業</a:t>
            </a:r>
            <a:r>
              <a:rPr lang="ja-JP" sz="1050" b="1" dirty="0">
                <a:solidFill>
                  <a:srgbClr val="575757"/>
                </a:solidFill>
                <a:latin typeface="Yu Gothic UI"/>
                <a:ea typeface="Yu Gothic UI"/>
                <a:sym typeface="Yu Gothic UI" panose="020B0500000000000000" pitchFamily="50" charset="-128"/>
              </a:rPr>
              <a:t>に対する</a:t>
            </a:r>
            <a:r>
              <a:rPr kumimoji="1" lang="ja-JP" sz="1050" b="1" i="0" u="none" strike="noStrike" kern="1200" cap="none" spc="0" normalizeH="0" baseline="0" noProof="0" dirty="0">
                <a:ln>
                  <a:noFill/>
                </a:ln>
                <a:solidFill>
                  <a:srgbClr val="575757"/>
                </a:solidFill>
                <a:effectLst/>
                <a:uLnTx/>
                <a:uFillTx/>
                <a:latin typeface="Yu Gothic UI"/>
                <a:ea typeface="Yu Gothic UI"/>
                <a:sym typeface="Yu Gothic UI" panose="020B0500000000000000" pitchFamily="50" charset="-128"/>
              </a:rPr>
              <a:t>加点</a:t>
            </a:r>
            <a:r>
              <a:rPr lang="ja-JP" altLang="en-US" sz="1050" b="1" dirty="0">
                <a:solidFill>
                  <a:srgbClr val="575757"/>
                </a:solidFill>
                <a:latin typeface="Yu Gothic UI"/>
                <a:ea typeface="Yu Gothic UI"/>
                <a:sym typeface="Yu Gothic UI" panose="020B0500000000000000" pitchFamily="50" charset="-128"/>
              </a:rPr>
              <a:t>措置</a:t>
            </a:r>
            <a:r>
              <a:rPr kumimoji="1" lang="ja-JP" altLang="en-US" sz="1050" b="1" i="0" u="none" strike="noStrike" kern="1200" cap="none" spc="0" normalizeH="0" baseline="0" noProof="0" dirty="0">
                <a:ln>
                  <a:noFill/>
                </a:ln>
                <a:solidFill>
                  <a:srgbClr val="575757"/>
                </a:solidFill>
                <a:effectLst/>
                <a:uLnTx/>
                <a:uFillTx/>
                <a:latin typeface="Yu Gothic UI"/>
                <a:ea typeface="Yu Gothic UI"/>
                <a:sym typeface="Yu Gothic UI" panose="020B0500000000000000" pitchFamily="50" charset="-128"/>
              </a:rPr>
              <a:t>を希望の場合は必須）</a:t>
            </a:r>
            <a:endParaRPr lang="ja-JP" altLang="en-US" sz="1050" b="1" dirty="0">
              <a:latin typeface="Yu Gothic UI"/>
            </a:endParaRPr>
          </a:p>
        </p:txBody>
      </p:sp>
    </p:spTree>
    <p:extLst>
      <p:ext uri="{BB962C8B-B14F-4D97-AF65-F5344CB8AC3E}">
        <p14:creationId xmlns:p14="http://schemas.microsoft.com/office/powerpoint/2010/main" val="83271619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912806-B622-7848-580A-49C5D0AAADAF}"/>
            </a:ext>
          </a:extLst>
        </p:cNvPr>
        <p:cNvGrpSpPr/>
        <p:nvPr/>
      </p:nvGrpSpPr>
      <p:grpSpPr>
        <a:xfrm>
          <a:off x="0" y="0"/>
          <a:ext cx="0" cy="0"/>
          <a:chOff x="0" y="0"/>
          <a:chExt cx="0" cy="0"/>
        </a:xfrm>
      </p:grpSpPr>
      <p:graphicFrame>
        <p:nvGraphicFramePr>
          <p:cNvPr id="5" name="think-cell data - do not delete" hidden="1">
            <a:extLst>
              <a:ext uri="{FF2B5EF4-FFF2-40B4-BE49-F238E27FC236}">
                <a16:creationId xmlns:a16="http://schemas.microsoft.com/office/drawing/2014/main" id="{DFF45131-B578-FC6E-6FCD-98C85033FF82}"/>
              </a:ext>
            </a:extLst>
          </p:cNvPr>
          <p:cNvGraphicFramePr>
            <a:graphicFrameLocks/>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277" imgH="277" progId="TCLayout.ActiveDocument.1">
                  <p:embed/>
                </p:oleObj>
              </mc:Choice>
              <mc:Fallback>
                <p:oleObj name="think-cellスライド" r:id="rId4" imgW="277" imgH="277" progId="TCLayout.ActiveDocument.1">
                  <p:embed/>
                  <p:pic>
                    <p:nvPicPr>
                      <p:cNvPr id="5" name="think-cell data - do not delete" hidden="1">
                        <a:extLst>
                          <a:ext uri="{FF2B5EF4-FFF2-40B4-BE49-F238E27FC236}">
                            <a16:creationId xmlns:a16="http://schemas.microsoft.com/office/drawing/2014/main" id="{DFF45131-B578-FC6E-6FCD-98C85033FF82}"/>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 name="Title 3">
            <a:extLst>
              <a:ext uri="{FF2B5EF4-FFF2-40B4-BE49-F238E27FC236}">
                <a16:creationId xmlns:a16="http://schemas.microsoft.com/office/drawing/2014/main" id="{7DDEF832-9B23-79BE-9F54-5FC185E50C34}"/>
              </a:ext>
            </a:extLst>
          </p:cNvPr>
          <p:cNvSpPr>
            <a:spLocks noGrp="1"/>
          </p:cNvSpPr>
          <p:nvPr>
            <p:ph type="title"/>
          </p:nvPr>
        </p:nvSpPr>
        <p:spPr/>
        <p:txBody>
          <a:bodyPr vert="horz"/>
          <a:lstStyle/>
          <a:p>
            <a:endParaRPr lang="ja-JP" altLang="en-US"/>
          </a:p>
        </p:txBody>
      </p:sp>
      <p:sp>
        <p:nvSpPr>
          <p:cNvPr id="10" name="Text Placeholder 9">
            <a:extLst>
              <a:ext uri="{FF2B5EF4-FFF2-40B4-BE49-F238E27FC236}">
                <a16:creationId xmlns:a16="http://schemas.microsoft.com/office/drawing/2014/main" id="{48C97D7E-C430-ABDA-8147-629A782E4EFD}"/>
              </a:ext>
            </a:extLst>
          </p:cNvPr>
          <p:cNvSpPr>
            <a:spLocks noGrp="1"/>
          </p:cNvSpPr>
          <p:nvPr>
            <p:ph type="body" sz="quarter" idx="12"/>
          </p:nvPr>
        </p:nvSpPr>
        <p:spPr/>
        <p:txBody>
          <a:bodyPr/>
          <a:lstStyle/>
          <a:p>
            <a:r>
              <a:rPr lang="ja-JP" altLang="en-US"/>
              <a:t>③地域への波及効果（イ）地域への波及効果</a:t>
            </a:r>
          </a:p>
        </p:txBody>
      </p:sp>
      <p:grpSp>
        <p:nvGrpSpPr>
          <p:cNvPr id="2" name="RectangleWithLineGroup">
            <a:extLst>
              <a:ext uri="{FF2B5EF4-FFF2-40B4-BE49-F238E27FC236}">
                <a16:creationId xmlns:a16="http://schemas.microsoft.com/office/drawing/2014/main" id="{00C1C650-DED4-FC93-8DDA-377F81E76D9B}"/>
              </a:ext>
            </a:extLst>
          </p:cNvPr>
          <p:cNvGrpSpPr/>
          <p:nvPr/>
        </p:nvGrpSpPr>
        <p:grpSpPr>
          <a:xfrm>
            <a:off x="381000" y="914400"/>
            <a:ext cx="9144000" cy="380480"/>
            <a:chOff x="2073603" y="1702803"/>
            <a:chExt cx="2160003" cy="360000"/>
          </a:xfrm>
          <a:noFill/>
        </p:grpSpPr>
        <p:sp>
          <p:nvSpPr>
            <p:cNvPr id="3" name="Rectangle 2">
              <a:extLst>
                <a:ext uri="{FF2B5EF4-FFF2-40B4-BE49-F238E27FC236}">
                  <a16:creationId xmlns:a16="http://schemas.microsoft.com/office/drawing/2014/main" id="{542736ED-5A48-F2F6-86FA-CE55E3BE05F6}"/>
                </a:ext>
              </a:extLst>
            </p:cNvPr>
            <p:cNvSpPr/>
            <p:nvPr/>
          </p:nvSpPr>
          <p:spPr>
            <a:xfrm>
              <a:off x="2073603" y="1702803"/>
              <a:ext cx="2160003" cy="360000"/>
            </a:xfrm>
            <a:prstGeom prst="rect">
              <a:avLst/>
            </a:prstGeom>
            <a:grpFill/>
            <a:ln>
              <a:noFill/>
            </a:ln>
          </p:spPr>
          <p:style>
            <a:lnRef idx="1">
              <a:schemeClr val="accent1"/>
            </a:lnRef>
            <a:fillRef idx="0">
              <a:schemeClr val="accent1"/>
            </a:fillRef>
            <a:effectRef idx="0">
              <a:schemeClr val="accent1"/>
            </a:effectRef>
            <a:fontRef idx="minor">
              <a:schemeClr val="tx1"/>
            </a:fontRef>
          </p:style>
          <p:txBody>
            <a:bodyPr wrap="none" lIns="91440" tIns="45720" rIns="91440" bIns="45720" rtlCol="0" anchor="ctr" anchorCtr="0"/>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000F78"/>
                  </a:solidFill>
                  <a:effectLst/>
                  <a:uLnTx/>
                  <a:uFillTx/>
                  <a:latin typeface="Yu Gothic UI"/>
                  <a:ea typeface="Yu Gothic UI"/>
                  <a:sym typeface="Yu Gothic UI" panose="020B0500000000000000" pitchFamily="50" charset="-128"/>
                </a:rPr>
                <a:t>地域のモデル企業としての取組内容</a:t>
              </a:r>
            </a:p>
          </p:txBody>
        </p:sp>
        <p:cxnSp>
          <p:nvCxnSpPr>
            <p:cNvPr id="6" name="Straight Connector 5">
              <a:extLst>
                <a:ext uri="{FF2B5EF4-FFF2-40B4-BE49-F238E27FC236}">
                  <a16:creationId xmlns:a16="http://schemas.microsoft.com/office/drawing/2014/main" id="{3A4276F9-F3A9-5586-7785-DE286382ED62}"/>
                </a:ext>
              </a:extLst>
            </p:cNvPr>
            <p:cNvCxnSpPr/>
            <p:nvPr/>
          </p:nvCxnSpPr>
          <p:spPr>
            <a:xfrm>
              <a:off x="2073603" y="2062803"/>
              <a:ext cx="2160003" cy="0"/>
            </a:xfrm>
            <a:prstGeom prst="line">
              <a:avLst/>
            </a:prstGeom>
            <a:grpFill/>
            <a:ln w="12700">
              <a:solidFill>
                <a:srgbClr val="000F78"/>
              </a:solidFill>
            </a:ln>
          </p:spPr>
          <p:style>
            <a:lnRef idx="1">
              <a:schemeClr val="accent1"/>
            </a:lnRef>
            <a:fillRef idx="0">
              <a:schemeClr val="accent1"/>
            </a:fillRef>
            <a:effectRef idx="0">
              <a:schemeClr val="accent1"/>
            </a:effectRef>
            <a:fontRef idx="minor">
              <a:schemeClr val="tx1"/>
            </a:fontRef>
          </p:style>
        </p:cxnSp>
      </p:grpSp>
      <p:sp>
        <p:nvSpPr>
          <p:cNvPr id="7" name="正方形/長方形 6">
            <a:extLst>
              <a:ext uri="{FF2B5EF4-FFF2-40B4-BE49-F238E27FC236}">
                <a16:creationId xmlns:a16="http://schemas.microsoft.com/office/drawing/2014/main" id="{0CD8E372-9C34-1AC5-1902-FC8D65824B24}"/>
              </a:ext>
            </a:extLst>
          </p:cNvPr>
          <p:cNvSpPr/>
          <p:nvPr/>
        </p:nvSpPr>
        <p:spPr>
          <a:xfrm>
            <a:off x="381000" y="1447804"/>
            <a:ext cx="9144000" cy="5005379"/>
          </a:xfrm>
          <a:prstGeom prst="foldedCorner">
            <a:avLst/>
          </a:prstGeom>
          <a:solidFill>
            <a:schemeClr val="accent3">
              <a:lumMod val="20000"/>
              <a:lumOff val="8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108000" rIns="74295" bIns="37148"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000F78"/>
                </a:solidFill>
                <a:effectLst/>
                <a:uLnTx/>
                <a:uFillTx/>
                <a:latin typeface="Yu Gothic UI"/>
                <a:ea typeface="Yu Gothic UI"/>
                <a:sym typeface="Yu Gothic UI" panose="020B0500000000000000" pitchFamily="50" charset="-128"/>
              </a:rPr>
              <a:t>地域活性化等、地域のモデル企業としての取組を記載</a:t>
            </a:r>
            <a:r>
              <a:rPr lang="ja-JP" altLang="en-US" sz="1200" b="1">
                <a:solidFill>
                  <a:srgbClr val="000F78"/>
                </a:solidFill>
                <a:latin typeface="Yu Gothic UI"/>
                <a:ea typeface="Yu Gothic UI"/>
                <a:sym typeface="Yu Gothic UI" panose="020B0500000000000000" pitchFamily="50" charset="-128"/>
              </a:rPr>
              <a:t>して</a:t>
            </a:r>
            <a:r>
              <a:rPr kumimoji="1" lang="ja-JP" altLang="en-US" sz="1200" b="1" i="0" u="none" strike="noStrike" kern="1200" cap="none" spc="0" normalizeH="0" baseline="0" noProof="0">
                <a:ln>
                  <a:noFill/>
                </a:ln>
                <a:solidFill>
                  <a:srgbClr val="000F78"/>
                </a:solidFill>
                <a:effectLst/>
                <a:uLnTx/>
                <a:uFillTx/>
                <a:latin typeface="Yu Gothic UI"/>
                <a:ea typeface="Yu Gothic UI"/>
                <a:sym typeface="Yu Gothic UI" panose="020B0500000000000000" pitchFamily="50" charset="-128"/>
              </a:rPr>
              <a:t>ください。</a:t>
            </a:r>
            <a:endParaRPr kumimoji="1" lang="en-US" altLang="ja-JP" sz="1200" b="1" i="0" u="none" strike="noStrike" kern="1200" cap="none" spc="0" normalizeH="0" baseline="0" noProof="0">
              <a:ln>
                <a:noFill/>
              </a:ln>
              <a:solidFill>
                <a:srgbClr val="000F78"/>
              </a:solidFill>
              <a:effectLst/>
              <a:uLnTx/>
              <a:uFillTx/>
              <a:latin typeface="Yu Gothic UI"/>
              <a:ea typeface="Yu Gothic UI"/>
              <a:sym typeface="Yu Gothic UI" panose="020B0500000000000000" pitchFamily="50" charset="-128"/>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ja-JP" altLang="en-US" sz="1200" b="0" i="0" u="none" strike="noStrike" kern="1200" cap="none" spc="0" normalizeH="0" baseline="0" noProof="0">
                <a:ln>
                  <a:noFill/>
                </a:ln>
                <a:solidFill>
                  <a:srgbClr val="000F78"/>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事業実施場所における地域貢献活動 </a:t>
            </a:r>
            <a:r>
              <a:rPr kumimoji="1" lang="en-US" altLang="ja-JP" sz="1200" b="0" i="0" u="none" strike="noStrike" kern="1200" cap="none" spc="0" normalizeH="0" baseline="0" noProof="0">
                <a:ln>
                  <a:noFill/>
                </a:ln>
                <a:solidFill>
                  <a:srgbClr val="000F78"/>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r>
              <a:rPr kumimoji="1" lang="ja-JP" altLang="en-US" sz="1200" b="0" i="0" u="none" strike="noStrike" kern="1200" cap="none" spc="0" normalizeH="0" baseline="0" noProof="0">
                <a:ln>
                  <a:noFill/>
                </a:ln>
                <a:solidFill>
                  <a:srgbClr val="000F78"/>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実施内容が伝わりやすいよう工夫ください</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ja-JP" altLang="en-US" sz="1200" b="0" i="0" u="none" strike="noStrike" kern="1200" cap="none" spc="0" normalizeH="0" baseline="0" noProof="0">
                <a:ln>
                  <a:noFill/>
                </a:ln>
                <a:solidFill>
                  <a:srgbClr val="000F78"/>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地元自治体との連携状況（地元自治体から本投資計画への支援も含む）</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ja-JP" altLang="en-US" sz="1200" b="0" i="0" u="none" strike="noStrike" kern="1200" cap="none" spc="0" normalizeH="0" baseline="0" noProof="0">
                <a:ln>
                  <a:noFill/>
                </a:ln>
                <a:solidFill>
                  <a:srgbClr val="000F78"/>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実現への課題</a:t>
            </a:r>
            <a:endParaRPr kumimoji="1" lang="en-US" altLang="ja-JP" sz="1200" b="1" i="0" u="none" strike="noStrike" kern="1200" cap="none" spc="0" normalizeH="0" baseline="0" noProof="0">
              <a:ln>
                <a:noFill/>
              </a:ln>
              <a:solidFill>
                <a:srgbClr val="000F78"/>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200" b="1" i="0" u="none" strike="noStrike" kern="1200" cap="none" spc="0" normalizeH="0" baseline="0" noProof="0">
              <a:ln>
                <a:noFill/>
              </a:ln>
              <a:solidFill>
                <a:srgbClr val="000F78"/>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200" b="1" i="0" u="none" strike="noStrike" kern="1200" cap="none" spc="0" normalizeH="0" baseline="0" noProof="0">
              <a:ln>
                <a:noFill/>
              </a:ln>
              <a:solidFill>
                <a:srgbClr val="000F78"/>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000F78"/>
                </a:solidFill>
                <a:effectLst/>
                <a:uLnTx/>
                <a:uFillTx/>
                <a:latin typeface="Yu Gothic UI"/>
                <a:ea typeface="Yu Gothic UI"/>
                <a:sym typeface="Yu Gothic UI" panose="020B0500000000000000" pitchFamily="50" charset="-128"/>
              </a:rPr>
              <a:t>また、事業を持続的なものとする観点から、補助事業において、川上の調達先、川下の販売先、協業企業などが、自然災害・感染症・紛争・外国の貿易的措置・人権問題等のサプライチェーン上のリスクに対応できるレジリエンスを有しているかについても記載</a:t>
            </a:r>
            <a:r>
              <a:rPr lang="ja-JP" altLang="en-US" sz="1200" b="1">
                <a:solidFill>
                  <a:srgbClr val="000F78"/>
                </a:solidFill>
                <a:latin typeface="Yu Gothic UI"/>
                <a:ea typeface="Yu Gothic UI"/>
                <a:sym typeface="Yu Gothic UI" panose="020B0500000000000000" pitchFamily="50" charset="-128"/>
              </a:rPr>
              <a:t>して</a:t>
            </a:r>
            <a:r>
              <a:rPr kumimoji="1" lang="ja-JP" altLang="en-US" sz="1200" b="1" i="0" u="none" strike="noStrike" kern="1200" cap="none" spc="0" normalizeH="0" baseline="0" noProof="0">
                <a:ln>
                  <a:noFill/>
                </a:ln>
                <a:solidFill>
                  <a:srgbClr val="000F78"/>
                </a:solidFill>
                <a:effectLst/>
                <a:uLnTx/>
                <a:uFillTx/>
                <a:latin typeface="Yu Gothic UI"/>
                <a:ea typeface="Yu Gothic UI"/>
                <a:sym typeface="Yu Gothic UI" panose="020B0500000000000000" pitchFamily="50" charset="-128"/>
              </a:rPr>
              <a:t>ください。</a:t>
            </a:r>
            <a:endParaRPr kumimoji="1" lang="en-US" altLang="ja-JP" sz="1200" b="0" i="0" u="none" strike="noStrike" kern="1200" cap="none" spc="0" normalizeH="0" baseline="0" noProof="0">
              <a:ln>
                <a:noFill/>
              </a:ln>
              <a:solidFill>
                <a:srgbClr val="000F78"/>
              </a:solidFill>
              <a:effectLst/>
              <a:uLnTx/>
              <a:uFillTx/>
              <a:latin typeface="Yu Gothic UI"/>
              <a:ea typeface="Yu Gothic UI"/>
              <a:sym typeface="Yu Gothic UI" panose="020B0500000000000000"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200" b="0" i="0" u="none" strike="noStrike" kern="1200" cap="none" spc="0" normalizeH="0" baseline="0" noProof="0">
                <a:ln>
                  <a:noFill/>
                </a:ln>
                <a:solidFill>
                  <a:srgbClr val="000F78"/>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r>
              <a:rPr kumimoji="1" lang="ja-JP" altLang="en-US" sz="1200" b="0" i="0" u="none" strike="noStrike" kern="1200" cap="none" spc="0" normalizeH="0" baseline="0" noProof="0">
                <a:ln>
                  <a:noFill/>
                </a:ln>
                <a:solidFill>
                  <a:srgbClr val="000F78"/>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 補助事業の実施に当たっては、公害や環境問題などの観点にも配慮するようお願いいたします。</a:t>
            </a:r>
            <a:endParaRPr kumimoji="1" lang="en-US" altLang="ja-JP" sz="1200" b="0" i="0" u="none" strike="noStrike" kern="1200" cap="none" spc="0" normalizeH="0" baseline="0" noProof="0">
              <a:ln>
                <a:noFill/>
              </a:ln>
              <a:solidFill>
                <a:srgbClr val="000F78"/>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a:ln>
                  <a:noFill/>
                </a:ln>
                <a:solidFill>
                  <a:srgbClr val="000F78"/>
                </a:solidFill>
                <a:effectLst/>
                <a:uLnTx/>
                <a:uFillTx/>
                <a:latin typeface="Yu Gothic UI"/>
                <a:ea typeface="Yu Gothic UI"/>
                <a:sym typeface="Yu Gothic UI" panose="020B0500000000000000" pitchFamily="50" charset="-128"/>
              </a:rPr>
              <a:t>（例：原料の仕入は近隣地域を中心とした国内取引である。これにより地域経済波及効果が見込まれるとともに、貿易取引のリスクが小さいため、</a:t>
            </a:r>
            <a:br>
              <a:rPr lang="ja-JP" altLang="en-US" sz="1200" b="0" i="0" u="none" strike="noStrike" kern="1200" cap="none" spc="0" normalizeH="0" baseline="0" noProof="0">
                <a:ln>
                  <a:noFill/>
                </a:ln>
                <a:effectLst/>
                <a:uLnTx/>
                <a:uFillTx/>
                <a:latin typeface="Yu Gothic UI" panose="020B0500000000000000" pitchFamily="50" charset="-128"/>
                <a:ea typeface="Yu Gothic UI" panose="020B0500000000000000" pitchFamily="50" charset="-128"/>
              </a:rPr>
            </a:br>
            <a:r>
              <a:rPr kumimoji="1" lang="ja-JP" altLang="en-US" sz="1200" b="0" i="0" u="none" strike="noStrike" kern="1200" cap="none" spc="0" normalizeH="0" baseline="0" noProof="0">
                <a:ln>
                  <a:noFill/>
                </a:ln>
                <a:solidFill>
                  <a:srgbClr val="000F78"/>
                </a:solidFill>
                <a:effectLst/>
                <a:uLnTx/>
                <a:uFillTx/>
                <a:latin typeface="Yu Gothic UI"/>
                <a:ea typeface="Yu Gothic UI"/>
                <a:sym typeface="Yu Gothic UI" panose="020B0500000000000000" pitchFamily="50" charset="-128"/>
              </a:rPr>
              <a:t>市場環境の変化に対応可能であり、持続可能性は高い）</a:t>
            </a:r>
            <a:endParaRPr lang="ja-JP" altLang="en-US" sz="1200" b="0" i="0" u="none" strike="noStrike" kern="1200" cap="none" spc="0" normalizeH="0" baseline="0" noProof="0">
              <a:ln>
                <a:noFill/>
              </a:ln>
              <a:solidFill>
                <a:srgbClr val="000F78"/>
              </a:solidFill>
              <a:effectLst/>
              <a:uLnTx/>
              <a:uFillTx/>
              <a:latin typeface="Yu Gothic UI"/>
              <a:ea typeface="Yu Gothic UI"/>
            </a:endParaRPr>
          </a:p>
        </p:txBody>
      </p:sp>
      <p:sp>
        <p:nvSpPr>
          <p:cNvPr id="11" name="四角形: メモ 1">
            <a:extLst>
              <a:ext uri="{FF2B5EF4-FFF2-40B4-BE49-F238E27FC236}">
                <a16:creationId xmlns:a16="http://schemas.microsoft.com/office/drawing/2014/main" id="{89845F94-AA7B-336B-EC3C-BC386989BFA2}"/>
              </a:ext>
            </a:extLst>
          </p:cNvPr>
          <p:cNvSpPr/>
          <p:nvPr/>
        </p:nvSpPr>
        <p:spPr>
          <a:xfrm>
            <a:off x="-1488524" y="259200"/>
            <a:ext cx="1412324" cy="534370"/>
          </a:xfrm>
          <a:prstGeom prst="foldedCorner">
            <a:avLst/>
          </a:prstGeom>
          <a:solidFill>
            <a:srgbClr val="FFFF00"/>
          </a:solidFill>
          <a:ln w="9525" cap="rnd" cmpd="sng" algn="ctr">
            <a:noFill/>
            <a:prstDash val="solid"/>
            <a:round/>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marL="0" marR="0" lvl="0" indent="0" algn="ctr" defTabSz="742950" rtl="0" eaLnBrk="1" fontAlgn="auto" latinLnBrk="0" hangingPunct="1">
              <a:lnSpc>
                <a:spcPct val="100000"/>
              </a:lnSpc>
              <a:spcBef>
                <a:spcPts val="0"/>
              </a:spcBef>
              <a:spcAft>
                <a:spcPts val="0"/>
              </a:spcAft>
              <a:buClrTx/>
              <a:buSzTx/>
              <a:buFontTx/>
              <a:buNone/>
              <a:tabLst/>
              <a:defRPr/>
            </a:pPr>
            <a:r>
              <a:rPr kumimoji="1" lang="ja-JP" altLang="en-US" sz="1050" b="1" i="0" u="none" strike="noStrike" kern="1200" cap="none" spc="0" normalizeH="0" baseline="0" noProof="0">
                <a:ln>
                  <a:noFill/>
                </a:ln>
                <a:solidFill>
                  <a:srgbClr val="575757"/>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当スライドは作成必須</a:t>
            </a:r>
          </a:p>
        </p:txBody>
      </p:sp>
    </p:spTree>
    <p:extLst>
      <p:ext uri="{BB962C8B-B14F-4D97-AF65-F5344CB8AC3E}">
        <p14:creationId xmlns:p14="http://schemas.microsoft.com/office/powerpoint/2010/main" val="50664964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DCED903-4406-D74C-898A-D3F333845107}"/>
            </a:ext>
          </a:extLst>
        </p:cNvPr>
        <p:cNvGrpSpPr/>
        <p:nvPr/>
      </p:nvGrpSpPr>
      <p:grpSpPr>
        <a:xfrm>
          <a:off x="0" y="0"/>
          <a:ext cx="0" cy="0"/>
          <a:chOff x="0" y="0"/>
          <a:chExt cx="0" cy="0"/>
        </a:xfrm>
      </p:grpSpPr>
      <p:graphicFrame>
        <p:nvGraphicFramePr>
          <p:cNvPr id="11" name="think-cell data - do not delete" hidden="1">
            <a:extLst>
              <a:ext uri="{FF2B5EF4-FFF2-40B4-BE49-F238E27FC236}">
                <a16:creationId xmlns:a16="http://schemas.microsoft.com/office/drawing/2014/main" id="{1483FE10-2A6C-B331-EDEA-170E936F2AF7}"/>
              </a:ext>
            </a:extLst>
          </p:cNvPr>
          <p:cNvGraphicFramePr>
            <a:graphicFrameLocks/>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3" imgW="405" imgH="405" progId="TCLayout.ActiveDocument.1">
                  <p:embed/>
                </p:oleObj>
              </mc:Choice>
              <mc:Fallback>
                <p:oleObj name="think-cellスライド" r:id="rId3" imgW="405" imgH="405" progId="TCLayout.ActiveDocument.1">
                  <p:embed/>
                  <p:pic>
                    <p:nvPicPr>
                      <p:cNvPr id="11" name="think-cell data - do not delete" hidden="1">
                        <a:extLst>
                          <a:ext uri="{FF2B5EF4-FFF2-40B4-BE49-F238E27FC236}">
                            <a16:creationId xmlns:a16="http://schemas.microsoft.com/office/drawing/2014/main" id="{1483FE10-2A6C-B331-EDEA-170E936F2AF7}"/>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0E21152F-36EA-04DD-F2F8-D78A2BDDB127}"/>
              </a:ext>
            </a:extLst>
          </p:cNvPr>
          <p:cNvSpPr>
            <a:spLocks noGrp="1"/>
          </p:cNvSpPr>
          <p:nvPr>
            <p:ph type="title"/>
          </p:nvPr>
        </p:nvSpPr>
        <p:spPr/>
        <p:txBody>
          <a:bodyPr/>
          <a:lstStyle/>
          <a:p>
            <a:endParaRPr kumimoji="1" lang="ja-JP" altLang="en-US"/>
          </a:p>
        </p:txBody>
      </p:sp>
      <p:sp>
        <p:nvSpPr>
          <p:cNvPr id="3" name="Text Placeholder 2">
            <a:extLst>
              <a:ext uri="{FF2B5EF4-FFF2-40B4-BE49-F238E27FC236}">
                <a16:creationId xmlns:a16="http://schemas.microsoft.com/office/drawing/2014/main" id="{F4479844-96A6-113D-D2E5-DEF73A19D498}"/>
              </a:ext>
            </a:extLst>
          </p:cNvPr>
          <p:cNvSpPr>
            <a:spLocks noGrp="1"/>
          </p:cNvSpPr>
          <p:nvPr>
            <p:ph type="body" sz="quarter" idx="12"/>
          </p:nvPr>
        </p:nvSpPr>
        <p:spPr/>
        <p:txBody>
          <a:bodyPr/>
          <a:lstStyle/>
          <a:p>
            <a:r>
              <a:rPr lang="ja-JP" altLang="en-US"/>
              <a:t>③地域への波及効果（イ）地域への波及効果</a:t>
            </a:r>
          </a:p>
        </p:txBody>
      </p:sp>
      <p:grpSp>
        <p:nvGrpSpPr>
          <p:cNvPr id="4" name="RectangleWithLineGroup">
            <a:extLst>
              <a:ext uri="{FF2B5EF4-FFF2-40B4-BE49-F238E27FC236}">
                <a16:creationId xmlns:a16="http://schemas.microsoft.com/office/drawing/2014/main" id="{A5C5150D-47E2-4504-6632-91BA9CC23C74}"/>
              </a:ext>
            </a:extLst>
          </p:cNvPr>
          <p:cNvGrpSpPr/>
          <p:nvPr/>
        </p:nvGrpSpPr>
        <p:grpSpPr>
          <a:xfrm>
            <a:off x="178870" y="1018651"/>
            <a:ext cx="9416792" cy="297572"/>
            <a:chOff x="2073603" y="1737691"/>
            <a:chExt cx="2160003" cy="334260"/>
          </a:xfrm>
          <a:noFill/>
        </p:grpSpPr>
        <p:sp>
          <p:nvSpPr>
            <p:cNvPr id="5" name="Rectangle 4">
              <a:extLst>
                <a:ext uri="{FF2B5EF4-FFF2-40B4-BE49-F238E27FC236}">
                  <a16:creationId xmlns:a16="http://schemas.microsoft.com/office/drawing/2014/main" id="{C12E9185-4AB8-5F78-7711-8758E2029F17}"/>
                </a:ext>
              </a:extLst>
            </p:cNvPr>
            <p:cNvSpPr/>
            <p:nvPr/>
          </p:nvSpPr>
          <p:spPr>
            <a:xfrm>
              <a:off x="2073603" y="1737691"/>
              <a:ext cx="2160003" cy="334260"/>
            </a:xfrm>
            <a:prstGeom prst="rect">
              <a:avLst/>
            </a:prstGeom>
            <a:grpFill/>
            <a:ln>
              <a:noFill/>
            </a:ln>
          </p:spPr>
          <p:style>
            <a:lnRef idx="1">
              <a:schemeClr val="accent1"/>
            </a:lnRef>
            <a:fillRef idx="0">
              <a:schemeClr val="accent1"/>
            </a:fillRef>
            <a:effectRef idx="0">
              <a:schemeClr val="accent1"/>
            </a:effectRef>
            <a:fontRef idx="minor">
              <a:schemeClr val="tx1"/>
            </a:fontRef>
          </p:style>
          <p:txBody>
            <a:bodyPr wrap="none" lIns="91440" tIns="45720" rIns="91440" bIns="45720" rtlCol="0" anchor="ctr" anchorCtr="0"/>
            <a:lstStyle/>
            <a:p>
              <a:pPr marL="0" marR="0" lvl="0" indent="0" algn="l" defTabSz="914400">
                <a:lnSpc>
                  <a:spcPct val="100000"/>
                </a:lnSpc>
                <a:spcBef>
                  <a:spcPts val="0"/>
                </a:spcBef>
                <a:spcAft>
                  <a:spcPts val="0"/>
                </a:spcAft>
                <a:buNone/>
                <a:tabLst/>
                <a:defRPr/>
              </a:pPr>
              <a:r>
                <a:rPr lang="ja-JP" sz="1400" b="1" dirty="0">
                  <a:solidFill>
                    <a:srgbClr val="000F78"/>
                  </a:solidFill>
                  <a:latin typeface="Yu Gothic UI"/>
                  <a:ea typeface="Yu Gothic UI"/>
                  <a:sym typeface="Yu Gothic UI" panose="020B0500000000000000" pitchFamily="50" charset="-128"/>
                </a:rPr>
                <a:t>既存の工場跡地を</a:t>
              </a:r>
              <a:r>
                <a:rPr kumimoji="1" lang="ja-JP" sz="1400" b="1" i="0" u="none" strike="noStrike" kern="1200" cap="none" spc="0" normalizeH="0" baseline="0" noProof="0" dirty="0">
                  <a:ln>
                    <a:noFill/>
                  </a:ln>
                  <a:solidFill>
                    <a:srgbClr val="000F78"/>
                  </a:solidFill>
                  <a:effectLst/>
                  <a:uLnTx/>
                  <a:uFillTx/>
                  <a:latin typeface="Yu Gothic UI"/>
                  <a:ea typeface="Yu Gothic UI"/>
                  <a:sym typeface="Yu Gothic UI" panose="020B0500000000000000" pitchFamily="50" charset="-128"/>
                </a:rPr>
                <a:t>活用</a:t>
              </a:r>
              <a:r>
                <a:rPr lang="ja-JP" sz="1400" b="1" dirty="0">
                  <a:solidFill>
                    <a:srgbClr val="000F78"/>
                  </a:solidFill>
                  <a:latin typeface="Yu Gothic UI"/>
                  <a:ea typeface="Yu Gothic UI"/>
                  <a:sym typeface="Yu Gothic UI" panose="020B0500000000000000" pitchFamily="50" charset="-128"/>
                </a:rPr>
                <a:t>した大規模投資</a:t>
              </a:r>
              <a:r>
                <a:rPr kumimoji="1" lang="ja-JP" sz="1400" b="1" i="0" u="none" strike="noStrike" kern="1200" cap="none" spc="0" normalizeH="0" baseline="0" noProof="0" dirty="0">
                  <a:ln>
                    <a:noFill/>
                  </a:ln>
                  <a:solidFill>
                    <a:srgbClr val="000F78"/>
                  </a:solidFill>
                  <a:effectLst/>
                  <a:uLnTx/>
                  <a:uFillTx/>
                  <a:latin typeface="Yu Gothic UI"/>
                  <a:ea typeface="Yu Gothic UI"/>
                  <a:sym typeface="Yu Gothic UI" panose="020B0500000000000000" pitchFamily="50" charset="-128"/>
                </a:rPr>
                <a:t>の内容</a:t>
              </a:r>
              <a:r>
                <a:rPr kumimoji="1" lang="ja-JP" altLang="en-US" sz="1400" b="1" i="0" u="none" strike="noStrike" kern="1200" cap="none" spc="0" normalizeH="0" baseline="0" noProof="0" dirty="0">
                  <a:ln>
                    <a:noFill/>
                  </a:ln>
                  <a:solidFill>
                    <a:srgbClr val="000F78"/>
                  </a:solidFill>
                  <a:effectLst/>
                  <a:uLnTx/>
                  <a:uFillTx/>
                  <a:latin typeface="Yu Gothic UI"/>
                  <a:ea typeface="Yu Gothic UI"/>
                  <a:sym typeface="Yu Gothic UI" panose="020B0500000000000000" pitchFamily="50" charset="-128"/>
                </a:rPr>
                <a:t>（</a:t>
              </a:r>
              <a:r>
                <a:rPr kumimoji="1" lang="en-US" altLang="ja-JP" sz="1400" b="1" i="0" u="none" strike="noStrike" kern="1200" cap="none" spc="0" normalizeH="0" baseline="0" noProof="0" dirty="0">
                  <a:ln>
                    <a:noFill/>
                  </a:ln>
                  <a:solidFill>
                    <a:srgbClr val="000F78"/>
                  </a:solidFill>
                  <a:effectLst/>
                  <a:uLnTx/>
                  <a:uFillTx/>
                  <a:latin typeface="Yu Gothic UI"/>
                  <a:ea typeface="Yu Gothic UI"/>
                  <a:sym typeface="Yu Gothic UI" panose="020B0500000000000000" pitchFamily="50" charset="-128"/>
                </a:rPr>
                <a:t>1/2</a:t>
              </a:r>
              <a:r>
                <a:rPr kumimoji="1" lang="ja-JP" altLang="en-US" sz="1400" b="1" i="0" u="none" strike="noStrike" kern="1200" cap="none" spc="0" normalizeH="0" baseline="0" noProof="0" dirty="0">
                  <a:ln>
                    <a:noFill/>
                  </a:ln>
                  <a:solidFill>
                    <a:srgbClr val="000F78"/>
                  </a:solidFill>
                  <a:effectLst/>
                  <a:uLnTx/>
                  <a:uFillTx/>
                  <a:latin typeface="Yu Gothic UI"/>
                  <a:ea typeface="Yu Gothic UI"/>
                  <a:sym typeface="Yu Gothic UI" panose="020B0500000000000000" pitchFamily="50" charset="-128"/>
                </a:rPr>
                <a:t>）</a:t>
              </a:r>
              <a:endParaRPr lang="en-US" dirty="0">
                <a:latin typeface="Yu Gothic UI"/>
                <a:ea typeface="Yu Gothic UI"/>
              </a:endParaRPr>
            </a:p>
          </p:txBody>
        </p:sp>
        <p:cxnSp>
          <p:nvCxnSpPr>
            <p:cNvPr id="6" name="Straight Connector 5">
              <a:extLst>
                <a:ext uri="{FF2B5EF4-FFF2-40B4-BE49-F238E27FC236}">
                  <a16:creationId xmlns:a16="http://schemas.microsoft.com/office/drawing/2014/main" id="{7ECB8A9A-2AF0-8177-54DE-98D3BCBF9BA9}"/>
                </a:ext>
              </a:extLst>
            </p:cNvPr>
            <p:cNvCxnSpPr/>
            <p:nvPr/>
          </p:nvCxnSpPr>
          <p:spPr>
            <a:xfrm>
              <a:off x="2073603" y="2062803"/>
              <a:ext cx="2160003" cy="0"/>
            </a:xfrm>
            <a:prstGeom prst="line">
              <a:avLst/>
            </a:prstGeom>
            <a:grpFill/>
            <a:ln w="12700">
              <a:solidFill>
                <a:srgbClr val="000F78"/>
              </a:solidFill>
            </a:ln>
          </p:spPr>
          <p:style>
            <a:lnRef idx="1">
              <a:schemeClr val="accent1"/>
            </a:lnRef>
            <a:fillRef idx="0">
              <a:schemeClr val="accent1"/>
            </a:fillRef>
            <a:effectRef idx="0">
              <a:schemeClr val="accent1"/>
            </a:effectRef>
            <a:fontRef idx="minor">
              <a:schemeClr val="tx1"/>
            </a:fontRef>
          </p:style>
        </p:cxnSp>
      </p:grpSp>
      <p:sp>
        <p:nvSpPr>
          <p:cNvPr id="9" name="正方形/長方形 7">
            <a:extLst>
              <a:ext uri="{FF2B5EF4-FFF2-40B4-BE49-F238E27FC236}">
                <a16:creationId xmlns:a16="http://schemas.microsoft.com/office/drawing/2014/main" id="{151BB86B-BE74-1F22-A74A-96C5DBD2A3D8}"/>
              </a:ext>
            </a:extLst>
          </p:cNvPr>
          <p:cNvSpPr/>
          <p:nvPr/>
        </p:nvSpPr>
        <p:spPr>
          <a:xfrm>
            <a:off x="5793218" y="1372051"/>
            <a:ext cx="4078717" cy="828298"/>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t" anchorCtr="0" forceAA="0" compatLnSpc="1">
            <a:prstTxWarp prst="textNoShape">
              <a:avLst/>
            </a:prstTxWarp>
            <a:noAutofit/>
          </a:bodyPr>
          <a:lstStyle/>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l"/>
              <a:tabLst/>
              <a:defRPr/>
            </a:pPr>
            <a:r>
              <a:rPr kumimoji="1" lang="ja-JP" altLang="en-US" sz="1200" b="0" i="0" u="none" strike="noStrike" kern="1200" cap="none" spc="0" normalizeH="0" baseline="0" noProof="0" dirty="0">
                <a:ln>
                  <a:noFill/>
                </a:ln>
                <a:solidFill>
                  <a:srgbClr val="000F78"/>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以下から該当する区分番号を記載してください。　</a:t>
            </a:r>
            <a:r>
              <a:rPr kumimoji="1" lang="en-US" altLang="ja-JP" sz="1200" b="0" i="0" u="none" strike="noStrike" kern="1200" cap="none" spc="0" normalizeH="0" baseline="0" noProof="0" dirty="0">
                <a:ln>
                  <a:noFill/>
                </a:ln>
                <a:solidFill>
                  <a:srgbClr val="000F78"/>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r>
              <a:rPr kumimoji="1" lang="ja-JP" altLang="en-US" sz="1200" b="0" i="0" u="none" strike="noStrike" kern="1200" cap="none" spc="0" normalizeH="0" baseline="0" noProof="0" dirty="0">
                <a:ln>
                  <a:noFill/>
                </a:ln>
                <a:solidFill>
                  <a:srgbClr val="000F78"/>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　　</a:t>
            </a:r>
            <a:r>
              <a:rPr kumimoji="1" lang="en-US" altLang="ja-JP" sz="1200" b="0" i="0" u="none" strike="noStrike" kern="1200" cap="none" spc="0" normalizeH="0" baseline="0" noProof="0" dirty="0">
                <a:ln>
                  <a:noFill/>
                </a:ln>
                <a:solidFill>
                  <a:srgbClr val="000F78"/>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p>
          <a:p>
            <a:pPr marL="447675" marR="0" lvl="0" indent="-228600" algn="l" defTabSz="914400" rtl="0" eaLnBrk="1" fontAlgn="auto" latinLnBrk="0" hangingPunct="1">
              <a:lnSpc>
                <a:spcPts val="1200"/>
              </a:lnSpc>
              <a:spcBef>
                <a:spcPts val="0"/>
              </a:spcBef>
              <a:spcAft>
                <a:spcPts val="0"/>
              </a:spcAft>
              <a:buClrTx/>
              <a:buSzTx/>
              <a:buFont typeface="+mj-ea"/>
              <a:buAutoNum type="circleNumDbPlain"/>
              <a:tabLst/>
              <a:defRPr/>
            </a:pPr>
            <a:r>
              <a:rPr kumimoji="1" lang="ja-JP" altLang="en-US" sz="1100" b="0" i="0" u="none" strike="noStrike" kern="1200" cap="none" spc="0" normalizeH="0" baseline="0" noProof="0" dirty="0">
                <a:ln>
                  <a:noFill/>
                </a:ln>
                <a:solidFill>
                  <a:srgbClr val="000F78"/>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他社工場跡地（創業終了後、長期間未利用）</a:t>
            </a:r>
            <a:endParaRPr lang="en-US" altLang="ja-JP" sz="1100" dirty="0">
              <a:solidFill>
                <a:srgbClr val="000F78"/>
              </a:solidFill>
              <a:latin typeface="Yu Gothic UI" panose="020B0500000000000000" pitchFamily="50" charset="-128"/>
              <a:ea typeface="Yu Gothic UI" panose="020B0500000000000000" pitchFamily="50" charset="-128"/>
              <a:sym typeface="Yu Gothic UI" panose="020B0500000000000000" pitchFamily="50" charset="-128"/>
            </a:endParaRPr>
          </a:p>
          <a:p>
            <a:pPr marL="447675" marR="0" lvl="0" indent="-228600" algn="l" defTabSz="914400" rtl="0" eaLnBrk="1" fontAlgn="auto" latinLnBrk="0" hangingPunct="1">
              <a:lnSpc>
                <a:spcPts val="1200"/>
              </a:lnSpc>
              <a:spcBef>
                <a:spcPts val="0"/>
              </a:spcBef>
              <a:spcAft>
                <a:spcPts val="0"/>
              </a:spcAft>
              <a:buClrTx/>
              <a:buSzTx/>
              <a:buFont typeface="+mj-ea"/>
              <a:buAutoNum type="circleNumDbPlain"/>
              <a:tabLst/>
              <a:defRPr/>
            </a:pPr>
            <a:r>
              <a:rPr lang="ja-JP" altLang="en-US" sz="1100" dirty="0">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他社工場跡地（居抜き・設備等を引き継ぐ）</a:t>
            </a:r>
            <a:endParaRPr lang="en-US" altLang="ja-JP" sz="1100" dirty="0">
              <a:solidFill>
                <a:schemeClr val="tx1"/>
              </a:solidFill>
              <a:latin typeface="Yu Gothic UI" panose="020B0500000000000000" pitchFamily="50" charset="-128"/>
              <a:ea typeface="Yu Gothic UI" panose="020B0500000000000000" pitchFamily="50" charset="-128"/>
              <a:sym typeface="Yu Gothic UI" panose="020B0500000000000000" pitchFamily="50" charset="-128"/>
            </a:endParaRPr>
          </a:p>
          <a:p>
            <a:pPr marL="447675" indent="-228600">
              <a:lnSpc>
                <a:spcPts val="1200"/>
              </a:lnSpc>
              <a:buFont typeface="+mj-ea"/>
              <a:buAutoNum type="circleNumDbPlain"/>
              <a:defRPr/>
            </a:pPr>
            <a:r>
              <a:rPr lang="ja-JP" altLang="en-US" sz="1100" dirty="0">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自社工場跡地・遊休地等</a:t>
            </a:r>
            <a:endParaRPr lang="en-US" altLang="ja-JP" sz="1100" dirty="0">
              <a:solidFill>
                <a:srgbClr val="000F78"/>
              </a:solidFill>
              <a:latin typeface="Yu Gothic UI" panose="020B0500000000000000" pitchFamily="50" charset="-128"/>
              <a:ea typeface="Yu Gothic UI" panose="020B0500000000000000" pitchFamily="50" charset="-128"/>
              <a:sym typeface="Yu Gothic UI" panose="020B0500000000000000" pitchFamily="50" charset="-128"/>
            </a:endParaRPr>
          </a:p>
          <a:p>
            <a:pPr marL="447675" marR="0" lvl="0" indent="-228600" algn="l" defTabSz="914400" rtl="0" eaLnBrk="1" fontAlgn="auto" latinLnBrk="0" hangingPunct="1">
              <a:lnSpc>
                <a:spcPts val="1200"/>
              </a:lnSpc>
              <a:spcBef>
                <a:spcPts val="0"/>
              </a:spcBef>
              <a:spcAft>
                <a:spcPts val="0"/>
              </a:spcAft>
              <a:buClrTx/>
              <a:buSzTx/>
              <a:buFont typeface="+mj-ea"/>
              <a:buAutoNum type="circleNumDbPlain"/>
              <a:tabLst/>
              <a:defRPr/>
            </a:pPr>
            <a:r>
              <a:rPr lang="ja-JP" altLang="en-US" sz="1100" dirty="0">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その他（具体的内容：　　　　　　　　　　　　）</a:t>
            </a:r>
            <a:endParaRPr kumimoji="1" lang="ja-JP" altLang="en-US" sz="1100" b="0" i="0" u="none" strike="noStrike" kern="1200" cap="none" spc="0" normalizeH="0" baseline="0" noProof="0" dirty="0">
              <a:ln>
                <a:noFill/>
              </a:ln>
              <a:solidFill>
                <a:srgbClr val="000F78"/>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10" name="正方形/長方形 13">
            <a:extLst>
              <a:ext uri="{FF2B5EF4-FFF2-40B4-BE49-F238E27FC236}">
                <a16:creationId xmlns:a16="http://schemas.microsoft.com/office/drawing/2014/main" id="{379D6925-2429-9B19-6BCB-4E31C8D92742}"/>
              </a:ext>
            </a:extLst>
          </p:cNvPr>
          <p:cNvSpPr/>
          <p:nvPr/>
        </p:nvSpPr>
        <p:spPr>
          <a:xfrm>
            <a:off x="4793409" y="1362036"/>
            <a:ext cx="1020071" cy="838314"/>
          </a:xfrm>
          <a:prstGeom prst="rect">
            <a:avLst/>
          </a:prstGeom>
          <a:solidFill>
            <a:schemeClr val="accent3">
              <a:lumMod val="20000"/>
              <a:lumOff val="8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0" marR="0" lvl="0" indent="0" algn="ctr" defTabSz="74295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000F78"/>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対象用地</a:t>
            </a:r>
            <a:br>
              <a:rPr kumimoji="1" lang="en-US" altLang="ja-JP" sz="1200" b="1" i="0" u="none" strike="noStrike" kern="1200" cap="none" spc="0" normalizeH="0" baseline="0" noProof="0">
                <a:ln>
                  <a:noFill/>
                </a:ln>
                <a:solidFill>
                  <a:srgbClr val="000F78"/>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br>
            <a:r>
              <a:rPr kumimoji="1" lang="ja-JP" altLang="en-US" sz="1200" b="1" i="0" u="none" strike="noStrike" kern="1200" cap="none" spc="0" normalizeH="0" baseline="0" noProof="0">
                <a:ln>
                  <a:noFill/>
                </a:ln>
                <a:solidFill>
                  <a:srgbClr val="000F78"/>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区分</a:t>
            </a:r>
          </a:p>
        </p:txBody>
      </p:sp>
      <p:sp>
        <p:nvSpPr>
          <p:cNvPr id="15" name="正方形/長方形 7">
            <a:extLst>
              <a:ext uri="{FF2B5EF4-FFF2-40B4-BE49-F238E27FC236}">
                <a16:creationId xmlns:a16="http://schemas.microsoft.com/office/drawing/2014/main" id="{1FBE488E-57F6-9140-C2DE-C415C6ECA93A}"/>
              </a:ext>
            </a:extLst>
          </p:cNvPr>
          <p:cNvSpPr/>
          <p:nvPr/>
        </p:nvSpPr>
        <p:spPr>
          <a:xfrm>
            <a:off x="1206536" y="1372051"/>
            <a:ext cx="2204176" cy="370307"/>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l"/>
              <a:tabLst/>
              <a:defRPr/>
            </a:pPr>
            <a:r>
              <a:rPr kumimoji="1" lang="en-US" altLang="ja-JP" sz="1200" b="0" i="0" u="none" strike="noStrike" kern="1200" cap="none" spc="0" normalizeH="0" baseline="0" noProof="0">
                <a:ln>
                  <a:noFill/>
                </a:ln>
                <a:solidFill>
                  <a:srgbClr val="000F78"/>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xx</a:t>
            </a:r>
            <a:r>
              <a:rPr kumimoji="1" lang="ja-JP" altLang="en-US" sz="1200" b="0" i="0" u="none" strike="noStrike" kern="1200" cap="none" spc="0" normalizeH="0" baseline="0" noProof="0">
                <a:ln>
                  <a:noFill/>
                </a:ln>
                <a:solidFill>
                  <a:srgbClr val="000F78"/>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県</a:t>
            </a:r>
            <a:r>
              <a:rPr kumimoji="1" lang="en-US" altLang="ja-JP" sz="1200" b="0" i="0" u="none" strike="noStrike" kern="1200" cap="none" spc="0" normalizeH="0" baseline="0" noProof="0">
                <a:ln>
                  <a:noFill/>
                </a:ln>
                <a:solidFill>
                  <a:srgbClr val="000F78"/>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xx</a:t>
            </a:r>
            <a:r>
              <a:rPr kumimoji="1" lang="ja-JP" altLang="en-US" sz="1200" b="0" i="0" u="none" strike="noStrike" kern="1200" cap="none" spc="0" normalizeH="0" baseline="0" noProof="0">
                <a:ln>
                  <a:noFill/>
                </a:ln>
                <a:solidFill>
                  <a:srgbClr val="000F78"/>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市</a:t>
            </a:r>
            <a:r>
              <a:rPr kumimoji="1" lang="en-US" altLang="ja-JP" sz="1200" b="0" i="0" u="none" strike="noStrike" kern="1200" cap="none" spc="0" normalizeH="0" baseline="0" noProof="0">
                <a:ln>
                  <a:noFill/>
                </a:ln>
                <a:solidFill>
                  <a:srgbClr val="000F78"/>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xx</a:t>
            </a:r>
            <a:r>
              <a:rPr kumimoji="1" lang="ja-JP" altLang="en-US" sz="1200" b="0" i="0" u="none" strike="noStrike" kern="1200" cap="none" spc="0" normalizeH="0" baseline="0" noProof="0">
                <a:ln>
                  <a:noFill/>
                </a:ln>
                <a:solidFill>
                  <a:srgbClr val="000F78"/>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跡地</a:t>
            </a:r>
          </a:p>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l"/>
              <a:tabLst/>
              <a:defRPr/>
            </a:pPr>
            <a:r>
              <a:rPr kumimoji="1" lang="ja-JP" altLang="en-US" sz="1200" b="0" i="0" u="none" strike="noStrike" kern="1200" cap="none" spc="0" normalizeH="0" baseline="0" noProof="0">
                <a:ln>
                  <a:noFill/>
                </a:ln>
                <a:solidFill>
                  <a:srgbClr val="000F78"/>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約</a:t>
            </a:r>
            <a:r>
              <a:rPr kumimoji="1" lang="en-US" altLang="ja-JP" sz="1200" b="0" i="0" u="none" strike="noStrike" kern="1200" cap="none" spc="0" normalizeH="0" baseline="0" noProof="0">
                <a:ln>
                  <a:noFill/>
                </a:ln>
                <a:solidFill>
                  <a:srgbClr val="000F78"/>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xx㎡</a:t>
            </a:r>
            <a:endParaRPr kumimoji="1" lang="ja-JP" altLang="en-US" sz="1200" b="0" i="0" u="none" strike="noStrike" kern="1200" cap="none" spc="0" normalizeH="0" baseline="0" noProof="0">
              <a:ln>
                <a:noFill/>
              </a:ln>
              <a:solidFill>
                <a:srgbClr val="000F78"/>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16" name="正方形/長方形 13">
            <a:extLst>
              <a:ext uri="{FF2B5EF4-FFF2-40B4-BE49-F238E27FC236}">
                <a16:creationId xmlns:a16="http://schemas.microsoft.com/office/drawing/2014/main" id="{190D8314-3044-27CB-E43F-FAE61D01A48C}"/>
              </a:ext>
            </a:extLst>
          </p:cNvPr>
          <p:cNvSpPr/>
          <p:nvPr/>
        </p:nvSpPr>
        <p:spPr>
          <a:xfrm>
            <a:off x="174388" y="1362034"/>
            <a:ext cx="1020071" cy="394627"/>
          </a:xfrm>
          <a:prstGeom prst="rect">
            <a:avLst/>
          </a:prstGeom>
          <a:solidFill>
            <a:schemeClr val="accent3">
              <a:lumMod val="20000"/>
              <a:lumOff val="8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0" marR="0" lvl="0" indent="0" algn="ctr" defTabSz="74295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000F78"/>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用地の情報</a:t>
            </a:r>
          </a:p>
        </p:txBody>
      </p:sp>
      <p:cxnSp>
        <p:nvCxnSpPr>
          <p:cNvPr id="20" name="直線コネクタ 25">
            <a:extLst>
              <a:ext uri="{FF2B5EF4-FFF2-40B4-BE49-F238E27FC236}">
                <a16:creationId xmlns:a16="http://schemas.microsoft.com/office/drawing/2014/main" id="{8AE3A1E1-929A-7765-E0A1-9CF30743C33D}"/>
              </a:ext>
            </a:extLst>
          </p:cNvPr>
          <p:cNvCxnSpPr>
            <a:cxnSpLocks/>
          </p:cNvCxnSpPr>
          <p:nvPr/>
        </p:nvCxnSpPr>
        <p:spPr>
          <a:xfrm flipH="1">
            <a:off x="1192520" y="2255227"/>
            <a:ext cx="8424000" cy="0"/>
          </a:xfrm>
          <a:prstGeom prst="line">
            <a:avLst/>
          </a:prstGeom>
          <a:ln w="3175">
            <a:solidFill>
              <a:schemeClr val="bg2"/>
            </a:solidFill>
            <a:prstDash val="solid"/>
            <a:tailEnd type="none"/>
          </a:ln>
        </p:spPr>
        <p:style>
          <a:lnRef idx="1">
            <a:schemeClr val="accent1"/>
          </a:lnRef>
          <a:fillRef idx="0">
            <a:schemeClr val="accent1"/>
          </a:fillRef>
          <a:effectRef idx="0">
            <a:schemeClr val="accent1"/>
          </a:effectRef>
          <a:fontRef idx="minor">
            <a:schemeClr val="tx1"/>
          </a:fontRef>
        </p:style>
      </p:cxnSp>
      <p:sp>
        <p:nvSpPr>
          <p:cNvPr id="21" name="正方形/長方形 2051">
            <a:extLst>
              <a:ext uri="{FF2B5EF4-FFF2-40B4-BE49-F238E27FC236}">
                <a16:creationId xmlns:a16="http://schemas.microsoft.com/office/drawing/2014/main" id="{3E4091C5-135D-F34F-A328-0B8AA8A0D7CD}"/>
              </a:ext>
            </a:extLst>
          </p:cNvPr>
          <p:cNvSpPr/>
          <p:nvPr/>
        </p:nvSpPr>
        <p:spPr>
          <a:xfrm>
            <a:off x="1190367" y="2301039"/>
            <a:ext cx="4005566" cy="1049199"/>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t" anchorCtr="0" forceAA="0" compatLnSpc="1">
            <a:prstTxWarp prst="textNoShape">
              <a:avLst/>
            </a:prstTxWarp>
            <a:noAutofit/>
          </a:bodyPr>
          <a:lstStyle/>
          <a:p>
            <a:pPr marL="171450" lvl="0" indent="-171450">
              <a:buFont typeface="Wingdings" panose="05000000000000000000" pitchFamily="2" charset="2"/>
              <a:buChar char="l"/>
              <a:defRPr/>
            </a:pPr>
            <a:r>
              <a:rPr lang="ja-JP" altLang="en-US" sz="1200" dirty="0">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以下から該当する番号を記載してください。　</a:t>
            </a:r>
            <a:r>
              <a:rPr lang="en-US" altLang="ja-JP" sz="1200" dirty="0">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a:t>
            </a:r>
            <a:r>
              <a:rPr lang="ja-JP" altLang="en-US" sz="1200" dirty="0">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　　</a:t>
            </a:r>
            <a:r>
              <a:rPr lang="en-US" altLang="ja-JP" sz="1200" dirty="0">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a:t>
            </a:r>
          </a:p>
          <a:p>
            <a:pPr marL="447675" lvl="0" indent="-228600">
              <a:lnSpc>
                <a:spcPts val="1200"/>
              </a:lnSpc>
              <a:buFont typeface="+mj-ea"/>
              <a:buAutoNum type="circleNumDbPlain"/>
              <a:defRPr/>
            </a:pPr>
            <a:r>
              <a:rPr lang="ja-JP" altLang="en-US" sz="1100" dirty="0">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懸念が非常に大きい</a:t>
            </a:r>
            <a:endParaRPr lang="en-US" altLang="ja-JP" sz="1100" dirty="0">
              <a:solidFill>
                <a:srgbClr val="000F78"/>
              </a:solidFill>
              <a:latin typeface="Yu Gothic UI" panose="020B0500000000000000" pitchFamily="50" charset="-128"/>
              <a:ea typeface="Yu Gothic UI" panose="020B0500000000000000" pitchFamily="50" charset="-128"/>
              <a:sym typeface="Yu Gothic UI" panose="020B0500000000000000" pitchFamily="50" charset="-128"/>
            </a:endParaRPr>
          </a:p>
          <a:p>
            <a:pPr marL="447675" lvl="0" indent="-228600">
              <a:lnSpc>
                <a:spcPts val="1200"/>
              </a:lnSpc>
              <a:buFont typeface="+mj-ea"/>
              <a:buAutoNum type="circleNumDbPlain"/>
              <a:defRPr/>
            </a:pPr>
            <a:r>
              <a:rPr kumimoji="1" lang="ja-JP" altLang="en-US" sz="1100" b="0" i="0" u="none" strike="noStrike" kern="1200" cap="none" spc="0" normalizeH="0" baseline="0" noProof="0" dirty="0">
                <a:ln>
                  <a:noFill/>
                </a:ln>
                <a:solidFill>
                  <a:srgbClr val="000F78"/>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懸念が大きい</a:t>
            </a:r>
            <a:endParaRPr kumimoji="1" lang="en-US" altLang="ja-JP" sz="1100" b="0" i="0" u="none" strike="noStrike" kern="1200" cap="none" spc="0" normalizeH="0" baseline="0" noProof="0" dirty="0">
              <a:ln>
                <a:noFill/>
              </a:ln>
              <a:solidFill>
                <a:srgbClr val="000F78"/>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447675" lvl="0" indent="-228600">
              <a:lnSpc>
                <a:spcPts val="1200"/>
              </a:lnSpc>
              <a:buFont typeface="+mj-ea"/>
              <a:buAutoNum type="circleNumDbPlain"/>
              <a:defRPr/>
            </a:pPr>
            <a:r>
              <a:rPr lang="ja-JP" altLang="en-US" sz="1100" dirty="0">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一定の懸念がある</a:t>
            </a:r>
            <a:endParaRPr lang="en-US" altLang="ja-JP" sz="1100" dirty="0">
              <a:solidFill>
                <a:srgbClr val="000F78"/>
              </a:solidFill>
              <a:latin typeface="Yu Gothic UI" panose="020B0500000000000000" pitchFamily="50" charset="-128"/>
              <a:ea typeface="Yu Gothic UI" panose="020B0500000000000000" pitchFamily="50" charset="-128"/>
              <a:sym typeface="Yu Gothic UI" panose="020B0500000000000000" pitchFamily="50" charset="-128"/>
            </a:endParaRPr>
          </a:p>
          <a:p>
            <a:pPr marL="447675" lvl="0" indent="-228600">
              <a:lnSpc>
                <a:spcPts val="1200"/>
              </a:lnSpc>
              <a:buFont typeface="+mj-ea"/>
              <a:buAutoNum type="circleNumDbPlain"/>
              <a:defRPr/>
            </a:pPr>
            <a:r>
              <a:rPr lang="ja-JP" altLang="en-US" sz="1100" dirty="0">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土壌汚染が確認されたため既に対策を講じた</a:t>
            </a:r>
            <a:endParaRPr lang="en-US" altLang="ja-JP" sz="1100" dirty="0">
              <a:solidFill>
                <a:srgbClr val="000F78"/>
              </a:solidFill>
              <a:latin typeface="Yu Gothic UI" panose="020B0500000000000000" pitchFamily="50" charset="-128"/>
              <a:ea typeface="Yu Gothic UI" panose="020B0500000000000000" pitchFamily="50" charset="-128"/>
              <a:sym typeface="Yu Gothic UI" panose="020B0500000000000000" pitchFamily="50" charset="-128"/>
            </a:endParaRPr>
          </a:p>
          <a:p>
            <a:pPr marL="447675" lvl="0" indent="-228600">
              <a:lnSpc>
                <a:spcPts val="1200"/>
              </a:lnSpc>
              <a:buFont typeface="+mj-ea"/>
              <a:buAutoNum type="circleNumDbPlain"/>
              <a:defRPr/>
            </a:pPr>
            <a:r>
              <a:rPr kumimoji="1" lang="ja-JP" altLang="en-US" sz="1100" b="0" i="0" u="none" strike="noStrike" kern="1200" cap="none" spc="0" normalizeH="0" baseline="0" noProof="0" dirty="0">
                <a:ln>
                  <a:noFill/>
                </a:ln>
                <a:solidFill>
                  <a:srgbClr val="000F78"/>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特段の懸念はない</a:t>
            </a:r>
            <a:r>
              <a:rPr kumimoji="1" lang="en-US" altLang="ja-JP" sz="1100" b="0" i="0" u="none" strike="noStrike" kern="1200" cap="none" spc="0" normalizeH="0" baseline="0" noProof="0" dirty="0">
                <a:ln>
                  <a:noFill/>
                </a:ln>
                <a:solidFill>
                  <a:srgbClr val="000F78"/>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r>
              <a:rPr kumimoji="1" lang="ja-JP" altLang="en-US" sz="1100" b="0" i="0" u="none" strike="noStrike" kern="1200" cap="none" spc="0" normalizeH="0" baseline="0" noProof="0" dirty="0">
                <a:ln>
                  <a:noFill/>
                </a:ln>
                <a:solidFill>
                  <a:srgbClr val="000F78"/>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把握している情報がない</a:t>
            </a:r>
            <a:endParaRPr kumimoji="1" lang="en-US" altLang="ja-JP" sz="1100" b="0" i="0" u="none" strike="noStrike" kern="1200" cap="none" spc="0" normalizeH="0" baseline="0" noProof="0" dirty="0">
              <a:ln>
                <a:noFill/>
              </a:ln>
              <a:solidFill>
                <a:srgbClr val="000F78"/>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22" name="正方形/長方形 2052">
            <a:extLst>
              <a:ext uri="{FF2B5EF4-FFF2-40B4-BE49-F238E27FC236}">
                <a16:creationId xmlns:a16="http://schemas.microsoft.com/office/drawing/2014/main" id="{B18CE484-A5F7-CFF0-3E83-CD7A85EF099F}"/>
              </a:ext>
            </a:extLst>
          </p:cNvPr>
          <p:cNvSpPr/>
          <p:nvPr/>
        </p:nvSpPr>
        <p:spPr>
          <a:xfrm>
            <a:off x="174388" y="2301038"/>
            <a:ext cx="1020071" cy="4297757"/>
          </a:xfrm>
          <a:prstGeom prst="rect">
            <a:avLst/>
          </a:prstGeom>
          <a:solidFill>
            <a:schemeClr val="accent3">
              <a:lumMod val="20000"/>
              <a:lumOff val="8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0" marR="0" lvl="0" indent="0" algn="ctr" defTabSz="742950" rtl="0" eaLnBrk="1" fontAlgn="auto" latinLnBrk="0" hangingPunct="1">
              <a:lnSpc>
                <a:spcPct val="100000"/>
              </a:lnSpc>
              <a:spcBef>
                <a:spcPts val="0"/>
              </a:spcBef>
              <a:spcAft>
                <a:spcPts val="0"/>
              </a:spcAft>
              <a:buClrTx/>
              <a:buSzTx/>
              <a:buFontTx/>
              <a:buNone/>
              <a:tabLst/>
              <a:defRPr/>
            </a:pPr>
            <a:r>
              <a:rPr lang="ja-JP" altLang="en-US" sz="1200" b="1">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土壌汚染等の懸念度合い</a:t>
            </a:r>
            <a:endParaRPr kumimoji="1" lang="ja-JP" altLang="en-US" sz="1200" b="1" i="0" u="none" strike="noStrike" kern="1200" cap="none" spc="0" normalizeH="0" baseline="0" noProof="0">
              <a:ln>
                <a:noFill/>
              </a:ln>
              <a:solidFill>
                <a:srgbClr val="000F78"/>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18" name="正方形/長方形 7">
            <a:extLst>
              <a:ext uri="{FF2B5EF4-FFF2-40B4-BE49-F238E27FC236}">
                <a16:creationId xmlns:a16="http://schemas.microsoft.com/office/drawing/2014/main" id="{0E46717E-D651-9D60-4B4B-2FF8AEC4DB0C}"/>
              </a:ext>
            </a:extLst>
          </p:cNvPr>
          <p:cNvSpPr/>
          <p:nvPr/>
        </p:nvSpPr>
        <p:spPr>
          <a:xfrm>
            <a:off x="1206536" y="1810593"/>
            <a:ext cx="2204176" cy="389757"/>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l"/>
              <a:tabLst/>
              <a:defRPr/>
            </a:pPr>
            <a:r>
              <a:rPr lang="ja-JP" altLang="en-US" sz="1200">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約</a:t>
            </a:r>
            <a:r>
              <a:rPr lang="en-US" altLang="ja-JP" sz="1200">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x</a:t>
            </a:r>
            <a:r>
              <a:rPr lang="ja-JP" altLang="en-US" sz="1200">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年</a:t>
            </a:r>
            <a:endParaRPr kumimoji="1" lang="ja-JP" altLang="en-US" sz="1200" b="0" i="0" u="none" strike="noStrike" kern="1200" cap="none" spc="0" normalizeH="0" baseline="0" noProof="0">
              <a:ln>
                <a:noFill/>
              </a:ln>
              <a:solidFill>
                <a:srgbClr val="000F78"/>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19" name="正方形/長方形 13">
            <a:extLst>
              <a:ext uri="{FF2B5EF4-FFF2-40B4-BE49-F238E27FC236}">
                <a16:creationId xmlns:a16="http://schemas.microsoft.com/office/drawing/2014/main" id="{5916EFB7-EEE9-F059-A202-9BA1C9D0780D}"/>
              </a:ext>
            </a:extLst>
          </p:cNvPr>
          <p:cNvSpPr/>
          <p:nvPr/>
        </p:nvSpPr>
        <p:spPr>
          <a:xfrm>
            <a:off x="174388" y="1810596"/>
            <a:ext cx="1020071" cy="389757"/>
          </a:xfrm>
          <a:prstGeom prst="rect">
            <a:avLst/>
          </a:prstGeom>
          <a:solidFill>
            <a:schemeClr val="accent3">
              <a:lumMod val="20000"/>
              <a:lumOff val="8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0" marR="0" lvl="0" indent="0" algn="ctr" defTabSz="74295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000F78"/>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未利用期間</a:t>
            </a:r>
          </a:p>
        </p:txBody>
      </p:sp>
      <p:sp>
        <p:nvSpPr>
          <p:cNvPr id="24" name="正方形/長方形 2051">
            <a:extLst>
              <a:ext uri="{FF2B5EF4-FFF2-40B4-BE49-F238E27FC236}">
                <a16:creationId xmlns:a16="http://schemas.microsoft.com/office/drawing/2014/main" id="{2BD69719-EEE2-CA1A-D092-41171B855C10}"/>
              </a:ext>
            </a:extLst>
          </p:cNvPr>
          <p:cNvSpPr/>
          <p:nvPr/>
        </p:nvSpPr>
        <p:spPr>
          <a:xfrm>
            <a:off x="1197371" y="3287136"/>
            <a:ext cx="3523613" cy="919752"/>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t" anchorCtr="0" forceAA="0" compatLnSpc="1">
            <a:prstTxWarp prst="textNoShape">
              <a:avLst/>
            </a:prstTxWarp>
            <a:noAutofit/>
          </a:bodyPr>
          <a:lstStyle/>
          <a:p>
            <a:pPr marL="171450" lvl="0" indent="-171450">
              <a:lnSpc>
                <a:spcPts val="1440"/>
              </a:lnSpc>
              <a:spcBef>
                <a:spcPts val="600"/>
              </a:spcBef>
              <a:buFont typeface="Wingdings" panose="05000000000000000000" pitchFamily="2" charset="2"/>
              <a:buChar char="l"/>
              <a:defRPr/>
            </a:pPr>
            <a:r>
              <a:rPr kumimoji="1" lang="ja-JP" altLang="en-US" sz="1200" b="0" i="0" u="none" strike="noStrike" kern="1200" cap="none" spc="0" normalizeH="0" baseline="0" noProof="0">
                <a:ln>
                  <a:noFill/>
                </a:ln>
                <a:solidFill>
                  <a:srgbClr val="000F78"/>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土壌汚染懸念内容の具体的説明を記載してください。</a:t>
            </a:r>
            <a:br>
              <a:rPr kumimoji="1" lang="en-US" altLang="ja-JP" sz="1200" b="0" i="0" u="none" strike="noStrike" kern="1200" cap="none" spc="0" normalizeH="0" baseline="0" noProof="0">
                <a:ln>
                  <a:noFill/>
                </a:ln>
                <a:solidFill>
                  <a:srgbClr val="000F78"/>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br>
            <a:r>
              <a:rPr kumimoji="1" lang="en-US" altLang="ja-JP" sz="1200" b="0" i="0" u="none" strike="noStrike" kern="1200" cap="none" spc="0" normalizeH="0" baseline="0" noProof="0">
                <a:ln>
                  <a:noFill/>
                </a:ln>
                <a:solidFill>
                  <a:srgbClr val="000F78"/>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r>
              <a:rPr kumimoji="1" lang="ja-JP" altLang="en-US" sz="1200" b="0" i="0" u="none" strike="noStrike" kern="1200" cap="none" spc="0" normalizeH="0" baseline="0" noProof="0">
                <a:ln>
                  <a:noFill/>
                </a:ln>
                <a:solidFill>
                  <a:srgbClr val="000F78"/>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前回の工場用途、使用していた原材料・物質、地域</a:t>
            </a:r>
            <a:br>
              <a:rPr kumimoji="1" lang="en-US" altLang="ja-JP" sz="1200" b="0" i="0" u="none" strike="noStrike" kern="1200" cap="none" spc="0" normalizeH="0" baseline="0" noProof="0">
                <a:ln>
                  <a:noFill/>
                </a:ln>
                <a:solidFill>
                  <a:srgbClr val="000F78"/>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br>
            <a:r>
              <a:rPr kumimoji="1" lang="ja-JP" altLang="en-US" sz="1200" b="0" i="0" u="none" strike="noStrike" kern="1200" cap="none" spc="0" normalizeH="0" baseline="0" noProof="0">
                <a:ln>
                  <a:noFill/>
                </a:ln>
                <a:solidFill>
                  <a:srgbClr val="000F78"/>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での風評、これまで把握されている状況 等</a:t>
            </a:r>
            <a:r>
              <a:rPr kumimoji="1" lang="en-US" altLang="ja-JP" sz="1200" b="0" i="0" u="none" strike="noStrike" kern="1200" cap="none" spc="0" normalizeH="0" baseline="0" noProof="0">
                <a:ln>
                  <a:noFill/>
                </a:ln>
                <a:solidFill>
                  <a:srgbClr val="000F78"/>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p>
        </p:txBody>
      </p:sp>
      <p:sp>
        <p:nvSpPr>
          <p:cNvPr id="26" name="正方形/長方形 2051">
            <a:extLst>
              <a:ext uri="{FF2B5EF4-FFF2-40B4-BE49-F238E27FC236}">
                <a16:creationId xmlns:a16="http://schemas.microsoft.com/office/drawing/2014/main" id="{2547E862-25BE-36AE-B8DB-16490816E02F}"/>
              </a:ext>
            </a:extLst>
          </p:cNvPr>
          <p:cNvSpPr/>
          <p:nvPr/>
        </p:nvSpPr>
        <p:spPr>
          <a:xfrm>
            <a:off x="5786214" y="2281216"/>
            <a:ext cx="4005566" cy="1049199"/>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t" anchorCtr="0" forceAA="0" compatLnSpc="1">
            <a:prstTxWarp prst="textNoShape">
              <a:avLst/>
            </a:prstTxWarp>
            <a:noAutofit/>
          </a:bodyPr>
          <a:lstStyle/>
          <a:p>
            <a:pPr marL="171450" lvl="0" indent="-171450">
              <a:buFont typeface="Wingdings" panose="05000000000000000000" pitchFamily="2" charset="2"/>
              <a:buChar char="l"/>
              <a:defRPr/>
            </a:pPr>
            <a:r>
              <a:rPr lang="ja-JP" altLang="en-US" sz="1200" dirty="0">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以下から該当する番号を記載してください。　</a:t>
            </a:r>
            <a:r>
              <a:rPr lang="en-US" altLang="ja-JP" sz="1200" dirty="0">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a:t>
            </a:r>
            <a:r>
              <a:rPr lang="ja-JP" altLang="en-US" sz="1200" dirty="0">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　　</a:t>
            </a:r>
            <a:r>
              <a:rPr lang="en-US" altLang="ja-JP" sz="1200" dirty="0">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a:t>
            </a:r>
          </a:p>
          <a:p>
            <a:pPr marL="447675" lvl="0" indent="-228600">
              <a:lnSpc>
                <a:spcPts val="1200"/>
              </a:lnSpc>
              <a:buFont typeface="+mj-ea"/>
              <a:buAutoNum type="circleNumDbPlain"/>
              <a:defRPr/>
            </a:pPr>
            <a:r>
              <a:rPr lang="ja-JP" altLang="en-US" sz="1100" dirty="0">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対策内容・手法・工法について具体的に検討している</a:t>
            </a:r>
            <a:endParaRPr lang="en-US" altLang="ja-JP" sz="1100" dirty="0">
              <a:solidFill>
                <a:srgbClr val="000F78"/>
              </a:solidFill>
              <a:latin typeface="Yu Gothic UI" panose="020B0500000000000000" pitchFamily="50" charset="-128"/>
              <a:ea typeface="Yu Gothic UI" panose="020B0500000000000000" pitchFamily="50" charset="-128"/>
              <a:sym typeface="Yu Gothic UI" panose="020B0500000000000000" pitchFamily="50" charset="-128"/>
            </a:endParaRPr>
          </a:p>
          <a:p>
            <a:pPr marL="447675" lvl="0" indent="-228600">
              <a:lnSpc>
                <a:spcPts val="1200"/>
              </a:lnSpc>
              <a:buFont typeface="+mj-ea"/>
              <a:buAutoNum type="circleNumDbPlain"/>
              <a:defRPr/>
            </a:pPr>
            <a:r>
              <a:rPr kumimoji="1" lang="ja-JP" altLang="en-US" sz="1100" b="0" i="0" u="none" strike="noStrike" kern="1200" cap="none" spc="0" normalizeH="0" baseline="0" noProof="0" dirty="0">
                <a:ln>
                  <a:noFill/>
                </a:ln>
                <a:solidFill>
                  <a:srgbClr val="000F78"/>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法令に基づき調査・必要な対策を講じる方針</a:t>
            </a:r>
            <a:endParaRPr kumimoji="1" lang="en-US" altLang="ja-JP" sz="1100" b="0" i="0" u="none" strike="noStrike" kern="1200" cap="none" spc="0" normalizeH="0" baseline="0" noProof="0" dirty="0">
              <a:ln>
                <a:noFill/>
              </a:ln>
              <a:solidFill>
                <a:srgbClr val="000F78"/>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447675" lvl="0" indent="-228600">
              <a:lnSpc>
                <a:spcPts val="1200"/>
              </a:lnSpc>
              <a:buFont typeface="+mj-ea"/>
              <a:buAutoNum type="circleNumDbPlain"/>
              <a:defRPr/>
            </a:pPr>
            <a:r>
              <a:rPr lang="ja-JP" altLang="en-US" sz="1100" dirty="0">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必要に応じて実施予定（内容未定）</a:t>
            </a:r>
            <a:endParaRPr lang="en-US" altLang="ja-JP" sz="1100" dirty="0">
              <a:solidFill>
                <a:srgbClr val="000F78"/>
              </a:solidFill>
              <a:latin typeface="Yu Gothic UI" panose="020B0500000000000000" pitchFamily="50" charset="-128"/>
              <a:ea typeface="Yu Gothic UI" panose="020B0500000000000000" pitchFamily="50" charset="-128"/>
              <a:sym typeface="Yu Gothic UI" panose="020B0500000000000000" pitchFamily="50" charset="-128"/>
            </a:endParaRPr>
          </a:p>
          <a:p>
            <a:pPr marL="447675" lvl="0" indent="-228600">
              <a:lnSpc>
                <a:spcPts val="1200"/>
              </a:lnSpc>
              <a:buFont typeface="+mj-ea"/>
              <a:buAutoNum type="circleNumDbPlain"/>
              <a:defRPr/>
            </a:pPr>
            <a:r>
              <a:rPr kumimoji="1" lang="ja-JP" altLang="en-US" sz="1100" b="0" i="0" u="none" strike="noStrike" kern="1200" cap="none" spc="0" normalizeH="0" baseline="0" noProof="0" dirty="0">
                <a:ln>
                  <a:noFill/>
                </a:ln>
                <a:solidFill>
                  <a:srgbClr val="000F78"/>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売主・貸主が実施予定</a:t>
            </a:r>
            <a:r>
              <a:rPr kumimoji="1" lang="en-US" altLang="ja-JP" sz="1100" b="0" i="0" u="none" strike="noStrike" kern="1200" cap="none" spc="0" normalizeH="0" baseline="0" noProof="0" dirty="0">
                <a:ln>
                  <a:noFill/>
                </a:ln>
                <a:solidFill>
                  <a:srgbClr val="000F78"/>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r>
              <a:rPr kumimoji="1" lang="ja-JP" altLang="en-US" sz="1100" b="0" i="0" u="none" strike="noStrike" kern="1200" cap="none" spc="0" normalizeH="0" baseline="0" noProof="0" dirty="0">
                <a:ln>
                  <a:noFill/>
                </a:ln>
                <a:solidFill>
                  <a:srgbClr val="000F78"/>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実施済</a:t>
            </a:r>
            <a:endParaRPr kumimoji="1" lang="en-US" altLang="ja-JP" sz="1100" b="0" i="0" u="none" strike="noStrike" kern="1200" cap="none" spc="0" normalizeH="0" baseline="0" noProof="0" dirty="0">
              <a:ln>
                <a:noFill/>
              </a:ln>
              <a:solidFill>
                <a:srgbClr val="000F78"/>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447675" lvl="0" indent="-228600">
              <a:lnSpc>
                <a:spcPts val="1200"/>
              </a:lnSpc>
              <a:buFont typeface="+mj-ea"/>
              <a:buAutoNum type="circleNumDbPlain"/>
              <a:defRPr/>
            </a:pPr>
            <a:r>
              <a:rPr lang="ja-JP" altLang="en-US" sz="1100" dirty="0">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調査の結果、問題ないことを確認済</a:t>
            </a:r>
            <a:endParaRPr kumimoji="1" lang="en-US" altLang="ja-JP" sz="1100" b="0" i="0" u="none" strike="noStrike" kern="1200" cap="none" spc="0" normalizeH="0" baseline="0" noProof="0" dirty="0">
              <a:ln>
                <a:noFill/>
              </a:ln>
              <a:solidFill>
                <a:srgbClr val="000F78"/>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27" name="正方形/長方形 2052">
            <a:extLst>
              <a:ext uri="{FF2B5EF4-FFF2-40B4-BE49-F238E27FC236}">
                <a16:creationId xmlns:a16="http://schemas.microsoft.com/office/drawing/2014/main" id="{E7C32477-145F-239E-7BE2-2D3CB1039DF8}"/>
              </a:ext>
            </a:extLst>
          </p:cNvPr>
          <p:cNvSpPr/>
          <p:nvPr/>
        </p:nvSpPr>
        <p:spPr>
          <a:xfrm>
            <a:off x="4793409" y="2298537"/>
            <a:ext cx="1020071" cy="4300260"/>
          </a:xfrm>
          <a:prstGeom prst="rect">
            <a:avLst/>
          </a:prstGeom>
          <a:solidFill>
            <a:schemeClr val="accent3">
              <a:lumMod val="20000"/>
              <a:lumOff val="8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7148" rIns="36000" bIns="37148" numCol="1" spcCol="0" rtlCol="0" fromWordArt="0" anchor="ctr" anchorCtr="0" forceAA="0" compatLnSpc="1">
            <a:prstTxWarp prst="textNoShape">
              <a:avLst/>
            </a:prstTxWarp>
            <a:noAutofit/>
          </a:bodyPr>
          <a:lstStyle/>
          <a:p>
            <a:pPr marL="0" marR="0" lvl="0" indent="0" algn="ctr" defTabSz="742950" rtl="0" eaLnBrk="1" fontAlgn="auto" latinLnBrk="0" hangingPunct="1">
              <a:lnSpc>
                <a:spcPct val="100000"/>
              </a:lnSpc>
              <a:spcBef>
                <a:spcPts val="0"/>
              </a:spcBef>
              <a:spcAft>
                <a:spcPts val="0"/>
              </a:spcAft>
              <a:buClrTx/>
              <a:buSzTx/>
              <a:buFontTx/>
              <a:buNone/>
              <a:tabLst/>
              <a:defRPr/>
            </a:pPr>
            <a:r>
              <a:rPr lang="ja-JP" altLang="en-US" sz="1200" b="1">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土壌汚染対策</a:t>
            </a:r>
            <a:br>
              <a:rPr lang="en-US" altLang="ja-JP" sz="1200" b="1">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br>
            <a:r>
              <a:rPr lang="ja-JP" altLang="en-US" sz="1200" b="1">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実施内容</a:t>
            </a:r>
            <a:endParaRPr kumimoji="1" lang="ja-JP" altLang="en-US" sz="1200" b="1" i="0" u="none" strike="noStrike" kern="1200" cap="none" spc="0" normalizeH="0" baseline="0" noProof="0">
              <a:ln>
                <a:noFill/>
              </a:ln>
              <a:solidFill>
                <a:srgbClr val="000F78"/>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28" name="正方形/長方形 2051">
            <a:extLst>
              <a:ext uri="{FF2B5EF4-FFF2-40B4-BE49-F238E27FC236}">
                <a16:creationId xmlns:a16="http://schemas.microsoft.com/office/drawing/2014/main" id="{52B9BA36-F614-B37F-B61B-922D145BE184}"/>
              </a:ext>
            </a:extLst>
          </p:cNvPr>
          <p:cNvSpPr/>
          <p:nvPr/>
        </p:nvSpPr>
        <p:spPr>
          <a:xfrm>
            <a:off x="5793218" y="3287135"/>
            <a:ext cx="4005565" cy="974979"/>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t" anchorCtr="0" forceAA="0" compatLnSpc="1">
            <a:prstTxWarp prst="textNoShape">
              <a:avLst/>
            </a:prstTxWarp>
            <a:noAutofit/>
          </a:bodyPr>
          <a:lstStyle/>
          <a:p>
            <a:pPr marL="171450" indent="-171450">
              <a:lnSpc>
                <a:spcPts val="1440"/>
              </a:lnSpc>
              <a:spcBef>
                <a:spcPts val="600"/>
              </a:spcBef>
              <a:buFont typeface="Wingdings" panose="05000000000000000000" pitchFamily="2" charset="2"/>
              <a:buChar char="l"/>
              <a:defRPr/>
            </a:pPr>
            <a:r>
              <a:rPr kumimoji="1" lang="ja-JP" altLang="en-US" sz="1200" b="0" i="0" u="none" strike="noStrike" kern="1200" cap="none" spc="0" normalizeH="0" baseline="0" noProof="0">
                <a:ln>
                  <a:noFill/>
                </a:ln>
                <a:solidFill>
                  <a:srgbClr val="000F78"/>
                </a:solidFill>
                <a:effectLst/>
                <a:uLnTx/>
                <a:uFillTx/>
                <a:latin typeface="Yu Gothic UI"/>
                <a:ea typeface="Yu Gothic UI"/>
                <a:sym typeface="Yu Gothic UI" panose="020B0500000000000000" pitchFamily="50" charset="-128"/>
              </a:rPr>
              <a:t>想定している調査・対策の内容、考え方等を記載してください。</a:t>
            </a:r>
            <a:br>
              <a:rPr lang="en-US" altLang="ja-JP" sz="1200" b="0" i="0" u="none" strike="noStrike" kern="1200" cap="none" spc="0" normalizeH="0" baseline="0" noProof="0">
                <a:ln>
                  <a:noFill/>
                </a:ln>
                <a:effectLst/>
                <a:uLnTx/>
                <a:uFillTx/>
                <a:latin typeface="Yu Gothic UI" panose="020B0500000000000000" pitchFamily="50" charset="-128"/>
                <a:ea typeface="Yu Gothic UI" panose="020B0500000000000000" pitchFamily="50" charset="-128"/>
              </a:rPr>
            </a:br>
            <a:r>
              <a:rPr kumimoji="1" lang="ja-JP" altLang="en-US" sz="1200" b="0" i="0" u="none" strike="noStrike" kern="1200" cap="none" spc="0" normalizeH="0" baseline="0" noProof="0">
                <a:ln>
                  <a:noFill/>
                </a:ln>
                <a:solidFill>
                  <a:srgbClr val="000F78"/>
                </a:solidFill>
                <a:effectLst/>
                <a:uLnTx/>
                <a:uFillTx/>
                <a:latin typeface="Yu Gothic UI"/>
                <a:ea typeface="Yu Gothic UI"/>
                <a:sym typeface="Yu Gothic UI" panose="020B0500000000000000" pitchFamily="50" charset="-128"/>
              </a:rPr>
              <a:t>例）</a:t>
            </a:r>
            <a:br>
              <a:rPr lang="en-US" altLang="ja-JP" sz="1200">
                <a:solidFill>
                  <a:srgbClr val="FF0000"/>
                </a:solidFill>
                <a:latin typeface="Yu Gothic UI"/>
                <a:ea typeface="Yu Gothic UI"/>
              </a:rPr>
            </a:br>
            <a:r>
              <a:rPr lang="ja-JP" altLang="en-US" sz="1200">
                <a:solidFill>
                  <a:srgbClr val="000F78"/>
                </a:solidFill>
                <a:latin typeface="Yu Gothic UI"/>
                <a:ea typeface="Yu Gothic UI"/>
              </a:rPr>
              <a:t>コストを考慮し、行政確認の上で封じ込め対策を実施予定。汚染された土壌を敷地外へ持ち出さず、物理的に囲みこむことで汚染の拡散を防止する。</a:t>
            </a:r>
          </a:p>
        </p:txBody>
      </p:sp>
      <p:sp>
        <p:nvSpPr>
          <p:cNvPr id="12" name="四角形: メモ 1">
            <a:extLst>
              <a:ext uri="{FF2B5EF4-FFF2-40B4-BE49-F238E27FC236}">
                <a16:creationId xmlns:a16="http://schemas.microsoft.com/office/drawing/2014/main" id="{7917C637-336B-29AC-BAF8-5C2637D923E1}"/>
              </a:ext>
            </a:extLst>
          </p:cNvPr>
          <p:cNvSpPr/>
          <p:nvPr/>
        </p:nvSpPr>
        <p:spPr>
          <a:xfrm>
            <a:off x="-1642541" y="268176"/>
            <a:ext cx="1524962" cy="902472"/>
          </a:xfrm>
          <a:prstGeom prst="foldedCorner">
            <a:avLst/>
          </a:prstGeom>
          <a:solidFill>
            <a:srgbClr val="FFFF00"/>
          </a:solidFill>
          <a:ln w="9525" cap="rnd" cmpd="sng" algn="ctr">
            <a:noFill/>
            <a:prstDash val="solid"/>
            <a:round/>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algn="ctr" defTabSz="742950">
              <a:defRPr/>
            </a:pPr>
            <a:r>
              <a:rPr kumimoji="1" lang="ja-JP" altLang="en-US" sz="1050" b="1" i="0" u="none" strike="noStrike" kern="1200" cap="none" spc="0" normalizeH="0" baseline="0" noProof="0" dirty="0">
                <a:ln>
                  <a:noFill/>
                </a:ln>
                <a:solidFill>
                  <a:srgbClr val="575757"/>
                </a:solidFill>
                <a:effectLst/>
                <a:uLnTx/>
                <a:uFillTx/>
                <a:latin typeface="Yu Gothic UI"/>
                <a:ea typeface="Yu Gothic UI"/>
                <a:sym typeface="Yu Gothic UI" panose="020B0500000000000000" pitchFamily="50" charset="-128"/>
              </a:rPr>
              <a:t>当スライドは作成任意（</a:t>
            </a:r>
            <a:r>
              <a:rPr lang="ja-JP" altLang="en-US" sz="1050" b="1" dirty="0">
                <a:solidFill>
                  <a:srgbClr val="575757"/>
                </a:solidFill>
                <a:latin typeface="Yu Gothic UI"/>
                <a:ea typeface="Yu Gothic UI"/>
                <a:sym typeface="Yu Gothic UI" panose="020B0500000000000000" pitchFamily="50" charset="-128"/>
              </a:rPr>
              <a:t>既存の工場跡地を活用した大規模投資を行う事業に対する</a:t>
            </a:r>
            <a:r>
              <a:rPr kumimoji="1" lang="ja-JP" altLang="en-US" sz="1050" b="1" i="0" u="none" strike="noStrike" kern="1200" cap="none" spc="0" normalizeH="0" baseline="0" noProof="0" dirty="0">
                <a:ln>
                  <a:noFill/>
                </a:ln>
                <a:solidFill>
                  <a:srgbClr val="575757"/>
                </a:solidFill>
                <a:effectLst/>
                <a:uLnTx/>
                <a:uFillTx/>
                <a:latin typeface="Yu Gothic UI"/>
                <a:ea typeface="Yu Gothic UI"/>
                <a:sym typeface="Yu Gothic UI" panose="020B0500000000000000" pitchFamily="50" charset="-128"/>
              </a:rPr>
              <a:t>加点</a:t>
            </a:r>
            <a:r>
              <a:rPr lang="ja-JP" altLang="en-US" sz="1050" b="1" dirty="0">
                <a:solidFill>
                  <a:srgbClr val="575757"/>
                </a:solidFill>
                <a:latin typeface="Yu Gothic UI"/>
                <a:ea typeface="Yu Gothic UI"/>
                <a:sym typeface="Yu Gothic UI" panose="020B0500000000000000" pitchFamily="50" charset="-128"/>
              </a:rPr>
              <a:t>措置</a:t>
            </a:r>
            <a:r>
              <a:rPr kumimoji="1" lang="ja-JP" altLang="en-US" sz="1050" b="1" i="0" u="none" strike="noStrike" kern="1200" cap="none" spc="0" normalizeH="0" baseline="0" noProof="0" dirty="0">
                <a:ln>
                  <a:noFill/>
                </a:ln>
                <a:solidFill>
                  <a:srgbClr val="575757"/>
                </a:solidFill>
                <a:effectLst/>
                <a:uLnTx/>
                <a:uFillTx/>
                <a:latin typeface="Yu Gothic UI"/>
                <a:ea typeface="Yu Gothic UI"/>
                <a:sym typeface="Yu Gothic UI" panose="020B0500000000000000" pitchFamily="50" charset="-128"/>
              </a:rPr>
              <a:t>を希望の場合は</a:t>
            </a:r>
            <a:r>
              <a:rPr lang="ja-JP" altLang="en-US" sz="1050" b="1" dirty="0">
                <a:solidFill>
                  <a:srgbClr val="575757"/>
                </a:solidFill>
                <a:latin typeface="Yu Gothic UI"/>
                <a:ea typeface="Yu Gothic UI"/>
                <a:sym typeface="Yu Gothic UI" panose="020B0500000000000000" pitchFamily="50" charset="-128"/>
              </a:rPr>
              <a:t>必</a:t>
            </a:r>
            <a:r>
              <a:rPr kumimoji="1" lang="ja-JP" altLang="en-US" sz="1050" b="1" i="0" u="none" strike="noStrike" kern="1200" cap="none" spc="0" normalizeH="0" baseline="0" noProof="0" dirty="0">
                <a:ln>
                  <a:noFill/>
                </a:ln>
                <a:solidFill>
                  <a:srgbClr val="575757"/>
                </a:solidFill>
                <a:effectLst/>
                <a:uLnTx/>
                <a:uFillTx/>
                <a:latin typeface="Yu Gothic UI"/>
                <a:ea typeface="Yu Gothic UI"/>
                <a:sym typeface="Yu Gothic UI" panose="020B0500000000000000" pitchFamily="50" charset="-128"/>
              </a:rPr>
              <a:t>須）</a:t>
            </a:r>
            <a:endParaRPr lang="ja-JP" altLang="en-US" sz="1050" b="1" i="0" u="none" strike="noStrike" kern="1200" cap="none" spc="0" normalizeH="0" baseline="0" noProof="0" dirty="0">
              <a:ln>
                <a:noFill/>
              </a:ln>
              <a:solidFill>
                <a:srgbClr val="575757"/>
              </a:solidFill>
              <a:effectLst/>
              <a:uLnTx/>
              <a:uFillTx/>
              <a:latin typeface="Yu Gothic UI"/>
              <a:ea typeface="Yu Gothic UI"/>
            </a:endParaRPr>
          </a:p>
        </p:txBody>
      </p:sp>
      <p:sp>
        <p:nvSpPr>
          <p:cNvPr id="7" name="四角形: メモ 1">
            <a:extLst>
              <a:ext uri="{FF2B5EF4-FFF2-40B4-BE49-F238E27FC236}">
                <a16:creationId xmlns:a16="http://schemas.microsoft.com/office/drawing/2014/main" id="{AF43945A-7677-CCFB-D337-1E44E2093DD3}"/>
              </a:ext>
            </a:extLst>
          </p:cNvPr>
          <p:cNvSpPr/>
          <p:nvPr/>
        </p:nvSpPr>
        <p:spPr>
          <a:xfrm>
            <a:off x="8048625" y="246686"/>
            <a:ext cx="1656375" cy="565655"/>
          </a:xfrm>
          <a:prstGeom prst="foldedCorner">
            <a:avLst/>
          </a:prstGeom>
          <a:solidFill>
            <a:schemeClr val="accent4"/>
          </a:solidFill>
          <a:ln w="9525" cap="rnd" cmpd="sng" algn="ctr">
            <a:noFill/>
            <a:prstDash val="solid"/>
            <a:round/>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marL="0" marR="0" lvl="0" indent="0" algn="ctr" defTabSz="742950" rtl="0" eaLnBrk="1" fontAlgn="auto" latinLnBrk="0" hangingPunct="1">
              <a:lnSpc>
                <a:spcPct val="100000"/>
              </a:lnSpc>
              <a:spcBef>
                <a:spcPts val="0"/>
              </a:spcBef>
              <a:spcAft>
                <a:spcPts val="0"/>
              </a:spcAft>
              <a:buClrTx/>
              <a:buSzTx/>
              <a:buFontTx/>
              <a:buNone/>
              <a:tabLst/>
              <a:defRPr/>
            </a:pPr>
            <a:r>
              <a:rPr kumimoji="1" lang="ja-JP" altLang="en-US" sz="1050" b="1" i="0" u="none" strike="noStrike" kern="1200" cap="none" spc="0" normalizeH="0" baseline="0" noProof="0" dirty="0">
                <a:ln>
                  <a:noFill/>
                </a:ln>
                <a:solidFill>
                  <a:srgbClr val="575757"/>
                </a:solidFill>
                <a:effectLst/>
                <a:uLnTx/>
                <a:uFillTx/>
                <a:latin typeface="Yu Gothic UI"/>
                <a:ea typeface="Yu Gothic UI"/>
                <a:sym typeface="Yu Gothic UI" panose="020B0500000000000000" pitchFamily="50" charset="-128"/>
              </a:rPr>
              <a:t>コンソーシアム</a:t>
            </a:r>
            <a:r>
              <a:rPr lang="ja-JP" altLang="en-US" sz="1050" b="1" dirty="0">
                <a:solidFill>
                  <a:srgbClr val="575757"/>
                </a:solidFill>
                <a:latin typeface="Yu Gothic UI"/>
                <a:ea typeface="Yu Gothic UI"/>
                <a:sym typeface="Yu Gothic UI" panose="020B0500000000000000" pitchFamily="50" charset="-128"/>
              </a:rPr>
              <a:t>形式</a:t>
            </a:r>
            <a:r>
              <a:rPr kumimoji="1" lang="ja-JP" altLang="en-US" sz="1050" b="1" i="0" u="none" strike="noStrike" kern="1200" cap="none" spc="0" normalizeH="0" baseline="0" noProof="0" dirty="0">
                <a:ln>
                  <a:noFill/>
                </a:ln>
                <a:solidFill>
                  <a:srgbClr val="575757"/>
                </a:solidFill>
                <a:effectLst/>
                <a:uLnTx/>
                <a:uFillTx/>
                <a:latin typeface="Yu Gothic UI"/>
                <a:ea typeface="Yu Gothic UI"/>
                <a:sym typeface="Yu Gothic UI" panose="020B0500000000000000" pitchFamily="50" charset="-128"/>
              </a:rPr>
              <a:t>の場合、事業者ごとにスライド作成</a:t>
            </a:r>
            <a:endParaRPr kumimoji="1" lang="en-US" altLang="ja-JP" sz="1050" b="1" i="0" u="none" strike="noStrike" kern="1200" cap="none" spc="0" normalizeH="0" baseline="0" noProof="0" dirty="0">
              <a:ln>
                <a:noFill/>
              </a:ln>
              <a:solidFill>
                <a:srgbClr val="575757"/>
              </a:solidFill>
              <a:effectLst/>
              <a:uLnTx/>
              <a:uFillTx/>
              <a:latin typeface="Yu Gothic UI"/>
              <a:ea typeface="Yu Gothic UI"/>
              <a:sym typeface="Yu Gothic UI" panose="020B0500000000000000" pitchFamily="50" charset="-128"/>
            </a:endParaRPr>
          </a:p>
          <a:p>
            <a:pPr marL="0" marR="0" lvl="0" indent="0" algn="ctr" defTabSz="742950" rtl="0" eaLnBrk="1" fontAlgn="auto" latinLnBrk="0" hangingPunct="1">
              <a:lnSpc>
                <a:spcPct val="100000"/>
              </a:lnSpc>
              <a:spcBef>
                <a:spcPts val="0"/>
              </a:spcBef>
              <a:spcAft>
                <a:spcPts val="0"/>
              </a:spcAft>
              <a:buClrTx/>
              <a:buSzTx/>
              <a:buFontTx/>
              <a:buNone/>
              <a:tabLst/>
              <a:defRPr/>
            </a:pPr>
            <a:r>
              <a:rPr kumimoji="1" lang="ja-JP" altLang="en-US" sz="1050" b="1" i="0" u="none" strike="noStrike" kern="1200" cap="none" spc="0" normalizeH="0" baseline="0" noProof="0" dirty="0">
                <a:ln>
                  <a:noFill/>
                </a:ln>
                <a:solidFill>
                  <a:srgbClr val="575757"/>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（株式会社</a:t>
            </a:r>
            <a:r>
              <a:rPr kumimoji="1" lang="en-US" altLang="ja-JP" sz="1050" b="1" i="0" u="none" strike="noStrike" kern="1200" cap="none" spc="0" normalizeH="0" baseline="0" noProof="0" dirty="0">
                <a:ln>
                  <a:noFill/>
                </a:ln>
                <a:solidFill>
                  <a:srgbClr val="575757"/>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XXXX</a:t>
            </a:r>
            <a:r>
              <a:rPr kumimoji="1" lang="ja-JP" altLang="en-US" sz="1050" b="1" i="0" u="none" strike="noStrike" kern="1200" cap="none" spc="0" normalizeH="0" baseline="0" noProof="0" dirty="0">
                <a:ln>
                  <a:noFill/>
                </a:ln>
                <a:solidFill>
                  <a:srgbClr val="575757"/>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p>
        </p:txBody>
      </p:sp>
    </p:spTree>
    <p:extLst>
      <p:ext uri="{BB962C8B-B14F-4D97-AF65-F5344CB8AC3E}">
        <p14:creationId xmlns:p14="http://schemas.microsoft.com/office/powerpoint/2010/main" val="242939961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137878-33D1-D090-59B1-B40F1C4535FE}"/>
            </a:ext>
          </a:extLst>
        </p:cNvPr>
        <p:cNvGrpSpPr/>
        <p:nvPr/>
      </p:nvGrpSpPr>
      <p:grpSpPr>
        <a:xfrm>
          <a:off x="0" y="0"/>
          <a:ext cx="0" cy="0"/>
          <a:chOff x="0" y="0"/>
          <a:chExt cx="0" cy="0"/>
        </a:xfrm>
      </p:grpSpPr>
      <p:graphicFrame>
        <p:nvGraphicFramePr>
          <p:cNvPr id="11" name="think-cell data - do not delete" hidden="1">
            <a:extLst>
              <a:ext uri="{FF2B5EF4-FFF2-40B4-BE49-F238E27FC236}">
                <a16:creationId xmlns:a16="http://schemas.microsoft.com/office/drawing/2014/main" id="{45BD0B2C-8834-34F0-0E18-2DA392DD7C55}"/>
              </a:ext>
            </a:extLst>
          </p:cNvPr>
          <p:cNvGraphicFramePr>
            <a:graphicFrameLocks/>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3" imgW="405" imgH="405" progId="TCLayout.ActiveDocument.1">
                  <p:embed/>
                </p:oleObj>
              </mc:Choice>
              <mc:Fallback>
                <p:oleObj name="think-cellスライド" r:id="rId3" imgW="405" imgH="405" progId="TCLayout.ActiveDocument.1">
                  <p:embed/>
                  <p:pic>
                    <p:nvPicPr>
                      <p:cNvPr id="11" name="think-cell data - do not delete" hidden="1">
                        <a:extLst>
                          <a:ext uri="{FF2B5EF4-FFF2-40B4-BE49-F238E27FC236}">
                            <a16:creationId xmlns:a16="http://schemas.microsoft.com/office/drawing/2014/main" id="{45BD0B2C-8834-34F0-0E18-2DA392DD7C55}"/>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EFB0BA55-1720-E2E8-E234-382D9825D782}"/>
              </a:ext>
            </a:extLst>
          </p:cNvPr>
          <p:cNvSpPr>
            <a:spLocks noGrp="1"/>
          </p:cNvSpPr>
          <p:nvPr>
            <p:ph type="title"/>
          </p:nvPr>
        </p:nvSpPr>
        <p:spPr/>
        <p:txBody>
          <a:bodyPr vert="horz" rIns="0">
            <a:spAutoFit/>
          </a:bodyPr>
          <a:lstStyle/>
          <a:p>
            <a:endParaRPr kumimoji="1" lang="ja-JP" altLang="en-US"/>
          </a:p>
        </p:txBody>
      </p:sp>
      <p:sp>
        <p:nvSpPr>
          <p:cNvPr id="3" name="Text Placeholder 2">
            <a:extLst>
              <a:ext uri="{FF2B5EF4-FFF2-40B4-BE49-F238E27FC236}">
                <a16:creationId xmlns:a16="http://schemas.microsoft.com/office/drawing/2014/main" id="{1FCC2946-6697-E17C-DE96-19C2F839E328}"/>
              </a:ext>
            </a:extLst>
          </p:cNvPr>
          <p:cNvSpPr>
            <a:spLocks noGrp="1"/>
          </p:cNvSpPr>
          <p:nvPr>
            <p:ph type="body" sz="quarter" idx="12"/>
          </p:nvPr>
        </p:nvSpPr>
        <p:spPr/>
        <p:txBody>
          <a:bodyPr/>
          <a:lstStyle/>
          <a:p>
            <a:r>
              <a:rPr lang="ja-JP" altLang="en-US"/>
              <a:t>③地域への波及効果（イ）地域への波及効果</a:t>
            </a:r>
          </a:p>
        </p:txBody>
      </p:sp>
      <p:grpSp>
        <p:nvGrpSpPr>
          <p:cNvPr id="4" name="RectangleWithLineGroup">
            <a:extLst>
              <a:ext uri="{FF2B5EF4-FFF2-40B4-BE49-F238E27FC236}">
                <a16:creationId xmlns:a16="http://schemas.microsoft.com/office/drawing/2014/main" id="{31721749-9956-09C6-91FB-56DF8E7C095B}"/>
              </a:ext>
            </a:extLst>
          </p:cNvPr>
          <p:cNvGrpSpPr/>
          <p:nvPr/>
        </p:nvGrpSpPr>
        <p:grpSpPr>
          <a:xfrm>
            <a:off x="178870" y="1018651"/>
            <a:ext cx="9416792" cy="297572"/>
            <a:chOff x="2073603" y="1737691"/>
            <a:chExt cx="2160003" cy="334260"/>
          </a:xfrm>
          <a:noFill/>
        </p:grpSpPr>
        <p:sp>
          <p:nvSpPr>
            <p:cNvPr id="5" name="Rectangle 4">
              <a:extLst>
                <a:ext uri="{FF2B5EF4-FFF2-40B4-BE49-F238E27FC236}">
                  <a16:creationId xmlns:a16="http://schemas.microsoft.com/office/drawing/2014/main" id="{CC58B6B9-4596-2E97-866A-2DE53F068EA3}"/>
                </a:ext>
              </a:extLst>
            </p:cNvPr>
            <p:cNvSpPr/>
            <p:nvPr/>
          </p:nvSpPr>
          <p:spPr>
            <a:xfrm>
              <a:off x="2073603" y="1737691"/>
              <a:ext cx="2160003" cy="334260"/>
            </a:xfrm>
            <a:prstGeom prst="rect">
              <a:avLst/>
            </a:prstGeom>
            <a:grpFill/>
            <a:ln>
              <a:noFill/>
            </a:ln>
          </p:spPr>
          <p:style>
            <a:lnRef idx="1">
              <a:schemeClr val="accent1"/>
            </a:lnRef>
            <a:fillRef idx="0">
              <a:schemeClr val="accent1"/>
            </a:fillRef>
            <a:effectRef idx="0">
              <a:schemeClr val="accent1"/>
            </a:effectRef>
            <a:fontRef idx="minor">
              <a:schemeClr val="tx1"/>
            </a:fontRef>
          </p:style>
          <p:txBody>
            <a:bodyPr wrap="none" lIns="91440" tIns="45720" rIns="91440" bIns="45720" rtlCol="0" anchor="ctr" anchorCtr="0"/>
            <a:lstStyle/>
            <a:p>
              <a:pPr marL="0" marR="0" lvl="0" indent="0" algn="l" defTabSz="914400">
                <a:lnSpc>
                  <a:spcPct val="100000"/>
                </a:lnSpc>
                <a:spcBef>
                  <a:spcPts val="0"/>
                </a:spcBef>
                <a:spcAft>
                  <a:spcPts val="0"/>
                </a:spcAft>
                <a:buNone/>
                <a:tabLst/>
                <a:defRPr/>
              </a:pPr>
              <a:r>
                <a:rPr lang="ja-JP" sz="1400" b="1" dirty="0">
                  <a:solidFill>
                    <a:srgbClr val="000F78"/>
                  </a:solidFill>
                  <a:latin typeface="Yu Gothic UI"/>
                  <a:ea typeface="Yu Gothic UI"/>
                  <a:sym typeface="Yu Gothic UI" panose="020B0500000000000000" pitchFamily="50" charset="-128"/>
                </a:rPr>
                <a:t>既存の工場跡地を</a:t>
              </a:r>
              <a:r>
                <a:rPr kumimoji="1" lang="ja-JP" sz="1400" b="1" i="0" u="none" strike="noStrike" kern="1200" cap="none" spc="0" normalizeH="0" baseline="0" noProof="0" dirty="0">
                  <a:ln>
                    <a:noFill/>
                  </a:ln>
                  <a:solidFill>
                    <a:srgbClr val="000F78"/>
                  </a:solidFill>
                  <a:effectLst/>
                  <a:uLnTx/>
                  <a:uFillTx/>
                  <a:latin typeface="Yu Gothic UI"/>
                  <a:ea typeface="Yu Gothic UI"/>
                  <a:sym typeface="Yu Gothic UI" panose="020B0500000000000000" pitchFamily="50" charset="-128"/>
                </a:rPr>
                <a:t>活用</a:t>
              </a:r>
              <a:r>
                <a:rPr lang="ja-JP" sz="1400" b="1" dirty="0">
                  <a:solidFill>
                    <a:srgbClr val="000F78"/>
                  </a:solidFill>
                  <a:latin typeface="Yu Gothic UI"/>
                  <a:ea typeface="Yu Gothic UI"/>
                  <a:sym typeface="Yu Gothic UI" panose="020B0500000000000000" pitchFamily="50" charset="-128"/>
                </a:rPr>
                <a:t>した大規模投資</a:t>
              </a:r>
              <a:r>
                <a:rPr kumimoji="1" lang="ja-JP" sz="1400" b="1" i="0" u="none" strike="noStrike" kern="1200" cap="none" spc="0" normalizeH="0" baseline="0" noProof="0" dirty="0">
                  <a:ln>
                    <a:noFill/>
                  </a:ln>
                  <a:solidFill>
                    <a:srgbClr val="000F78"/>
                  </a:solidFill>
                  <a:effectLst/>
                  <a:uLnTx/>
                  <a:uFillTx/>
                  <a:latin typeface="Yu Gothic UI"/>
                  <a:ea typeface="Yu Gothic UI"/>
                  <a:sym typeface="Yu Gothic UI" panose="020B0500000000000000" pitchFamily="50" charset="-128"/>
                </a:rPr>
                <a:t>の内容</a:t>
              </a:r>
              <a:r>
                <a:rPr kumimoji="1" lang="ja-JP" altLang="en-US" sz="1400" b="1" i="0" u="none" strike="noStrike" kern="1200" cap="none" spc="0" normalizeH="0" baseline="0" noProof="0" dirty="0">
                  <a:ln>
                    <a:noFill/>
                  </a:ln>
                  <a:solidFill>
                    <a:srgbClr val="000F78"/>
                  </a:solidFill>
                  <a:effectLst/>
                  <a:uLnTx/>
                  <a:uFillTx/>
                  <a:latin typeface="Yu Gothic UI"/>
                  <a:ea typeface="Yu Gothic UI"/>
                  <a:sym typeface="Yu Gothic UI" panose="020B0500000000000000" pitchFamily="50" charset="-128"/>
                </a:rPr>
                <a:t>（</a:t>
              </a:r>
              <a:r>
                <a:rPr kumimoji="1" lang="en-US" altLang="ja-JP" sz="1400" b="1" i="0" u="none" strike="noStrike" kern="1200" cap="none" spc="0" normalizeH="0" baseline="0" noProof="0" dirty="0">
                  <a:ln>
                    <a:noFill/>
                  </a:ln>
                  <a:solidFill>
                    <a:srgbClr val="000F78"/>
                  </a:solidFill>
                  <a:effectLst/>
                  <a:uLnTx/>
                  <a:uFillTx/>
                  <a:latin typeface="Yu Gothic UI"/>
                  <a:ea typeface="Yu Gothic UI"/>
                  <a:sym typeface="Yu Gothic UI" panose="020B0500000000000000" pitchFamily="50" charset="-128"/>
                </a:rPr>
                <a:t>2/2</a:t>
              </a:r>
              <a:r>
                <a:rPr kumimoji="1" lang="ja-JP" altLang="en-US" sz="1400" b="1" i="0" u="none" strike="noStrike" kern="1200" cap="none" spc="0" normalizeH="0" baseline="0" noProof="0" dirty="0">
                  <a:ln>
                    <a:noFill/>
                  </a:ln>
                  <a:solidFill>
                    <a:srgbClr val="000F78"/>
                  </a:solidFill>
                  <a:effectLst/>
                  <a:uLnTx/>
                  <a:uFillTx/>
                  <a:latin typeface="Yu Gothic UI"/>
                  <a:ea typeface="Yu Gothic UI"/>
                  <a:sym typeface="Yu Gothic UI" panose="020B0500000000000000" pitchFamily="50" charset="-128"/>
                </a:rPr>
                <a:t>）</a:t>
              </a:r>
              <a:endParaRPr lang="en-US" dirty="0">
                <a:latin typeface="Yu Gothic UI"/>
                <a:ea typeface="Yu Gothic UI"/>
              </a:endParaRPr>
            </a:p>
          </p:txBody>
        </p:sp>
        <p:cxnSp>
          <p:nvCxnSpPr>
            <p:cNvPr id="6" name="Straight Connector 5">
              <a:extLst>
                <a:ext uri="{FF2B5EF4-FFF2-40B4-BE49-F238E27FC236}">
                  <a16:creationId xmlns:a16="http://schemas.microsoft.com/office/drawing/2014/main" id="{F0E55712-A65D-2C7E-E95D-75D92F338CF9}"/>
                </a:ext>
              </a:extLst>
            </p:cNvPr>
            <p:cNvCxnSpPr/>
            <p:nvPr/>
          </p:nvCxnSpPr>
          <p:spPr>
            <a:xfrm>
              <a:off x="2073603" y="2062803"/>
              <a:ext cx="2160003" cy="0"/>
            </a:xfrm>
            <a:prstGeom prst="line">
              <a:avLst/>
            </a:prstGeom>
            <a:grpFill/>
            <a:ln w="12700">
              <a:solidFill>
                <a:srgbClr val="000F78"/>
              </a:solidFill>
            </a:ln>
          </p:spPr>
          <p:style>
            <a:lnRef idx="1">
              <a:schemeClr val="accent1"/>
            </a:lnRef>
            <a:fillRef idx="0">
              <a:schemeClr val="accent1"/>
            </a:fillRef>
            <a:effectRef idx="0">
              <a:schemeClr val="accent1"/>
            </a:effectRef>
            <a:fontRef idx="minor">
              <a:schemeClr val="tx1"/>
            </a:fontRef>
          </p:style>
        </p:cxnSp>
      </p:grpSp>
      <p:sp>
        <p:nvSpPr>
          <p:cNvPr id="14" name="正方形/長方形 2058">
            <a:extLst>
              <a:ext uri="{FF2B5EF4-FFF2-40B4-BE49-F238E27FC236}">
                <a16:creationId xmlns:a16="http://schemas.microsoft.com/office/drawing/2014/main" id="{43EDBE4B-FE7B-EFAD-BE04-0012B2672BD2}"/>
              </a:ext>
            </a:extLst>
          </p:cNvPr>
          <p:cNvSpPr/>
          <p:nvPr/>
        </p:nvSpPr>
        <p:spPr>
          <a:xfrm>
            <a:off x="5951615" y="1394865"/>
            <a:ext cx="3644047" cy="3499120"/>
          </a:xfrm>
          <a:prstGeom prst="rect">
            <a:avLst/>
          </a:prstGeom>
          <a:solidFill>
            <a:schemeClr val="bg1">
              <a:lumMod val="95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0" marR="0" lvl="0" indent="0" algn="ctr" defTabSz="74295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a:ln>
                  <a:noFill/>
                </a:ln>
                <a:solidFill>
                  <a:srgbClr val="575757"/>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写真・地図・図面等を活用し、</a:t>
            </a:r>
            <a:br>
              <a:rPr kumimoji="1" lang="en-US" altLang="ja-JP" sz="1200" b="0" i="0" u="none" strike="noStrike" kern="1200" cap="none" spc="0" normalizeH="0" baseline="0" noProof="0">
                <a:ln>
                  <a:noFill/>
                </a:ln>
                <a:solidFill>
                  <a:srgbClr val="575757"/>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br>
            <a:r>
              <a:rPr kumimoji="1" lang="ja-JP" altLang="en-US" sz="1200" b="0" i="0" u="none" strike="noStrike" kern="1200" cap="none" spc="0" normalizeH="0" baseline="0" noProof="0">
                <a:ln>
                  <a:noFill/>
                </a:ln>
                <a:solidFill>
                  <a:srgbClr val="575757"/>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伝わりやすいよう工夫ください。</a:t>
            </a:r>
          </a:p>
        </p:txBody>
      </p:sp>
      <p:sp>
        <p:nvSpPr>
          <p:cNvPr id="12" name="正方形/長方形 2052">
            <a:extLst>
              <a:ext uri="{FF2B5EF4-FFF2-40B4-BE49-F238E27FC236}">
                <a16:creationId xmlns:a16="http://schemas.microsoft.com/office/drawing/2014/main" id="{0BA0ECC0-808F-741D-4B2F-ACC35730AC95}"/>
              </a:ext>
            </a:extLst>
          </p:cNvPr>
          <p:cNvSpPr/>
          <p:nvPr/>
        </p:nvSpPr>
        <p:spPr>
          <a:xfrm>
            <a:off x="174388" y="1394866"/>
            <a:ext cx="1020071" cy="3499120"/>
          </a:xfrm>
          <a:prstGeom prst="rect">
            <a:avLst/>
          </a:prstGeom>
          <a:solidFill>
            <a:schemeClr val="accent3">
              <a:lumMod val="20000"/>
              <a:lumOff val="8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0" marR="0" lvl="0" indent="0" algn="ctr" defTabSz="74295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000F78"/>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有効活用に向けた</a:t>
            </a:r>
            <a:br>
              <a:rPr kumimoji="1" lang="ja-JP" altLang="en-US" sz="1200" b="1" i="0" u="none" strike="noStrike" kern="1200" cap="none" spc="0" normalizeH="0" baseline="0" noProof="0">
                <a:ln>
                  <a:noFill/>
                </a:ln>
                <a:solidFill>
                  <a:srgbClr val="000F78"/>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br>
            <a:r>
              <a:rPr kumimoji="1" lang="ja-JP" altLang="en-US" sz="1200" b="1" i="0" u="none" strike="noStrike" kern="1200" cap="none" spc="0" normalizeH="0" baseline="0" noProof="0">
                <a:ln>
                  <a:noFill/>
                </a:ln>
                <a:solidFill>
                  <a:srgbClr val="000F78"/>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取組内容</a:t>
            </a:r>
          </a:p>
        </p:txBody>
      </p:sp>
      <p:sp>
        <p:nvSpPr>
          <p:cNvPr id="17" name="正方形/長方形 2051">
            <a:extLst>
              <a:ext uri="{FF2B5EF4-FFF2-40B4-BE49-F238E27FC236}">
                <a16:creationId xmlns:a16="http://schemas.microsoft.com/office/drawing/2014/main" id="{CCDEB728-C5E0-A8C2-283B-A51607248417}"/>
              </a:ext>
            </a:extLst>
          </p:cNvPr>
          <p:cNvSpPr/>
          <p:nvPr/>
        </p:nvSpPr>
        <p:spPr>
          <a:xfrm>
            <a:off x="1206536" y="1367014"/>
            <a:ext cx="8389126" cy="975389"/>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t" anchorCtr="0" forceAA="0" compatLnSpc="1">
            <a:prstTxWarp prst="textNoShape">
              <a:avLst/>
            </a:prstTxWarp>
            <a:noAutofit/>
          </a:bodyPr>
          <a:lstStyle/>
          <a:p>
            <a:pPr marL="171450" indent="-171450">
              <a:lnSpc>
                <a:spcPts val="1440"/>
              </a:lnSpc>
              <a:spcBef>
                <a:spcPts val="600"/>
              </a:spcBef>
              <a:buFont typeface="Wingdings" panose="05000000000000000000" pitchFamily="2" charset="2"/>
              <a:buChar char="l"/>
              <a:defRPr/>
            </a:pPr>
            <a:r>
              <a:rPr kumimoji="1" lang="ja-JP" altLang="en-US" sz="1200" b="0" i="0" u="none" strike="noStrike" kern="1200" cap="none" spc="0" normalizeH="0" baseline="0" noProof="0">
                <a:ln>
                  <a:noFill/>
                </a:ln>
                <a:solidFill>
                  <a:srgbClr val="000F78"/>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ブラウンフィールドの活用内容を記載してください。</a:t>
            </a:r>
            <a:br>
              <a:rPr kumimoji="1" lang="en-US" altLang="ja-JP" sz="1200" b="0" i="0" u="none" strike="noStrike" kern="1200" cap="none" spc="0" normalizeH="0" baseline="0" noProof="0">
                <a:ln>
                  <a:noFill/>
                </a:ln>
                <a:solidFill>
                  <a:srgbClr val="000F78"/>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br>
            <a:r>
              <a:rPr kumimoji="1" lang="ja-JP" altLang="en-US" sz="1200" b="0" i="0" u="none" strike="noStrike" kern="1200" cap="none" spc="0" normalizeH="0" baseline="0" noProof="0">
                <a:ln>
                  <a:noFill/>
                </a:ln>
                <a:solidFill>
                  <a:srgbClr val="000F78"/>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例）</a:t>
            </a:r>
            <a:br>
              <a:rPr kumimoji="1" lang="en-US" altLang="ja-JP" sz="1200" b="0" i="0" u="none" strike="noStrike" kern="1200" cap="none" spc="0" normalizeH="0" baseline="0" noProof="0">
                <a:ln>
                  <a:noFill/>
                </a:ln>
                <a:solidFill>
                  <a:srgbClr val="000F78"/>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br>
            <a:r>
              <a:rPr lang="ja-JP" altLang="en-US" sz="1200">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a:t>
            </a:r>
            <a:r>
              <a:rPr kumimoji="1" lang="ja-JP" altLang="en-US" sz="1200" b="0" i="0" u="none" strike="noStrike" kern="1200" cap="none" spc="0" normalizeH="0" baseline="0" noProof="0">
                <a:ln>
                  <a:noFill/>
                </a:ln>
                <a:solidFill>
                  <a:srgbClr val="000F78"/>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工場跡地を利用し○○事業における新たな生産ラインを構築</a:t>
            </a:r>
            <a:br>
              <a:rPr kumimoji="1" lang="en-US" altLang="ja-JP" sz="1200" b="0" i="0" u="none" strike="noStrike" kern="1200" cap="none" spc="0" normalizeH="0" baseline="0" noProof="0">
                <a:ln>
                  <a:noFill/>
                </a:ln>
                <a:solidFill>
                  <a:srgbClr val="000F78"/>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br>
            <a:r>
              <a:rPr lang="ja-JP" altLang="en-US" sz="1200">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既存の受電設備・工業用水管を活用し、インフラ敷設コストと工期圧縮</a:t>
            </a:r>
            <a:br>
              <a:rPr kumimoji="1" lang="en-US" altLang="ja-JP" sz="1200" b="0" i="0" u="none" strike="noStrike" kern="1200" cap="none" spc="0" normalizeH="0" baseline="0" noProof="0">
                <a:ln>
                  <a:noFill/>
                </a:ln>
                <a:solidFill>
                  <a:srgbClr val="000F78"/>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br>
            <a:endParaRPr lang="en-US" altLang="ja-JP" sz="1200">
              <a:solidFill>
                <a:srgbClr val="000F78"/>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30" name="正方形/長方形 2052">
            <a:extLst>
              <a:ext uri="{FF2B5EF4-FFF2-40B4-BE49-F238E27FC236}">
                <a16:creationId xmlns:a16="http://schemas.microsoft.com/office/drawing/2014/main" id="{924EC219-0E24-BA86-D383-A7A70BC11B57}"/>
              </a:ext>
            </a:extLst>
          </p:cNvPr>
          <p:cNvSpPr/>
          <p:nvPr/>
        </p:nvSpPr>
        <p:spPr>
          <a:xfrm>
            <a:off x="174388" y="5026888"/>
            <a:ext cx="1020071" cy="1690232"/>
          </a:xfrm>
          <a:prstGeom prst="rect">
            <a:avLst/>
          </a:prstGeom>
          <a:solidFill>
            <a:schemeClr val="accent3">
              <a:lumMod val="20000"/>
              <a:lumOff val="8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0" marR="0" lvl="0" indent="0" algn="ctr" defTabSz="74295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000F78"/>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地域の雇用維持に与えるインパクト</a:t>
            </a:r>
          </a:p>
        </p:txBody>
      </p:sp>
      <p:sp>
        <p:nvSpPr>
          <p:cNvPr id="32" name="正方形/長方形 2051">
            <a:extLst>
              <a:ext uri="{FF2B5EF4-FFF2-40B4-BE49-F238E27FC236}">
                <a16:creationId xmlns:a16="http://schemas.microsoft.com/office/drawing/2014/main" id="{75F1242C-1E4E-7AC0-D031-2485BE77A7FA}"/>
              </a:ext>
            </a:extLst>
          </p:cNvPr>
          <p:cNvSpPr/>
          <p:nvPr/>
        </p:nvSpPr>
        <p:spPr>
          <a:xfrm>
            <a:off x="1190367" y="5061483"/>
            <a:ext cx="5037714" cy="723704"/>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t" anchorCtr="0" forceAA="0" compatLnSpc="1">
            <a:prstTxWarp prst="textNoShape">
              <a:avLst/>
            </a:prstTxWarp>
            <a:noAutofit/>
          </a:bodyPr>
          <a:lstStyle/>
          <a:p>
            <a:pPr marL="171450" lvl="0" indent="-171450">
              <a:buFont typeface="Wingdings" panose="05000000000000000000" pitchFamily="2" charset="2"/>
              <a:buChar char="l"/>
              <a:defRPr/>
            </a:pPr>
            <a:r>
              <a:rPr lang="ja-JP" altLang="en-US" sz="1200" dirty="0">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以下から該当する番号を記載してください。</a:t>
            </a:r>
            <a:r>
              <a:rPr lang="en-US" altLang="ja-JP" sz="1200" dirty="0">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a:t>
            </a:r>
            <a:r>
              <a:rPr lang="ja-JP" altLang="en-US" sz="1200" dirty="0">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　　</a:t>
            </a:r>
            <a:r>
              <a:rPr lang="en-US" altLang="ja-JP" sz="1200" dirty="0">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a:t>
            </a:r>
            <a:r>
              <a:rPr lang="ja-JP" altLang="en-US" sz="1200" dirty="0">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 （複数選択可）</a:t>
            </a:r>
            <a:endParaRPr lang="en-US" altLang="ja-JP" sz="1200" dirty="0">
              <a:solidFill>
                <a:srgbClr val="000F78"/>
              </a:solidFill>
              <a:latin typeface="Yu Gothic UI" panose="020B0500000000000000" pitchFamily="50" charset="-128"/>
              <a:ea typeface="Yu Gothic UI" panose="020B0500000000000000" pitchFamily="50" charset="-128"/>
              <a:sym typeface="Yu Gothic UI" panose="020B0500000000000000" pitchFamily="50" charset="-128"/>
            </a:endParaRPr>
          </a:p>
          <a:p>
            <a:pPr marL="447675" lvl="0" indent="-228600">
              <a:lnSpc>
                <a:spcPts val="1200"/>
              </a:lnSpc>
              <a:buFont typeface="+mj-ea"/>
              <a:buAutoNum type="circleNumDbPlain"/>
              <a:defRPr/>
            </a:pPr>
            <a:r>
              <a:rPr lang="ja-JP" altLang="en-US" sz="1100" dirty="0">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市街地・街中に立地している</a:t>
            </a:r>
            <a:endParaRPr lang="en-US" altLang="ja-JP" sz="1100" dirty="0">
              <a:solidFill>
                <a:srgbClr val="000F78"/>
              </a:solidFill>
              <a:latin typeface="Yu Gothic UI" panose="020B0500000000000000" pitchFamily="50" charset="-128"/>
              <a:ea typeface="Yu Gothic UI" panose="020B0500000000000000" pitchFamily="50" charset="-128"/>
              <a:sym typeface="Yu Gothic UI" panose="020B0500000000000000" pitchFamily="50" charset="-128"/>
            </a:endParaRPr>
          </a:p>
          <a:p>
            <a:pPr marL="447675" lvl="0" indent="-228600">
              <a:lnSpc>
                <a:spcPts val="1200"/>
              </a:lnSpc>
              <a:buFont typeface="+mj-ea"/>
              <a:buAutoNum type="circleNumDbPlain"/>
              <a:defRPr/>
            </a:pPr>
            <a:r>
              <a:rPr kumimoji="1" lang="ja-JP" altLang="en-US" sz="1100" b="0" i="0" u="none" strike="noStrike" kern="1200" cap="none" spc="0" normalizeH="0" baseline="0" noProof="0" dirty="0">
                <a:ln>
                  <a:noFill/>
                </a:ln>
                <a:solidFill>
                  <a:srgbClr val="000F78"/>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直近まで稼働していた工場を引き継ぎ雇用を維持する</a:t>
            </a:r>
            <a:endParaRPr kumimoji="1" lang="en-US" altLang="ja-JP" sz="1100" b="0" i="0" u="none" strike="noStrike" kern="1200" cap="none" spc="0" normalizeH="0" baseline="0" noProof="0" dirty="0">
              <a:ln>
                <a:noFill/>
              </a:ln>
              <a:solidFill>
                <a:srgbClr val="000F78"/>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447675" lvl="0" indent="-228600">
              <a:lnSpc>
                <a:spcPts val="1200"/>
              </a:lnSpc>
              <a:buFont typeface="+mj-ea"/>
              <a:buAutoNum type="circleNumDbPlain"/>
              <a:defRPr/>
            </a:pPr>
            <a:r>
              <a:rPr lang="ja-JP" altLang="en-US" sz="1100" dirty="0">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上記には該当しない</a:t>
            </a:r>
            <a:endParaRPr lang="en-US" altLang="ja-JP" sz="1100" dirty="0">
              <a:solidFill>
                <a:srgbClr val="000F78"/>
              </a:solidFill>
              <a:latin typeface="Yu Gothic UI" panose="020B0500000000000000" pitchFamily="50" charset="-128"/>
              <a:ea typeface="Yu Gothic UI" panose="020B0500000000000000" pitchFamily="50" charset="-128"/>
              <a:sym typeface="Yu Gothic UI" panose="020B0500000000000000" pitchFamily="50" charset="-128"/>
            </a:endParaRPr>
          </a:p>
          <a:p>
            <a:pPr lvl="0">
              <a:defRPr/>
            </a:pPr>
            <a:endParaRPr lang="en-US" altLang="ja-JP" sz="1200" dirty="0">
              <a:solidFill>
                <a:srgbClr val="000F78"/>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35" name="正方形/長方形 2051">
            <a:extLst>
              <a:ext uri="{FF2B5EF4-FFF2-40B4-BE49-F238E27FC236}">
                <a16:creationId xmlns:a16="http://schemas.microsoft.com/office/drawing/2014/main" id="{84370B99-CB8C-3B92-AF45-826DE740552B}"/>
              </a:ext>
            </a:extLst>
          </p:cNvPr>
          <p:cNvSpPr/>
          <p:nvPr/>
        </p:nvSpPr>
        <p:spPr>
          <a:xfrm>
            <a:off x="1206536" y="5718667"/>
            <a:ext cx="4626705" cy="645371"/>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t" anchorCtr="0" forceAA="0" compatLnSpc="1">
            <a:prstTxWarp prst="textNoShape">
              <a:avLst/>
            </a:prstTxWarp>
            <a:noAutofit/>
          </a:bodyPr>
          <a:lstStyle/>
          <a:p>
            <a:pPr marL="171450" lvl="0" indent="-171450">
              <a:lnSpc>
                <a:spcPts val="1440"/>
              </a:lnSpc>
              <a:spcBef>
                <a:spcPts val="600"/>
              </a:spcBef>
              <a:buFont typeface="Wingdings" panose="05000000000000000000" pitchFamily="2" charset="2"/>
              <a:buChar char="l"/>
              <a:defRPr/>
            </a:pPr>
            <a:r>
              <a:rPr kumimoji="1" lang="ja-JP" altLang="en-US" sz="1200" b="0" i="0" u="none" strike="noStrike" kern="1200" cap="none" spc="0" normalizeH="0" baseline="0" noProof="0" dirty="0">
                <a:ln>
                  <a:noFill/>
                </a:ln>
                <a:solidFill>
                  <a:srgbClr val="000F78"/>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地域の雇用維持に与えるインパクトを具体的に記載してください。</a:t>
            </a:r>
            <a:br>
              <a:rPr kumimoji="1" lang="en-US" altLang="ja-JP" sz="1200" b="0" i="0" u="none" strike="noStrike" kern="1200" cap="none" spc="0" normalizeH="0" baseline="0" noProof="0" dirty="0">
                <a:ln>
                  <a:noFill/>
                </a:ln>
                <a:solidFill>
                  <a:srgbClr val="000F78"/>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br>
            <a:r>
              <a:rPr kumimoji="1" lang="ja-JP" altLang="en-US" sz="1200" b="0" i="0" u="none" strike="noStrike" kern="1200" cap="none" spc="0" normalizeH="0" baseline="0" noProof="0" dirty="0">
                <a:ln>
                  <a:noFill/>
                </a:ln>
                <a:solidFill>
                  <a:srgbClr val="000F78"/>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例）</a:t>
            </a:r>
            <a:br>
              <a:rPr kumimoji="1" lang="en-US" altLang="ja-JP" sz="1200" b="0" i="0" u="none" strike="noStrike" kern="1200" cap="none" spc="0" normalizeH="0" baseline="0" noProof="0" dirty="0">
                <a:ln>
                  <a:noFill/>
                </a:ln>
                <a:solidFill>
                  <a:srgbClr val="000F78"/>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br>
            <a:r>
              <a:rPr lang="ja-JP" altLang="en-US" sz="1200" dirty="0">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前工場の従業員をそのまま雇用し雇用を維持、新規に○人採用</a:t>
            </a:r>
            <a:endParaRPr lang="en-US" altLang="ja-JP" sz="1200" dirty="0">
              <a:solidFill>
                <a:srgbClr val="000F78"/>
              </a:solidFill>
              <a:latin typeface="Yu Gothic UI" panose="020B0500000000000000" pitchFamily="50" charset="-128"/>
              <a:ea typeface="Yu Gothic UI" panose="020B0500000000000000" pitchFamily="50" charset="-128"/>
              <a:sym typeface="Yu Gothic UI" panose="020B0500000000000000" pitchFamily="50" charset="-128"/>
            </a:endParaRPr>
          </a:p>
        </p:txBody>
      </p:sp>
      <p:cxnSp>
        <p:nvCxnSpPr>
          <p:cNvPr id="36" name="直線コネクタ 25">
            <a:extLst>
              <a:ext uri="{FF2B5EF4-FFF2-40B4-BE49-F238E27FC236}">
                <a16:creationId xmlns:a16="http://schemas.microsoft.com/office/drawing/2014/main" id="{4C676CB8-A5B9-001B-F251-06DAE2C81CAD}"/>
              </a:ext>
            </a:extLst>
          </p:cNvPr>
          <p:cNvCxnSpPr>
            <a:cxnSpLocks/>
          </p:cNvCxnSpPr>
          <p:nvPr/>
        </p:nvCxnSpPr>
        <p:spPr>
          <a:xfrm flipH="1">
            <a:off x="1190912" y="4949969"/>
            <a:ext cx="8424000" cy="20935"/>
          </a:xfrm>
          <a:prstGeom prst="line">
            <a:avLst/>
          </a:prstGeom>
          <a:ln w="3175">
            <a:solidFill>
              <a:schemeClr val="bg2"/>
            </a:solidFill>
            <a:prstDash val="solid"/>
            <a:tailEnd type="none"/>
          </a:ln>
        </p:spPr>
        <p:style>
          <a:lnRef idx="1">
            <a:schemeClr val="accent1"/>
          </a:lnRef>
          <a:fillRef idx="0">
            <a:schemeClr val="accent1"/>
          </a:fillRef>
          <a:effectRef idx="0">
            <a:schemeClr val="accent1"/>
          </a:effectRef>
          <a:fontRef idx="minor">
            <a:schemeClr val="tx1"/>
          </a:fontRef>
        </p:style>
      </p:cxnSp>
      <p:sp>
        <p:nvSpPr>
          <p:cNvPr id="9" name="四角形: メモ 1">
            <a:extLst>
              <a:ext uri="{FF2B5EF4-FFF2-40B4-BE49-F238E27FC236}">
                <a16:creationId xmlns:a16="http://schemas.microsoft.com/office/drawing/2014/main" id="{3A002372-5A78-16B9-ED5D-70B52F4EE6FE}"/>
              </a:ext>
            </a:extLst>
          </p:cNvPr>
          <p:cNvSpPr/>
          <p:nvPr/>
        </p:nvSpPr>
        <p:spPr>
          <a:xfrm>
            <a:off x="-1673021" y="268176"/>
            <a:ext cx="1524962" cy="902472"/>
          </a:xfrm>
          <a:prstGeom prst="foldedCorner">
            <a:avLst/>
          </a:prstGeom>
          <a:solidFill>
            <a:srgbClr val="FFFF00"/>
          </a:solidFill>
          <a:ln w="9525" cap="rnd" cmpd="sng" algn="ctr">
            <a:noFill/>
            <a:prstDash val="solid"/>
            <a:round/>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algn="ctr" defTabSz="742950">
              <a:defRPr/>
            </a:pPr>
            <a:r>
              <a:rPr kumimoji="1" lang="ja-JP" altLang="en-US" sz="1050" b="1" i="0" u="none" strike="noStrike" kern="1200" cap="none" spc="0" normalizeH="0" baseline="0" noProof="0" dirty="0">
                <a:ln>
                  <a:noFill/>
                </a:ln>
                <a:solidFill>
                  <a:srgbClr val="575757"/>
                </a:solidFill>
                <a:effectLst/>
                <a:uLnTx/>
                <a:uFillTx/>
                <a:latin typeface="Yu Gothic UI"/>
                <a:ea typeface="Yu Gothic UI"/>
                <a:sym typeface="Yu Gothic UI" panose="020B0500000000000000" pitchFamily="50" charset="-128"/>
              </a:rPr>
              <a:t>当スライドは作成任意（</a:t>
            </a:r>
            <a:r>
              <a:rPr lang="ja-JP" altLang="en-US" sz="1050" b="1" dirty="0">
                <a:solidFill>
                  <a:srgbClr val="575757"/>
                </a:solidFill>
                <a:latin typeface="Yu Gothic UI"/>
                <a:ea typeface="Yu Gothic UI"/>
                <a:sym typeface="Yu Gothic UI" panose="020B0500000000000000" pitchFamily="50" charset="-128"/>
              </a:rPr>
              <a:t>既存の工場跡地を活用した大規模投資を行う事業に対する</a:t>
            </a:r>
            <a:r>
              <a:rPr kumimoji="1" lang="ja-JP" altLang="en-US" sz="1050" b="1" i="0" u="none" strike="noStrike" kern="1200" cap="none" spc="0" normalizeH="0" baseline="0" noProof="0" dirty="0">
                <a:ln>
                  <a:noFill/>
                </a:ln>
                <a:solidFill>
                  <a:srgbClr val="575757"/>
                </a:solidFill>
                <a:effectLst/>
                <a:uLnTx/>
                <a:uFillTx/>
                <a:latin typeface="Yu Gothic UI"/>
                <a:ea typeface="Yu Gothic UI"/>
                <a:sym typeface="Yu Gothic UI" panose="020B0500000000000000" pitchFamily="50" charset="-128"/>
              </a:rPr>
              <a:t>加点</a:t>
            </a:r>
            <a:r>
              <a:rPr lang="ja-JP" altLang="en-US" sz="1050" b="1" dirty="0">
                <a:solidFill>
                  <a:srgbClr val="575757"/>
                </a:solidFill>
                <a:latin typeface="Yu Gothic UI"/>
                <a:ea typeface="Yu Gothic UI"/>
                <a:sym typeface="Yu Gothic UI" panose="020B0500000000000000" pitchFamily="50" charset="-128"/>
              </a:rPr>
              <a:t>措置</a:t>
            </a:r>
            <a:r>
              <a:rPr kumimoji="1" lang="ja-JP" altLang="en-US" sz="1050" b="1" i="0" u="none" strike="noStrike" kern="1200" cap="none" spc="0" normalizeH="0" baseline="0" noProof="0" dirty="0">
                <a:ln>
                  <a:noFill/>
                </a:ln>
                <a:solidFill>
                  <a:srgbClr val="575757"/>
                </a:solidFill>
                <a:effectLst/>
                <a:uLnTx/>
                <a:uFillTx/>
                <a:latin typeface="Yu Gothic UI"/>
                <a:ea typeface="Yu Gothic UI"/>
                <a:sym typeface="Yu Gothic UI" panose="020B0500000000000000" pitchFamily="50" charset="-128"/>
              </a:rPr>
              <a:t>を希望の場合は</a:t>
            </a:r>
            <a:r>
              <a:rPr lang="ja-JP" altLang="en-US" sz="1050" b="1" dirty="0">
                <a:solidFill>
                  <a:srgbClr val="575757"/>
                </a:solidFill>
                <a:latin typeface="Yu Gothic UI"/>
                <a:ea typeface="Yu Gothic UI"/>
                <a:sym typeface="Yu Gothic UI" panose="020B0500000000000000" pitchFamily="50" charset="-128"/>
              </a:rPr>
              <a:t>必</a:t>
            </a:r>
            <a:r>
              <a:rPr kumimoji="1" lang="ja-JP" altLang="en-US" sz="1050" b="1" i="0" u="none" strike="noStrike" kern="1200" cap="none" spc="0" normalizeH="0" baseline="0" noProof="0" dirty="0">
                <a:ln>
                  <a:noFill/>
                </a:ln>
                <a:solidFill>
                  <a:srgbClr val="575757"/>
                </a:solidFill>
                <a:effectLst/>
                <a:uLnTx/>
                <a:uFillTx/>
                <a:latin typeface="Yu Gothic UI"/>
                <a:ea typeface="Yu Gothic UI"/>
                <a:sym typeface="Yu Gothic UI" panose="020B0500000000000000" pitchFamily="50" charset="-128"/>
              </a:rPr>
              <a:t>須）</a:t>
            </a:r>
            <a:endParaRPr lang="ja-JP" altLang="en-US" sz="1050" b="1" i="0" u="none" strike="noStrike" kern="1200" cap="none" spc="0" normalizeH="0" baseline="0" noProof="0" dirty="0">
              <a:ln>
                <a:noFill/>
              </a:ln>
              <a:solidFill>
                <a:srgbClr val="575757"/>
              </a:solidFill>
              <a:effectLst/>
              <a:uLnTx/>
              <a:uFillTx/>
              <a:latin typeface="Yu Gothic UI"/>
              <a:ea typeface="Yu Gothic UI"/>
            </a:endParaRPr>
          </a:p>
        </p:txBody>
      </p:sp>
      <p:sp>
        <p:nvSpPr>
          <p:cNvPr id="7" name="四角形: メモ 1">
            <a:extLst>
              <a:ext uri="{FF2B5EF4-FFF2-40B4-BE49-F238E27FC236}">
                <a16:creationId xmlns:a16="http://schemas.microsoft.com/office/drawing/2014/main" id="{D67B060D-2B59-D1E9-054D-7AB366EE7C7A}"/>
              </a:ext>
            </a:extLst>
          </p:cNvPr>
          <p:cNvSpPr/>
          <p:nvPr/>
        </p:nvSpPr>
        <p:spPr>
          <a:xfrm>
            <a:off x="8048625" y="246686"/>
            <a:ext cx="1656375" cy="565655"/>
          </a:xfrm>
          <a:prstGeom prst="foldedCorner">
            <a:avLst/>
          </a:prstGeom>
          <a:solidFill>
            <a:schemeClr val="accent4"/>
          </a:solidFill>
          <a:ln w="9525" cap="rnd" cmpd="sng" algn="ctr">
            <a:noFill/>
            <a:prstDash val="solid"/>
            <a:round/>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marL="0" marR="0" lvl="0" indent="0" algn="ctr" defTabSz="742950" rtl="0" eaLnBrk="1" fontAlgn="auto" latinLnBrk="0" hangingPunct="1">
              <a:lnSpc>
                <a:spcPct val="100000"/>
              </a:lnSpc>
              <a:spcBef>
                <a:spcPts val="0"/>
              </a:spcBef>
              <a:spcAft>
                <a:spcPts val="0"/>
              </a:spcAft>
              <a:buClrTx/>
              <a:buSzTx/>
              <a:buFontTx/>
              <a:buNone/>
              <a:tabLst/>
              <a:defRPr/>
            </a:pPr>
            <a:r>
              <a:rPr kumimoji="1" lang="ja-JP" altLang="en-US" sz="1050" b="1" i="0" u="none" strike="noStrike" kern="1200" cap="none" spc="0" normalizeH="0" baseline="0" noProof="0" dirty="0">
                <a:ln>
                  <a:noFill/>
                </a:ln>
                <a:solidFill>
                  <a:srgbClr val="575757"/>
                </a:solidFill>
                <a:effectLst/>
                <a:uLnTx/>
                <a:uFillTx/>
                <a:latin typeface="Yu Gothic UI"/>
                <a:ea typeface="Yu Gothic UI"/>
                <a:sym typeface="Yu Gothic UI" panose="020B0500000000000000" pitchFamily="50" charset="-128"/>
              </a:rPr>
              <a:t>コンソーシアム</a:t>
            </a:r>
            <a:r>
              <a:rPr lang="ja-JP" altLang="en-US" sz="1050" b="1" dirty="0">
                <a:solidFill>
                  <a:srgbClr val="575757"/>
                </a:solidFill>
                <a:latin typeface="Yu Gothic UI"/>
                <a:ea typeface="Yu Gothic UI"/>
                <a:sym typeface="Yu Gothic UI" panose="020B0500000000000000" pitchFamily="50" charset="-128"/>
              </a:rPr>
              <a:t>形式</a:t>
            </a:r>
            <a:r>
              <a:rPr kumimoji="1" lang="ja-JP" altLang="en-US" sz="1050" b="1" i="0" u="none" strike="noStrike" kern="1200" cap="none" spc="0" normalizeH="0" baseline="0" noProof="0" dirty="0">
                <a:ln>
                  <a:noFill/>
                </a:ln>
                <a:solidFill>
                  <a:srgbClr val="575757"/>
                </a:solidFill>
                <a:effectLst/>
                <a:uLnTx/>
                <a:uFillTx/>
                <a:latin typeface="Yu Gothic UI"/>
                <a:ea typeface="Yu Gothic UI"/>
                <a:sym typeface="Yu Gothic UI" panose="020B0500000000000000" pitchFamily="50" charset="-128"/>
              </a:rPr>
              <a:t>の場合、事業者ごとにスライド作成</a:t>
            </a:r>
            <a:endParaRPr kumimoji="1" lang="en-US" altLang="ja-JP" sz="1050" b="1" i="0" u="none" strike="noStrike" kern="1200" cap="none" spc="0" normalizeH="0" baseline="0" noProof="0" dirty="0">
              <a:ln>
                <a:noFill/>
              </a:ln>
              <a:solidFill>
                <a:srgbClr val="575757"/>
              </a:solidFill>
              <a:effectLst/>
              <a:uLnTx/>
              <a:uFillTx/>
              <a:latin typeface="Yu Gothic UI"/>
              <a:ea typeface="Yu Gothic UI"/>
              <a:sym typeface="Yu Gothic UI" panose="020B0500000000000000" pitchFamily="50" charset="-128"/>
            </a:endParaRPr>
          </a:p>
          <a:p>
            <a:pPr marL="0" marR="0" lvl="0" indent="0" algn="ctr" defTabSz="742950" rtl="0" eaLnBrk="1" fontAlgn="auto" latinLnBrk="0" hangingPunct="1">
              <a:lnSpc>
                <a:spcPct val="100000"/>
              </a:lnSpc>
              <a:spcBef>
                <a:spcPts val="0"/>
              </a:spcBef>
              <a:spcAft>
                <a:spcPts val="0"/>
              </a:spcAft>
              <a:buClrTx/>
              <a:buSzTx/>
              <a:buFontTx/>
              <a:buNone/>
              <a:tabLst/>
              <a:defRPr/>
            </a:pPr>
            <a:r>
              <a:rPr kumimoji="1" lang="ja-JP" altLang="en-US" sz="1050" b="1" i="0" u="none" strike="noStrike" kern="1200" cap="none" spc="0" normalizeH="0" baseline="0" noProof="0" dirty="0">
                <a:ln>
                  <a:noFill/>
                </a:ln>
                <a:solidFill>
                  <a:srgbClr val="575757"/>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（株式会社</a:t>
            </a:r>
            <a:r>
              <a:rPr kumimoji="1" lang="en-US" altLang="ja-JP" sz="1050" b="1" i="0" u="none" strike="noStrike" kern="1200" cap="none" spc="0" normalizeH="0" baseline="0" noProof="0" dirty="0">
                <a:ln>
                  <a:noFill/>
                </a:ln>
                <a:solidFill>
                  <a:srgbClr val="575757"/>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XXXX</a:t>
            </a:r>
            <a:r>
              <a:rPr kumimoji="1" lang="ja-JP" altLang="en-US" sz="1050" b="1" i="0" u="none" strike="noStrike" kern="1200" cap="none" spc="0" normalizeH="0" baseline="0" noProof="0" dirty="0">
                <a:ln>
                  <a:noFill/>
                </a:ln>
                <a:solidFill>
                  <a:srgbClr val="575757"/>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p>
        </p:txBody>
      </p:sp>
    </p:spTree>
    <p:extLst>
      <p:ext uri="{BB962C8B-B14F-4D97-AF65-F5344CB8AC3E}">
        <p14:creationId xmlns:p14="http://schemas.microsoft.com/office/powerpoint/2010/main" val="106120926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6" name="think-cell data - do not delete" hidden="1">
            <a:extLst>
              <a:ext uri="{FF2B5EF4-FFF2-40B4-BE49-F238E27FC236}">
                <a16:creationId xmlns:a16="http://schemas.microsoft.com/office/drawing/2014/main" id="{33CBD815-16C0-20CD-98DF-97D502360CB6}"/>
              </a:ext>
            </a:extLst>
          </p:cNvPr>
          <p:cNvGraphicFramePr>
            <a:graphicFrameLocks/>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13" imgW="277" imgH="277" progId="TCLayout.ActiveDocument.1">
                  <p:embed/>
                </p:oleObj>
              </mc:Choice>
              <mc:Fallback>
                <p:oleObj name="think-cellスライド" r:id="rId13" imgW="277" imgH="277" progId="TCLayout.ActiveDocument.1">
                  <p:embed/>
                  <p:pic>
                    <p:nvPicPr>
                      <p:cNvPr id="6" name="think-cell data - do not delete" hidden="1">
                        <a:extLst>
                          <a:ext uri="{FF2B5EF4-FFF2-40B4-BE49-F238E27FC236}">
                            <a16:creationId xmlns:a16="http://schemas.microsoft.com/office/drawing/2014/main" id="{33CBD815-16C0-20CD-98DF-97D502360CB6}"/>
                          </a:ext>
                        </a:extLst>
                      </p:cNvPr>
                      <p:cNvPicPr/>
                      <p:nvPr/>
                    </p:nvPicPr>
                    <p:blipFill>
                      <a:blip r:embed="rId14"/>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2330FEC4-384B-E885-FC46-B4F3E3EC6091}"/>
              </a:ext>
            </a:extLst>
          </p:cNvPr>
          <p:cNvSpPr>
            <a:spLocks noGrp="1"/>
          </p:cNvSpPr>
          <p:nvPr>
            <p:ph type="title"/>
          </p:nvPr>
        </p:nvSpPr>
        <p:spPr/>
        <p:txBody>
          <a:bodyPr vert="horz"/>
          <a:lstStyle/>
          <a:p>
            <a:r>
              <a:rPr kumimoji="1" lang="ja-JP" altLang="en-US"/>
              <a:t>目次</a:t>
            </a:r>
          </a:p>
        </p:txBody>
      </p:sp>
      <p:sp>
        <p:nvSpPr>
          <p:cNvPr id="30" name="Text Placeholder 2">
            <a:hlinkClick r:id="rId15" action="ppaction://hlinksldjump"/>
            <a:extLst>
              <a:ext uri="{FF2B5EF4-FFF2-40B4-BE49-F238E27FC236}">
                <a16:creationId xmlns:a16="http://schemas.microsoft.com/office/drawing/2014/main" id="{D75C82A3-6F64-1CAF-13FF-5588D7DAE5E6}"/>
              </a:ext>
            </a:extLst>
          </p:cNvPr>
          <p:cNvSpPr>
            <a:spLocks/>
          </p:cNvSpPr>
          <p:nvPr>
            <p:custDataLst>
              <p:tags r:id="rId2"/>
            </p:custDataLst>
          </p:nvPr>
        </p:nvSpPr>
        <p:spPr bwMode="auto">
          <a:xfrm>
            <a:off x="1752600" y="2041525"/>
            <a:ext cx="6477000" cy="285750"/>
          </a:xfrm>
          <a:prstGeom prst="rect">
            <a:avLst/>
          </a:prstGeom>
          <a:noFill/>
          <a:ln w="127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0" rIns="0" bIns="41275"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spcBef>
                <a:spcPct val="0"/>
              </a:spcBef>
              <a:spcAft>
                <a:spcPct val="0"/>
              </a:spcAft>
              <a:buNone/>
            </a:pPr>
            <a:r>
              <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①経営力</a:t>
            </a:r>
          </a:p>
        </p:txBody>
      </p:sp>
      <p:sp>
        <p:nvSpPr>
          <p:cNvPr id="3" name="Text Placeholder 2">
            <a:hlinkClick r:id="rId16" action="ppaction://hlinksldjump"/>
            <a:extLst>
              <a:ext uri="{FF2B5EF4-FFF2-40B4-BE49-F238E27FC236}">
                <a16:creationId xmlns:a16="http://schemas.microsoft.com/office/drawing/2014/main" id="{4CCBC606-835B-96CD-7F65-922A6E66B95C}"/>
              </a:ext>
            </a:extLst>
          </p:cNvPr>
          <p:cNvSpPr>
            <a:spLocks/>
          </p:cNvSpPr>
          <p:nvPr>
            <p:custDataLst>
              <p:tags r:id="rId3"/>
            </p:custDataLst>
          </p:nvPr>
        </p:nvSpPr>
        <p:spPr bwMode="auto">
          <a:xfrm>
            <a:off x="1752600" y="2327275"/>
            <a:ext cx="6477000" cy="325438"/>
          </a:xfrm>
          <a:prstGeom prst="rect">
            <a:avLst/>
          </a:prstGeom>
          <a:noFill/>
          <a:ln w="12700" cmpd="sng" algn="ctr">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39688" rIns="0" bIns="41275"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②先進性・成長性</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4" name="Text Placeholder 2">
            <a:hlinkClick r:id="rId17" action="ppaction://hlinksldjump"/>
            <a:extLst>
              <a:ext uri="{FF2B5EF4-FFF2-40B4-BE49-F238E27FC236}">
                <a16:creationId xmlns:a16="http://schemas.microsoft.com/office/drawing/2014/main" id="{A595B89B-9734-7CD2-C7C0-226B1B3FB6D8}"/>
              </a:ext>
            </a:extLst>
          </p:cNvPr>
          <p:cNvSpPr>
            <a:spLocks/>
          </p:cNvSpPr>
          <p:nvPr>
            <p:custDataLst>
              <p:tags r:id="rId4"/>
            </p:custDataLst>
          </p:nvPr>
        </p:nvSpPr>
        <p:spPr bwMode="auto">
          <a:xfrm>
            <a:off x="1752600" y="2652714"/>
            <a:ext cx="6477000" cy="366713"/>
          </a:xfrm>
          <a:prstGeom prst="rect">
            <a:avLst/>
          </a:prstGeom>
          <a:noFill/>
          <a:ln w="127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39688" rIns="0" bIns="82550"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③地域への波及効果</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33" name="Text Placeholder 2">
            <a:extLst>
              <a:ext uri="{FF2B5EF4-FFF2-40B4-BE49-F238E27FC236}">
                <a16:creationId xmlns:a16="http://schemas.microsoft.com/office/drawing/2014/main" id="{4ECAB8A4-4070-2116-6C51-E0AA1B2F404E}"/>
              </a:ext>
            </a:extLst>
          </p:cNvPr>
          <p:cNvSpPr>
            <a:spLocks/>
          </p:cNvSpPr>
          <p:nvPr>
            <p:custDataLst>
              <p:tags r:id="rId5"/>
            </p:custDataLst>
          </p:nvPr>
        </p:nvSpPr>
        <p:spPr bwMode="auto">
          <a:xfrm>
            <a:off x="1752600" y="3019425"/>
            <a:ext cx="6477000" cy="406400"/>
          </a:xfrm>
          <a:prstGeom prst="rect">
            <a:avLst/>
          </a:prstGeom>
          <a:noFill/>
          <a:ln w="12700" cmpd="sng" algn="ctr">
            <a:solidFill>
              <a:schemeClr val="accent1"/>
            </a:solidFill>
          </a:ln>
          <a:effectLst/>
          <a:extLst>
            <a:ext uri="{909E8E84-426E-40DD-AFC4-6F175D3DCCD1}">
              <a14:hiddenFill xmlns:a14="http://schemas.microsoft.com/office/drawing/2010/main">
                <a:solidFill>
                  <a:schemeClr val="bg1"/>
                </a:solidFill>
              </a14:hiddenFill>
            </a:ext>
          </a:extLst>
        </p:spPr>
        <p:txBody>
          <a:bodyPr vert="horz" wrap="none" lIns="80963" tIns="80963" rIns="0" bIns="80963"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④</a:t>
            </a:r>
            <a:r>
              <a:rPr kumimoji="1" lang="ja-JP" altLang="en-US"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大規模投資・費用対効果</a:t>
            </a:r>
          </a:p>
        </p:txBody>
      </p:sp>
      <p:sp>
        <p:nvSpPr>
          <p:cNvPr id="9" name="Text Placeholder 2">
            <a:hlinkClick r:id="rId18" action="ppaction://hlinksldjump"/>
            <a:extLst>
              <a:ext uri="{FF2B5EF4-FFF2-40B4-BE49-F238E27FC236}">
                <a16:creationId xmlns:a16="http://schemas.microsoft.com/office/drawing/2014/main" id="{7A2F1C0D-AC46-468F-39CC-8462DB21D815}"/>
              </a:ext>
            </a:extLst>
          </p:cNvPr>
          <p:cNvSpPr>
            <a:spLocks/>
          </p:cNvSpPr>
          <p:nvPr>
            <p:custDataLst>
              <p:tags r:id="rId6"/>
            </p:custDataLst>
          </p:nvPr>
        </p:nvSpPr>
        <p:spPr bwMode="auto">
          <a:xfrm>
            <a:off x="1752600" y="3425824"/>
            <a:ext cx="6477000" cy="355600"/>
          </a:xfrm>
          <a:prstGeom prst="rect">
            <a:avLst/>
          </a:prstGeom>
          <a:solidFill>
            <a:schemeClr val="accent1"/>
          </a:solidFill>
          <a:ln w="38100" cmpd="sng" algn="ctr">
            <a:solidFill>
              <a:schemeClr val="bg1"/>
            </a:solidFill>
          </a:ln>
          <a:effectLst/>
        </p:spPr>
        <p:txBody>
          <a:bodyPr vert="horz" wrap="none" lIns="80963" tIns="71438" rIns="0" bIns="71438"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422400" lvl="1" indent="-42988">
              <a:spcBef>
                <a:spcPct val="0"/>
              </a:spcBef>
              <a:spcAft>
                <a:spcPct val="0"/>
              </a:spcAft>
              <a:buNone/>
            </a:pPr>
            <a:r>
              <a:rPr lang="ja-JP" altLang="en-US" b="1">
                <a:solidFill>
                  <a:schemeClr val="bg1"/>
                </a:solidFill>
                <a:effectLst/>
                <a:latin typeface="Yu Gothic UI" panose="020B0500000000000000" pitchFamily="50" charset="-128"/>
                <a:ea typeface="Yu Gothic UI" panose="020B0500000000000000" pitchFamily="50" charset="-128"/>
                <a:sym typeface="Yu Gothic UI" panose="020B0500000000000000" pitchFamily="50" charset="-128"/>
              </a:rPr>
              <a:t>（ア）リスクを取った投資規模</a:t>
            </a:r>
            <a:endParaRPr kumimoji="1" lang="ja-JP" altLang="en-US" b="1">
              <a:solidFill>
                <a:schemeClr val="bg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38" name="Text Placeholder 2">
            <a:hlinkClick r:id="rId19" action="ppaction://hlinksldjump"/>
            <a:extLst>
              <a:ext uri="{FF2B5EF4-FFF2-40B4-BE49-F238E27FC236}">
                <a16:creationId xmlns:a16="http://schemas.microsoft.com/office/drawing/2014/main" id="{578A7759-996F-8A8E-A709-B914E8CD5319}"/>
              </a:ext>
            </a:extLst>
          </p:cNvPr>
          <p:cNvSpPr>
            <a:spLocks/>
          </p:cNvSpPr>
          <p:nvPr>
            <p:custDataLst>
              <p:tags r:id="rId7"/>
            </p:custDataLst>
          </p:nvPr>
        </p:nvSpPr>
        <p:spPr bwMode="auto">
          <a:xfrm>
            <a:off x="1752600" y="3781425"/>
            <a:ext cx="6477000" cy="354013"/>
          </a:xfrm>
          <a:prstGeom prst="rect">
            <a:avLst/>
          </a:prstGeom>
          <a:solidFill>
            <a:schemeClr val="accent1"/>
          </a:solidFill>
          <a:ln w="38100" cmpd="sng" algn="ctr">
            <a:solidFill>
              <a:schemeClr val="bg1"/>
            </a:solidFill>
          </a:ln>
          <a:effectLst/>
        </p:spPr>
        <p:txBody>
          <a:bodyPr vert="horz" wrap="none" lIns="80963" tIns="69850" rIns="0" bIns="71438"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422400" lvl="1" indent="-42988">
              <a:spcBef>
                <a:spcPct val="0"/>
              </a:spcBef>
              <a:spcAft>
                <a:spcPct val="0"/>
              </a:spcAft>
              <a:buNone/>
            </a:pPr>
            <a:r>
              <a:rPr lang="ja-JP" altLang="en-US" b="1">
                <a:solidFill>
                  <a:schemeClr val="bg1"/>
                </a:solidFill>
                <a:effectLst/>
                <a:latin typeface="Yu Gothic UI" panose="020B0500000000000000" pitchFamily="50" charset="-128"/>
                <a:ea typeface="Yu Gothic UI" panose="020B0500000000000000" pitchFamily="50" charset="-128"/>
                <a:sym typeface="Yu Gothic UI" panose="020B0500000000000000" pitchFamily="50" charset="-128"/>
              </a:rPr>
              <a:t>（イ）費用対効果</a:t>
            </a:r>
            <a:endParaRPr kumimoji="1" lang="ja-JP" altLang="en-US" b="1">
              <a:solidFill>
                <a:schemeClr val="bg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8" name="Text Placeholder 2">
            <a:hlinkClick r:id="rId20" action="ppaction://hlinksldjump"/>
            <a:extLst>
              <a:ext uri="{FF2B5EF4-FFF2-40B4-BE49-F238E27FC236}">
                <a16:creationId xmlns:a16="http://schemas.microsoft.com/office/drawing/2014/main" id="{6D9BA04A-E802-F641-D59E-A833337A1076}"/>
              </a:ext>
            </a:extLst>
          </p:cNvPr>
          <p:cNvSpPr>
            <a:spLocks/>
          </p:cNvSpPr>
          <p:nvPr>
            <p:custDataLst>
              <p:tags r:id="rId8"/>
            </p:custDataLst>
          </p:nvPr>
        </p:nvSpPr>
        <p:spPr bwMode="auto">
          <a:xfrm>
            <a:off x="1752600" y="4135437"/>
            <a:ext cx="6477000" cy="355600"/>
          </a:xfrm>
          <a:prstGeom prst="rect">
            <a:avLst/>
          </a:prstGeom>
          <a:solidFill>
            <a:schemeClr val="accent1"/>
          </a:solidFill>
          <a:ln w="38100" cmpd="sng" algn="ctr">
            <a:solidFill>
              <a:schemeClr val="bg1"/>
            </a:solidFill>
          </a:ln>
          <a:effectLst/>
        </p:spPr>
        <p:txBody>
          <a:bodyPr vert="horz" wrap="none" lIns="80963" tIns="71438" rIns="0" bIns="71438"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422400" lvl="1" indent="-42988">
              <a:spcBef>
                <a:spcPct val="0"/>
              </a:spcBef>
              <a:spcAft>
                <a:spcPct val="0"/>
              </a:spcAft>
              <a:buNone/>
            </a:pPr>
            <a:r>
              <a:rPr lang="ja-JP" altLang="en-US" b="1">
                <a:solidFill>
                  <a:schemeClr val="bg1"/>
                </a:solidFill>
                <a:effectLst/>
                <a:latin typeface="Yu Gothic UI" panose="020B0500000000000000" pitchFamily="50" charset="-128"/>
                <a:ea typeface="Yu Gothic UI" panose="020B0500000000000000" pitchFamily="50" charset="-128"/>
                <a:sym typeface="Yu Gothic UI" panose="020B0500000000000000" pitchFamily="50" charset="-128"/>
              </a:rPr>
              <a:t>（ウ）企業の行動変容</a:t>
            </a:r>
            <a:endParaRPr kumimoji="1" lang="ja-JP" altLang="en-US" b="1">
              <a:solidFill>
                <a:schemeClr val="bg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7" name="Text Placeholder 2">
            <a:hlinkClick r:id="rId21" action="ppaction://hlinksldjump"/>
            <a:extLst>
              <a:ext uri="{FF2B5EF4-FFF2-40B4-BE49-F238E27FC236}">
                <a16:creationId xmlns:a16="http://schemas.microsoft.com/office/drawing/2014/main" id="{19B78F12-CC75-E155-43BC-31FF0C3B1D96}"/>
              </a:ext>
            </a:extLst>
          </p:cNvPr>
          <p:cNvSpPr>
            <a:spLocks/>
          </p:cNvSpPr>
          <p:nvPr>
            <p:custDataLst>
              <p:tags r:id="rId9"/>
            </p:custDataLst>
          </p:nvPr>
        </p:nvSpPr>
        <p:spPr bwMode="auto">
          <a:xfrm>
            <a:off x="1752600" y="4491038"/>
            <a:ext cx="6477000" cy="325438"/>
          </a:xfrm>
          <a:prstGeom prst="rect">
            <a:avLst/>
          </a:prstGeom>
          <a:noFill/>
          <a:ln w="12700" cmpd="sng" algn="ctr">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80963" rIns="0" bIns="0"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⑤</a:t>
            </a:r>
            <a:r>
              <a:rPr lang="ja-JP" altLang="en-US">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実現可能性</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10" name="Text Placeholder 2">
            <a:hlinkClick r:id="rId21" action="ppaction://hlinksldjump"/>
            <a:extLst>
              <a:ext uri="{FF2B5EF4-FFF2-40B4-BE49-F238E27FC236}">
                <a16:creationId xmlns:a16="http://schemas.microsoft.com/office/drawing/2014/main" id="{12046787-F0BA-DE63-B327-0992B3E36791}"/>
              </a:ext>
            </a:extLst>
          </p:cNvPr>
          <p:cNvSpPr>
            <a:spLocks/>
          </p:cNvSpPr>
          <p:nvPr>
            <p:custDataLst>
              <p:tags r:id="rId10"/>
            </p:custDataLst>
          </p:nvPr>
        </p:nvSpPr>
        <p:spPr bwMode="auto">
          <a:xfrm>
            <a:off x="1752600" y="4844184"/>
            <a:ext cx="6477000" cy="285750"/>
          </a:xfrm>
          <a:prstGeom prst="rect">
            <a:avLst/>
          </a:prstGeom>
          <a:noFill/>
          <a:ln w="12700" cmpd="sng" algn="ctr">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41275" rIns="0" bIns="0"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⑥補助金の必要性</a:t>
            </a:r>
          </a:p>
        </p:txBody>
      </p:sp>
    </p:spTree>
    <p:extLst>
      <p:ext uri="{BB962C8B-B14F-4D97-AF65-F5344CB8AC3E}">
        <p14:creationId xmlns:p14="http://schemas.microsoft.com/office/powerpoint/2010/main" val="134104312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3FDEE10-49C8-FFAE-2EBB-3EABA8CCF59A}"/>
            </a:ext>
          </a:extLst>
        </p:cNvPr>
        <p:cNvGrpSpPr/>
        <p:nvPr/>
      </p:nvGrpSpPr>
      <p:grpSpPr>
        <a:xfrm>
          <a:off x="0" y="0"/>
          <a:ext cx="0" cy="0"/>
          <a:chOff x="0" y="0"/>
          <a:chExt cx="0" cy="0"/>
        </a:xfrm>
      </p:grpSpPr>
      <p:graphicFrame>
        <p:nvGraphicFramePr>
          <p:cNvPr id="6" name="think-cell data - do not delete" hidden="1">
            <a:extLst>
              <a:ext uri="{FF2B5EF4-FFF2-40B4-BE49-F238E27FC236}">
                <a16:creationId xmlns:a16="http://schemas.microsoft.com/office/drawing/2014/main" id="{7F794816-05AA-6649-7D7F-7D93BF932878}"/>
              </a:ext>
            </a:extLst>
          </p:cNvPr>
          <p:cNvGraphicFramePr>
            <a:graphicFrameLocks/>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13" imgW="277" imgH="277" progId="TCLayout.ActiveDocument.1">
                  <p:embed/>
                </p:oleObj>
              </mc:Choice>
              <mc:Fallback>
                <p:oleObj name="think-cellスライド" r:id="rId13" imgW="277" imgH="277" progId="TCLayout.ActiveDocument.1">
                  <p:embed/>
                  <p:pic>
                    <p:nvPicPr>
                      <p:cNvPr id="6" name="think-cell data - do not delete" hidden="1">
                        <a:extLst>
                          <a:ext uri="{FF2B5EF4-FFF2-40B4-BE49-F238E27FC236}">
                            <a16:creationId xmlns:a16="http://schemas.microsoft.com/office/drawing/2014/main" id="{7F794816-05AA-6649-7D7F-7D93BF932878}"/>
                          </a:ext>
                        </a:extLst>
                      </p:cNvPr>
                      <p:cNvPicPr/>
                      <p:nvPr/>
                    </p:nvPicPr>
                    <p:blipFill>
                      <a:blip r:embed="rId14"/>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EDCE7E46-805E-123B-0437-8B3604606730}"/>
              </a:ext>
            </a:extLst>
          </p:cNvPr>
          <p:cNvSpPr>
            <a:spLocks noGrp="1"/>
          </p:cNvSpPr>
          <p:nvPr>
            <p:ph type="title"/>
          </p:nvPr>
        </p:nvSpPr>
        <p:spPr/>
        <p:txBody>
          <a:bodyPr vert="horz"/>
          <a:lstStyle/>
          <a:p>
            <a:r>
              <a:rPr kumimoji="1" lang="ja-JP" altLang="en-US"/>
              <a:t>目次</a:t>
            </a:r>
          </a:p>
        </p:txBody>
      </p:sp>
      <p:sp>
        <p:nvSpPr>
          <p:cNvPr id="3" name="Text Placeholder 2">
            <a:hlinkClick r:id="rId15" action="ppaction://hlinksldjump"/>
            <a:extLst>
              <a:ext uri="{FF2B5EF4-FFF2-40B4-BE49-F238E27FC236}">
                <a16:creationId xmlns:a16="http://schemas.microsoft.com/office/drawing/2014/main" id="{4478BFFE-2BEE-CD90-42EF-C3F5D9E18162}"/>
              </a:ext>
            </a:extLst>
          </p:cNvPr>
          <p:cNvSpPr>
            <a:spLocks/>
          </p:cNvSpPr>
          <p:nvPr>
            <p:custDataLst>
              <p:tags r:id="rId2"/>
            </p:custDataLst>
          </p:nvPr>
        </p:nvSpPr>
        <p:spPr bwMode="auto">
          <a:xfrm>
            <a:off x="1752600" y="2112964"/>
            <a:ext cx="6477000" cy="284163"/>
          </a:xfrm>
          <a:prstGeom prst="rect">
            <a:avLst/>
          </a:prstGeom>
          <a:noFill/>
          <a:ln w="127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0" rIns="0" bIns="39688"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spcBef>
                <a:spcPct val="0"/>
              </a:spcBef>
              <a:spcAft>
                <a:spcPct val="0"/>
              </a:spcAft>
              <a:buNone/>
            </a:pPr>
            <a:r>
              <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①経営力</a:t>
            </a:r>
          </a:p>
        </p:txBody>
      </p:sp>
      <p:sp>
        <p:nvSpPr>
          <p:cNvPr id="4" name="Text Placeholder 2">
            <a:hlinkClick r:id="rId16" action="ppaction://hlinksldjump"/>
            <a:extLst>
              <a:ext uri="{FF2B5EF4-FFF2-40B4-BE49-F238E27FC236}">
                <a16:creationId xmlns:a16="http://schemas.microsoft.com/office/drawing/2014/main" id="{8D45AEC3-4FCE-45C7-1828-BDE48501D805}"/>
              </a:ext>
            </a:extLst>
          </p:cNvPr>
          <p:cNvSpPr>
            <a:spLocks/>
          </p:cNvSpPr>
          <p:nvPr>
            <p:custDataLst>
              <p:tags r:id="rId3"/>
            </p:custDataLst>
          </p:nvPr>
        </p:nvSpPr>
        <p:spPr bwMode="auto">
          <a:xfrm>
            <a:off x="1752600" y="2397126"/>
            <a:ext cx="6477000" cy="327025"/>
          </a:xfrm>
          <a:prstGeom prst="rect">
            <a:avLst/>
          </a:prstGeom>
          <a:noFill/>
          <a:ln w="12700" cmpd="sng" algn="ctr">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41275" rIns="0" bIns="41275"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②先進性・成長性</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5" name="Text Placeholder 2">
            <a:hlinkClick r:id="rId17" action="ppaction://hlinksldjump"/>
            <a:extLst>
              <a:ext uri="{FF2B5EF4-FFF2-40B4-BE49-F238E27FC236}">
                <a16:creationId xmlns:a16="http://schemas.microsoft.com/office/drawing/2014/main" id="{0FFD3F9D-8004-2BA3-27CF-A5B20AD3DA71}"/>
              </a:ext>
            </a:extLst>
          </p:cNvPr>
          <p:cNvSpPr>
            <a:spLocks/>
          </p:cNvSpPr>
          <p:nvPr>
            <p:custDataLst>
              <p:tags r:id="rId4"/>
            </p:custDataLst>
          </p:nvPr>
        </p:nvSpPr>
        <p:spPr bwMode="auto">
          <a:xfrm>
            <a:off x="1752600" y="2724151"/>
            <a:ext cx="6477000" cy="365125"/>
          </a:xfrm>
          <a:prstGeom prst="rect">
            <a:avLst/>
          </a:prstGeom>
          <a:noFill/>
          <a:ln w="127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39688" rIns="0" bIns="80963"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③地域への波及効果</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7" name="Text Placeholder 2">
            <a:hlinkClick r:id="" action="ppaction://noaction"/>
            <a:extLst>
              <a:ext uri="{FF2B5EF4-FFF2-40B4-BE49-F238E27FC236}">
                <a16:creationId xmlns:a16="http://schemas.microsoft.com/office/drawing/2014/main" id="{67A9C537-D944-3C70-0805-2FBABF47E787}"/>
              </a:ext>
            </a:extLst>
          </p:cNvPr>
          <p:cNvSpPr>
            <a:spLocks/>
          </p:cNvSpPr>
          <p:nvPr>
            <p:custDataLst>
              <p:tags r:id="rId5"/>
            </p:custDataLst>
          </p:nvPr>
        </p:nvSpPr>
        <p:spPr bwMode="auto">
          <a:xfrm>
            <a:off x="1752600" y="3089275"/>
            <a:ext cx="6477000" cy="407988"/>
          </a:xfrm>
          <a:prstGeom prst="rect">
            <a:avLst/>
          </a:prstGeom>
          <a:noFill/>
          <a:ln w="12700" cmpd="sng" algn="ctr">
            <a:solidFill>
              <a:schemeClr val="accent1"/>
            </a:solidFill>
          </a:ln>
          <a:effectLst/>
          <a:extLst>
            <a:ext uri="{909E8E84-426E-40DD-AFC4-6F175D3DCCD1}">
              <a14:hiddenFill xmlns:a14="http://schemas.microsoft.com/office/drawing/2010/main">
                <a:solidFill>
                  <a:schemeClr val="bg1"/>
                </a:solidFill>
              </a14:hiddenFill>
            </a:ext>
          </a:extLst>
        </p:spPr>
        <p:txBody>
          <a:bodyPr vert="horz" wrap="none" lIns="80963" tIns="82550" rIns="0" bIns="80963"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④</a:t>
            </a:r>
            <a:r>
              <a:rPr kumimoji="1" lang="ja-JP" altLang="en-US"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大規模投資・費用対効果</a:t>
            </a:r>
          </a:p>
        </p:txBody>
      </p:sp>
      <p:sp>
        <p:nvSpPr>
          <p:cNvPr id="11" name="Text Placeholder 2">
            <a:extLst>
              <a:ext uri="{FF2B5EF4-FFF2-40B4-BE49-F238E27FC236}">
                <a16:creationId xmlns:a16="http://schemas.microsoft.com/office/drawing/2014/main" id="{982613AF-5F60-E027-9F35-D991293E57CA}"/>
              </a:ext>
            </a:extLst>
          </p:cNvPr>
          <p:cNvSpPr>
            <a:spLocks/>
          </p:cNvSpPr>
          <p:nvPr>
            <p:custDataLst>
              <p:tags r:id="rId6"/>
            </p:custDataLst>
          </p:nvPr>
        </p:nvSpPr>
        <p:spPr bwMode="auto">
          <a:xfrm>
            <a:off x="1752600" y="3497263"/>
            <a:ext cx="6477000" cy="354013"/>
          </a:xfrm>
          <a:prstGeom prst="rect">
            <a:avLst/>
          </a:prstGeom>
          <a:solidFill>
            <a:schemeClr val="accent1"/>
          </a:solidFill>
          <a:ln w="12700" cmpd="sng" algn="ctr">
            <a:solidFill>
              <a:schemeClr val="bg1"/>
            </a:solidFill>
          </a:ln>
          <a:effectLst/>
        </p:spPr>
        <p:txBody>
          <a:bodyPr vert="horz" wrap="none" lIns="80963" tIns="71438" rIns="0" bIns="69850"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422400" lvl="1" indent="-42988">
              <a:spcBef>
                <a:spcPct val="0"/>
              </a:spcBef>
              <a:spcAft>
                <a:spcPct val="0"/>
              </a:spcAft>
              <a:buNone/>
            </a:pPr>
            <a:r>
              <a:rPr lang="ja-JP" altLang="en-US" b="1">
                <a:solidFill>
                  <a:schemeClr val="bg1"/>
                </a:solidFill>
                <a:effectLst/>
                <a:latin typeface="Yu Gothic UI" panose="020B0500000000000000" pitchFamily="50" charset="-128"/>
                <a:ea typeface="Yu Gothic UI" panose="020B0500000000000000" pitchFamily="50" charset="-128"/>
                <a:sym typeface="Yu Gothic UI" panose="020B0500000000000000" pitchFamily="50" charset="-128"/>
              </a:rPr>
              <a:t>（ア）リスクを取った投資規模</a:t>
            </a:r>
            <a:endParaRPr kumimoji="1" lang="ja-JP" altLang="en-US" b="1">
              <a:solidFill>
                <a:schemeClr val="bg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8" name="Text Placeholder 2">
            <a:hlinkClick r:id="rId18" action="ppaction://hlinksldjump"/>
            <a:extLst>
              <a:ext uri="{FF2B5EF4-FFF2-40B4-BE49-F238E27FC236}">
                <a16:creationId xmlns:a16="http://schemas.microsoft.com/office/drawing/2014/main" id="{6D9821C6-44F5-0388-081A-2BCC5A1DE22A}"/>
              </a:ext>
            </a:extLst>
          </p:cNvPr>
          <p:cNvSpPr>
            <a:spLocks/>
          </p:cNvSpPr>
          <p:nvPr>
            <p:custDataLst>
              <p:tags r:id="rId7"/>
            </p:custDataLst>
          </p:nvPr>
        </p:nvSpPr>
        <p:spPr bwMode="auto">
          <a:xfrm>
            <a:off x="1752600" y="3851275"/>
            <a:ext cx="6477000" cy="320675"/>
          </a:xfrm>
          <a:prstGeom prst="rect">
            <a:avLst/>
          </a:prstGeom>
          <a:noFill/>
          <a:ln w="127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sng" algn="ctr">
                <a:solidFill>
                  <a:schemeClr val="bg1"/>
                </a:solidFill>
              </a14:hiddenLine>
            </a:ext>
          </a:extLst>
        </p:spPr>
        <p:txBody>
          <a:bodyPr vert="horz" wrap="none" lIns="80963" tIns="71438" rIns="0" bIns="36513"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422400" lvl="1" indent="-42988">
              <a:spcBef>
                <a:spcPct val="0"/>
              </a:spcBef>
              <a:spcAft>
                <a:spcPct val="0"/>
              </a:spcAft>
              <a:buNone/>
            </a:pPr>
            <a:r>
              <a:rPr lang="ja-JP" altLang="en-US">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（イ）費用対効果</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9" name="Text Placeholder 2">
            <a:hlinkClick r:id="rId19" action="ppaction://hlinksldjump"/>
            <a:extLst>
              <a:ext uri="{FF2B5EF4-FFF2-40B4-BE49-F238E27FC236}">
                <a16:creationId xmlns:a16="http://schemas.microsoft.com/office/drawing/2014/main" id="{90EE9CDD-2FAE-5D96-EA1F-258C6DE267AF}"/>
              </a:ext>
            </a:extLst>
          </p:cNvPr>
          <p:cNvSpPr>
            <a:spLocks/>
          </p:cNvSpPr>
          <p:nvPr>
            <p:custDataLst>
              <p:tags r:id="rId8"/>
            </p:custDataLst>
          </p:nvPr>
        </p:nvSpPr>
        <p:spPr bwMode="auto">
          <a:xfrm>
            <a:off x="1752600" y="4171950"/>
            <a:ext cx="6477000" cy="288925"/>
          </a:xfrm>
          <a:prstGeom prst="rect">
            <a:avLst/>
          </a:prstGeom>
          <a:noFill/>
          <a:ln w="127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sng" algn="ctr">
                <a:solidFill>
                  <a:schemeClr val="bg1"/>
                </a:solidFill>
              </a14:hiddenLine>
            </a:ext>
          </a:extLst>
        </p:spPr>
        <p:txBody>
          <a:bodyPr vert="horz" wrap="none" lIns="80963" tIns="34925" rIns="0" bIns="41275"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422400" lvl="1" indent="-42988">
              <a:spcBef>
                <a:spcPct val="0"/>
              </a:spcBef>
              <a:spcAft>
                <a:spcPct val="0"/>
              </a:spcAft>
              <a:buNone/>
            </a:pPr>
            <a:r>
              <a:rPr lang="ja-JP" altLang="en-US">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（ウ）企業の行動変容</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10" name="Text Placeholder 2">
            <a:hlinkClick r:id="rId20" action="ppaction://hlinksldjump"/>
            <a:extLst>
              <a:ext uri="{FF2B5EF4-FFF2-40B4-BE49-F238E27FC236}">
                <a16:creationId xmlns:a16="http://schemas.microsoft.com/office/drawing/2014/main" id="{5102DA79-42F8-D704-9CC4-F2CE482B4951}"/>
              </a:ext>
            </a:extLst>
          </p:cNvPr>
          <p:cNvSpPr>
            <a:spLocks/>
          </p:cNvSpPr>
          <p:nvPr>
            <p:custDataLst>
              <p:tags r:id="rId9"/>
            </p:custDataLst>
          </p:nvPr>
        </p:nvSpPr>
        <p:spPr bwMode="auto">
          <a:xfrm>
            <a:off x="1752600" y="4460876"/>
            <a:ext cx="6477000" cy="284163"/>
          </a:xfrm>
          <a:prstGeom prst="rect">
            <a:avLst/>
          </a:prstGeom>
          <a:noFill/>
          <a:ln w="12700" cmpd="sng" algn="ctr">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39688" rIns="0" bIns="0"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⑤</a:t>
            </a:r>
            <a:r>
              <a:rPr lang="ja-JP" altLang="en-US">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実現可能性</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14" name="Text Placeholder 2">
            <a:hlinkClick r:id="rId20" action="ppaction://hlinksldjump"/>
            <a:extLst>
              <a:ext uri="{FF2B5EF4-FFF2-40B4-BE49-F238E27FC236}">
                <a16:creationId xmlns:a16="http://schemas.microsoft.com/office/drawing/2014/main" id="{D043F6AA-A66B-A21D-CC4B-2AC64BD85CBA}"/>
              </a:ext>
            </a:extLst>
          </p:cNvPr>
          <p:cNvSpPr>
            <a:spLocks/>
          </p:cNvSpPr>
          <p:nvPr>
            <p:custDataLst>
              <p:tags r:id="rId10"/>
            </p:custDataLst>
          </p:nvPr>
        </p:nvSpPr>
        <p:spPr bwMode="auto">
          <a:xfrm>
            <a:off x="1752600" y="4751821"/>
            <a:ext cx="6477000" cy="285750"/>
          </a:xfrm>
          <a:prstGeom prst="rect">
            <a:avLst/>
          </a:prstGeom>
          <a:noFill/>
          <a:ln w="12700" cmpd="sng" algn="ctr">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41275" rIns="0" bIns="0"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⑥補助金の必要性</a:t>
            </a:r>
          </a:p>
        </p:txBody>
      </p:sp>
    </p:spTree>
    <p:extLst>
      <p:ext uri="{BB962C8B-B14F-4D97-AF65-F5344CB8AC3E}">
        <p14:creationId xmlns:p14="http://schemas.microsoft.com/office/powerpoint/2010/main" val="109270768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図 12">
            <a:extLst>
              <a:ext uri="{FF2B5EF4-FFF2-40B4-BE49-F238E27FC236}">
                <a16:creationId xmlns:a16="http://schemas.microsoft.com/office/drawing/2014/main" id="{965C8243-46C3-E6AC-7426-B0FC377CE69E}"/>
              </a:ext>
            </a:extLst>
          </p:cNvPr>
          <p:cNvPicPr>
            <a:picLocks noChangeAspect="1"/>
          </p:cNvPicPr>
          <p:nvPr/>
        </p:nvPicPr>
        <p:blipFill>
          <a:blip r:embed="rId4"/>
          <a:stretch>
            <a:fillRect/>
          </a:stretch>
        </p:blipFill>
        <p:spPr>
          <a:xfrm>
            <a:off x="381000" y="1391150"/>
            <a:ext cx="9144000" cy="1907974"/>
          </a:xfrm>
          <a:prstGeom prst="rect">
            <a:avLst/>
          </a:prstGeom>
        </p:spPr>
      </p:pic>
      <p:graphicFrame>
        <p:nvGraphicFramePr>
          <p:cNvPr id="4" name="think-cell data - do not delete" hidden="1">
            <a:extLst>
              <a:ext uri="{FF2B5EF4-FFF2-40B4-BE49-F238E27FC236}">
                <a16:creationId xmlns:a16="http://schemas.microsoft.com/office/drawing/2014/main" id="{53426064-91BC-637C-E1BD-318D211EFCEA}"/>
              </a:ext>
            </a:extLst>
          </p:cNvPr>
          <p:cNvGraphicFramePr>
            <a:graphicFrameLocks/>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5" imgW="277" imgH="277" progId="TCLayout.ActiveDocument.1">
                  <p:embed/>
                </p:oleObj>
              </mc:Choice>
              <mc:Fallback>
                <p:oleObj name="think-cellスライド" r:id="rId5" imgW="277" imgH="277" progId="TCLayout.ActiveDocument.1">
                  <p:embed/>
                  <p:pic>
                    <p:nvPicPr>
                      <p:cNvPr id="4" name="think-cell data - do not delete" hidden="1">
                        <a:extLst>
                          <a:ext uri="{FF2B5EF4-FFF2-40B4-BE49-F238E27FC236}">
                            <a16:creationId xmlns:a16="http://schemas.microsoft.com/office/drawing/2014/main" id="{53426064-91BC-637C-E1BD-318D211EFCEA}"/>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3CDFB531-0108-FB4A-C577-B69A12F6D17A}"/>
              </a:ext>
            </a:extLst>
          </p:cNvPr>
          <p:cNvSpPr>
            <a:spLocks noGrp="1"/>
          </p:cNvSpPr>
          <p:nvPr>
            <p:ph type="title"/>
          </p:nvPr>
        </p:nvSpPr>
        <p:spPr/>
        <p:txBody>
          <a:bodyPr/>
          <a:lstStyle/>
          <a:p>
            <a:endParaRPr kumimoji="1" lang="ja-JP" altLang="en-US"/>
          </a:p>
        </p:txBody>
      </p:sp>
      <p:sp>
        <p:nvSpPr>
          <p:cNvPr id="3" name="Text Placeholder 2">
            <a:extLst>
              <a:ext uri="{FF2B5EF4-FFF2-40B4-BE49-F238E27FC236}">
                <a16:creationId xmlns:a16="http://schemas.microsoft.com/office/drawing/2014/main" id="{D3372936-6EF7-AD21-7E96-C97F148CB9BB}"/>
              </a:ext>
            </a:extLst>
          </p:cNvPr>
          <p:cNvSpPr>
            <a:spLocks noGrp="1"/>
          </p:cNvSpPr>
          <p:nvPr>
            <p:ph type="body" sz="quarter" idx="12"/>
          </p:nvPr>
        </p:nvSpPr>
        <p:spPr/>
        <p:txBody>
          <a:bodyPr/>
          <a:lstStyle/>
          <a:p>
            <a:r>
              <a:rPr lang="ja-JP" altLang="en-US"/>
              <a:t>④大規模投資・費用対効果（ア）リスクを取った投資規模</a:t>
            </a:r>
          </a:p>
        </p:txBody>
      </p:sp>
      <p:sp>
        <p:nvSpPr>
          <p:cNvPr id="9" name="Rectangle: Folded Corner 8">
            <a:extLst>
              <a:ext uri="{FF2B5EF4-FFF2-40B4-BE49-F238E27FC236}">
                <a16:creationId xmlns:a16="http://schemas.microsoft.com/office/drawing/2014/main" id="{10B23647-24F1-7A0B-4D55-0770A49D028D}"/>
              </a:ext>
            </a:extLst>
          </p:cNvPr>
          <p:cNvSpPr/>
          <p:nvPr/>
        </p:nvSpPr>
        <p:spPr>
          <a:xfrm>
            <a:off x="381000" y="3736541"/>
            <a:ext cx="9144000" cy="2741815"/>
          </a:xfrm>
          <a:prstGeom prst="foldedCorner">
            <a:avLst/>
          </a:prstGeom>
          <a:solidFill>
            <a:schemeClr val="accent3">
              <a:lumMod val="20000"/>
              <a:lumOff val="80000"/>
            </a:schemeClr>
          </a:solidFill>
          <a:ln>
            <a:noFill/>
          </a:ln>
        </p:spPr>
        <p:style>
          <a:lnRef idx="1">
            <a:schemeClr val="accent1"/>
          </a:lnRef>
          <a:fillRef idx="0">
            <a:schemeClr val="accent1"/>
          </a:fillRef>
          <a:effectRef idx="0">
            <a:schemeClr val="accent1"/>
          </a:effectRef>
          <a:fontRef idx="minor">
            <a:schemeClr val="tx1"/>
          </a:fontRef>
        </p:style>
        <p:txBody>
          <a:bodyPr rtlCol="0" anchor="t"/>
          <a:lstStyle/>
          <a:p>
            <a:pPr marL="285750" indent="-285750" algn="l">
              <a:buFont typeface="Arial" panose="020B0604020202020204" pitchFamily="34" charset="0"/>
              <a:buChar char="•"/>
            </a:pPr>
            <a:r>
              <a:rPr kumimoji="1" lang="ja-JP" altLang="en-US"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過去</a:t>
            </a:r>
            <a:r>
              <a:rPr lang="ja-JP" altLang="en-US"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３年</a:t>
            </a:r>
            <a:r>
              <a:rPr kumimoji="1" lang="ja-JP" altLang="en-US"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程度の貴社の売上高に対する設備投資の割合と収益規模に応じたリスクをとった投資であることの説明を記載してください。</a:t>
            </a:r>
          </a:p>
          <a:p>
            <a:pPr marL="285750" indent="-285750" algn="l">
              <a:buFont typeface="Arial" panose="020B0604020202020204" pitchFamily="34" charset="0"/>
              <a:buChar char="•"/>
            </a:pPr>
            <a:r>
              <a:rPr kumimoji="1"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例）過去３年間の自社の売上高に占める設備投資の割合は</a:t>
            </a:r>
            <a:r>
              <a:rPr kumimoji="1" lang="en-US" altLang="ja-JP"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10％</a:t>
            </a:r>
            <a:r>
              <a:rPr kumimoji="1"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前後で推移。今回、本補助事業を活用し、市況や競合他社の動向を</a:t>
            </a:r>
            <a:br>
              <a:rPr kumimoji="1" lang="en-US" altLang="ja-JP"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br>
            <a:r>
              <a:rPr kumimoji="1"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踏まえながら検討していた生産拡張計画を一気に推し進めることとした。これにより今回の売上高投資比率は</a:t>
            </a:r>
            <a:r>
              <a:rPr kumimoji="1" lang="en-US" altLang="ja-JP"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40</a:t>
            </a:r>
            <a:r>
              <a:rPr kumimoji="1"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％となる。</a:t>
            </a:r>
            <a:br>
              <a:rPr kumimoji="1" lang="en-US" altLang="ja-JP"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br>
            <a:r>
              <a:rPr kumimoji="1"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なお、先行投資として、これまで</a:t>
            </a:r>
            <a:r>
              <a:rPr kumimoji="1" lang="en-US" altLang="ja-JP"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a:t>
            </a:r>
            <a:r>
              <a:rPr kumimoji="1"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を実施。</a:t>
            </a:r>
          </a:p>
        </p:txBody>
      </p:sp>
      <p:grpSp>
        <p:nvGrpSpPr>
          <p:cNvPr id="21" name="RectangleWithLineGroup">
            <a:extLst>
              <a:ext uri="{FF2B5EF4-FFF2-40B4-BE49-F238E27FC236}">
                <a16:creationId xmlns:a16="http://schemas.microsoft.com/office/drawing/2014/main" id="{9B20397F-0EED-FE25-FE08-026DDF06E110}"/>
              </a:ext>
            </a:extLst>
          </p:cNvPr>
          <p:cNvGrpSpPr/>
          <p:nvPr/>
        </p:nvGrpSpPr>
        <p:grpSpPr>
          <a:xfrm>
            <a:off x="381000" y="914400"/>
            <a:ext cx="9144000" cy="380480"/>
            <a:chOff x="2073603" y="1702803"/>
            <a:chExt cx="2160003" cy="360000"/>
          </a:xfrm>
          <a:noFill/>
        </p:grpSpPr>
        <p:sp>
          <p:nvSpPr>
            <p:cNvPr id="22" name="Rectangle 21">
              <a:extLst>
                <a:ext uri="{FF2B5EF4-FFF2-40B4-BE49-F238E27FC236}">
                  <a16:creationId xmlns:a16="http://schemas.microsoft.com/office/drawing/2014/main" id="{728FBD6D-5BB0-8F36-E85E-100CF15DF6E7}"/>
                </a:ext>
              </a:extLst>
            </p:cNvPr>
            <p:cNvSpPr/>
            <p:nvPr/>
          </p:nvSpPr>
          <p:spPr>
            <a:xfrm>
              <a:off x="2073603" y="1702803"/>
              <a:ext cx="2160003" cy="360000"/>
            </a:xfrm>
            <a:prstGeom prst="rect">
              <a:avLst/>
            </a:prstGeom>
            <a:grpFill/>
            <a:ln>
              <a:noFill/>
            </a:ln>
          </p:spPr>
          <p:style>
            <a:lnRef idx="1">
              <a:schemeClr val="accent1"/>
            </a:lnRef>
            <a:fillRef idx="0">
              <a:schemeClr val="accent1"/>
            </a:fillRef>
            <a:effectRef idx="0">
              <a:schemeClr val="accent1"/>
            </a:effectRef>
            <a:fontRef idx="minor">
              <a:schemeClr val="tx1"/>
            </a:fontRef>
          </p:style>
          <p:txBody>
            <a:bodyPr wrap="none" rtlCol="0" anchor="ctr" anchorCtr="0"/>
            <a:lstStyle/>
            <a:p>
              <a:r>
                <a:rPr kumimoji="1" lang="ja-JP" altLang="en-US" sz="1400" b="1">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全社売上高に占める設備投資額の割合</a:t>
              </a:r>
            </a:p>
          </p:txBody>
        </p:sp>
        <p:cxnSp>
          <p:nvCxnSpPr>
            <p:cNvPr id="23" name="Straight Connector 22">
              <a:extLst>
                <a:ext uri="{FF2B5EF4-FFF2-40B4-BE49-F238E27FC236}">
                  <a16:creationId xmlns:a16="http://schemas.microsoft.com/office/drawing/2014/main" id="{FCC4C91A-B30D-4221-81BE-F74D23E52ED5}"/>
                </a:ext>
              </a:extLst>
            </p:cNvPr>
            <p:cNvCxnSpPr/>
            <p:nvPr/>
          </p:nvCxnSpPr>
          <p:spPr>
            <a:xfrm>
              <a:off x="2073603" y="2062803"/>
              <a:ext cx="2160003" cy="0"/>
            </a:xfrm>
            <a:prstGeom prst="line">
              <a:avLst/>
            </a:prstGeom>
            <a:grpFill/>
            <a:ln w="12700">
              <a:solidFill>
                <a:srgbClr val="000F78"/>
              </a:solidFill>
            </a:ln>
          </p:spPr>
          <p:style>
            <a:lnRef idx="1">
              <a:schemeClr val="accent1"/>
            </a:lnRef>
            <a:fillRef idx="0">
              <a:schemeClr val="accent1"/>
            </a:fillRef>
            <a:effectRef idx="0">
              <a:schemeClr val="accent1"/>
            </a:effectRef>
            <a:fontRef idx="minor">
              <a:schemeClr val="tx1"/>
            </a:fontRef>
          </p:style>
        </p:cxnSp>
      </p:grpSp>
      <p:sp>
        <p:nvSpPr>
          <p:cNvPr id="7" name="四角形: メモ 1">
            <a:extLst>
              <a:ext uri="{FF2B5EF4-FFF2-40B4-BE49-F238E27FC236}">
                <a16:creationId xmlns:a16="http://schemas.microsoft.com/office/drawing/2014/main" id="{57C7C20A-A5FE-4CA0-0555-DFDF7ABAEFB7}"/>
              </a:ext>
            </a:extLst>
          </p:cNvPr>
          <p:cNvSpPr/>
          <p:nvPr/>
        </p:nvSpPr>
        <p:spPr>
          <a:xfrm>
            <a:off x="-1488524" y="259200"/>
            <a:ext cx="1412324" cy="534370"/>
          </a:xfrm>
          <a:prstGeom prst="foldedCorner">
            <a:avLst/>
          </a:prstGeom>
          <a:solidFill>
            <a:srgbClr val="FFFF00"/>
          </a:solidFill>
          <a:ln w="9525" cap="rnd" cmpd="sng" algn="ctr">
            <a:noFill/>
            <a:prstDash val="solid"/>
            <a:round/>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algn="ctr" defTabSz="742950"/>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当スライドは作成必須</a:t>
            </a:r>
          </a:p>
        </p:txBody>
      </p:sp>
      <p:sp>
        <p:nvSpPr>
          <p:cNvPr id="12" name="四角形: メモ 1">
            <a:extLst>
              <a:ext uri="{FF2B5EF4-FFF2-40B4-BE49-F238E27FC236}">
                <a16:creationId xmlns:a16="http://schemas.microsoft.com/office/drawing/2014/main" id="{7F1C6A9A-CD8B-EE76-822E-8DE1A2108BF9}"/>
              </a:ext>
            </a:extLst>
          </p:cNvPr>
          <p:cNvSpPr/>
          <p:nvPr/>
        </p:nvSpPr>
        <p:spPr>
          <a:xfrm>
            <a:off x="8061141" y="259200"/>
            <a:ext cx="1651634" cy="530966"/>
          </a:xfrm>
          <a:prstGeom prst="foldedCorner">
            <a:avLst/>
          </a:prstGeom>
          <a:solidFill>
            <a:srgbClr val="FF9900"/>
          </a:solidFill>
          <a:ln w="9525" cap="rnd" cmpd="sng" algn="ctr">
            <a:noFill/>
            <a:prstDash val="solid"/>
            <a:round/>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algn="ctr" defTabSz="742950"/>
            <a:r>
              <a:rPr kumimoji="1" lang="ja-JP" altLang="en-US" sz="1050" b="1" dirty="0">
                <a:solidFill>
                  <a:srgbClr val="575757"/>
                </a:solidFill>
                <a:latin typeface="Yu Gothic UI"/>
                <a:ea typeface="Yu Gothic UI"/>
                <a:sym typeface="Yu Gothic UI" panose="020B0500000000000000" pitchFamily="50" charset="-128"/>
              </a:rPr>
              <a:t>コンソーシアム</a:t>
            </a:r>
            <a:r>
              <a:rPr lang="ja-JP" altLang="en-US" sz="1050" b="1" dirty="0">
                <a:solidFill>
                  <a:srgbClr val="575757"/>
                </a:solidFill>
                <a:latin typeface="Yu Gothic UI"/>
                <a:ea typeface="Yu Gothic UI"/>
                <a:sym typeface="Yu Gothic UI" panose="020B0500000000000000" pitchFamily="50" charset="-128"/>
              </a:rPr>
              <a:t>形式</a:t>
            </a:r>
            <a:r>
              <a:rPr kumimoji="1" lang="ja-JP" altLang="en-US" sz="1050" b="1" dirty="0">
                <a:solidFill>
                  <a:srgbClr val="575757"/>
                </a:solidFill>
                <a:latin typeface="Yu Gothic UI"/>
                <a:ea typeface="Yu Gothic UI"/>
                <a:sym typeface="Yu Gothic UI" panose="020B0500000000000000" pitchFamily="50" charset="-128"/>
              </a:rPr>
              <a:t>の場合、事業者ごとにスライド作成</a:t>
            </a:r>
            <a:endParaRPr kumimoji="1" lang="en-US" altLang="ja-JP" sz="1050" b="1" dirty="0">
              <a:solidFill>
                <a:srgbClr val="575757"/>
              </a:solidFill>
              <a:latin typeface="Yu Gothic UI"/>
              <a:ea typeface="Yu Gothic UI"/>
              <a:sym typeface="Yu Gothic UI" panose="020B0500000000000000" pitchFamily="50" charset="-128"/>
            </a:endParaRPr>
          </a:p>
          <a:p>
            <a:pPr algn="ctr" defTabSz="742950"/>
            <a:r>
              <a:rPr kumimoji="1" lang="ja-JP" altLang="en-US" sz="1050" b="1" dirty="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（株式会社</a:t>
            </a:r>
            <a:r>
              <a:rPr kumimoji="1" lang="en-US" altLang="ja-JP" sz="1050" b="1" dirty="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XXXX</a:t>
            </a:r>
            <a:r>
              <a:rPr kumimoji="1" lang="ja-JP" altLang="en-US" sz="1050" b="1" dirty="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a:t>
            </a:r>
          </a:p>
        </p:txBody>
      </p:sp>
    </p:spTree>
    <p:extLst>
      <p:ext uri="{BB962C8B-B14F-4D97-AF65-F5344CB8AC3E}">
        <p14:creationId xmlns:p14="http://schemas.microsoft.com/office/powerpoint/2010/main" val="3528087913"/>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hink-cell data - do not delete" hidden="1">
            <a:extLst>
              <a:ext uri="{FF2B5EF4-FFF2-40B4-BE49-F238E27FC236}">
                <a16:creationId xmlns:a16="http://schemas.microsoft.com/office/drawing/2014/main" id="{33CBD815-16C0-20CD-98DF-97D502360CB6}"/>
              </a:ext>
            </a:extLst>
          </p:cNvPr>
          <p:cNvGraphicFramePr>
            <a:graphicFrameLocks/>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13" imgW="277" imgH="277" progId="TCLayout.ActiveDocument.1">
                  <p:embed/>
                </p:oleObj>
              </mc:Choice>
              <mc:Fallback>
                <p:oleObj name="think-cellスライド" r:id="rId13" imgW="277" imgH="277" progId="TCLayout.ActiveDocument.1">
                  <p:embed/>
                  <p:pic>
                    <p:nvPicPr>
                      <p:cNvPr id="6" name="think-cell data - do not delete" hidden="1">
                        <a:extLst>
                          <a:ext uri="{FF2B5EF4-FFF2-40B4-BE49-F238E27FC236}">
                            <a16:creationId xmlns:a16="http://schemas.microsoft.com/office/drawing/2014/main" id="{33CBD815-16C0-20CD-98DF-97D502360CB6}"/>
                          </a:ext>
                        </a:extLst>
                      </p:cNvPr>
                      <p:cNvPicPr/>
                      <p:nvPr/>
                    </p:nvPicPr>
                    <p:blipFill>
                      <a:blip r:embed="rId14"/>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2330FEC4-384B-E885-FC46-B4F3E3EC6091}"/>
              </a:ext>
            </a:extLst>
          </p:cNvPr>
          <p:cNvSpPr>
            <a:spLocks noGrp="1"/>
          </p:cNvSpPr>
          <p:nvPr>
            <p:ph type="title"/>
          </p:nvPr>
        </p:nvSpPr>
        <p:spPr/>
        <p:txBody>
          <a:bodyPr vert="horz"/>
          <a:lstStyle/>
          <a:p>
            <a:r>
              <a:rPr kumimoji="1" lang="ja-JP" altLang="en-US"/>
              <a:t>目次</a:t>
            </a:r>
          </a:p>
        </p:txBody>
      </p:sp>
      <p:sp>
        <p:nvSpPr>
          <p:cNvPr id="25" name="Text Placeholder 2">
            <a:hlinkClick r:id="rId15" action="ppaction://hlinksldjump"/>
            <a:extLst>
              <a:ext uri="{FF2B5EF4-FFF2-40B4-BE49-F238E27FC236}">
                <a16:creationId xmlns:a16="http://schemas.microsoft.com/office/drawing/2014/main" id="{3F2CA901-12D5-DE9D-E68E-225AFB02D32B}"/>
              </a:ext>
            </a:extLst>
          </p:cNvPr>
          <p:cNvSpPr>
            <a:spLocks/>
          </p:cNvSpPr>
          <p:nvPr>
            <p:custDataLst>
              <p:tags r:id="rId2"/>
            </p:custDataLst>
          </p:nvPr>
        </p:nvSpPr>
        <p:spPr bwMode="auto">
          <a:xfrm>
            <a:off x="1752600" y="2076450"/>
            <a:ext cx="6477000" cy="285750"/>
          </a:xfrm>
          <a:prstGeom prst="rect">
            <a:avLst/>
          </a:prstGeom>
          <a:noFill/>
          <a:ln w="127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0" rIns="0" bIns="41275"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spcBef>
                <a:spcPct val="0"/>
              </a:spcBef>
              <a:spcAft>
                <a:spcPct val="0"/>
              </a:spcAft>
              <a:buNone/>
            </a:pPr>
            <a:r>
              <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①経営力</a:t>
            </a:r>
          </a:p>
        </p:txBody>
      </p:sp>
      <p:sp>
        <p:nvSpPr>
          <p:cNvPr id="3" name="Text Placeholder 2">
            <a:hlinkClick r:id="rId16" action="ppaction://hlinksldjump"/>
            <a:extLst>
              <a:ext uri="{FF2B5EF4-FFF2-40B4-BE49-F238E27FC236}">
                <a16:creationId xmlns:a16="http://schemas.microsoft.com/office/drawing/2014/main" id="{64DAA70C-91B3-0B1F-B791-301C2E1068C0}"/>
              </a:ext>
            </a:extLst>
          </p:cNvPr>
          <p:cNvSpPr>
            <a:spLocks/>
          </p:cNvSpPr>
          <p:nvPr>
            <p:custDataLst>
              <p:tags r:id="rId3"/>
            </p:custDataLst>
          </p:nvPr>
        </p:nvSpPr>
        <p:spPr bwMode="auto">
          <a:xfrm>
            <a:off x="1752600" y="2362200"/>
            <a:ext cx="6477000" cy="325438"/>
          </a:xfrm>
          <a:prstGeom prst="rect">
            <a:avLst/>
          </a:prstGeom>
          <a:noFill/>
          <a:ln w="12700" cmpd="sng" algn="ctr">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41275" rIns="0" bIns="39688"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②先進性・成長性</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4" name="Text Placeholder 2">
            <a:hlinkClick r:id="rId17" action="ppaction://hlinksldjump"/>
            <a:extLst>
              <a:ext uri="{FF2B5EF4-FFF2-40B4-BE49-F238E27FC236}">
                <a16:creationId xmlns:a16="http://schemas.microsoft.com/office/drawing/2014/main" id="{C5BBEEE4-0017-688E-39AE-FAA7720E0AE3}"/>
              </a:ext>
            </a:extLst>
          </p:cNvPr>
          <p:cNvSpPr>
            <a:spLocks/>
          </p:cNvSpPr>
          <p:nvPr>
            <p:custDataLst>
              <p:tags r:id="rId4"/>
            </p:custDataLst>
          </p:nvPr>
        </p:nvSpPr>
        <p:spPr bwMode="auto">
          <a:xfrm>
            <a:off x="1752600" y="2687639"/>
            <a:ext cx="6477000" cy="366713"/>
          </a:xfrm>
          <a:prstGeom prst="rect">
            <a:avLst/>
          </a:prstGeom>
          <a:noFill/>
          <a:ln w="127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41275" rIns="0" bIns="80963"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③地域への波及効果</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5" name="Text Placeholder 2">
            <a:hlinkClick r:id="" action="ppaction://noaction"/>
            <a:extLst>
              <a:ext uri="{FF2B5EF4-FFF2-40B4-BE49-F238E27FC236}">
                <a16:creationId xmlns:a16="http://schemas.microsoft.com/office/drawing/2014/main" id="{76A9CD04-B2F3-47F5-2B91-03497EE1295D}"/>
              </a:ext>
            </a:extLst>
          </p:cNvPr>
          <p:cNvSpPr>
            <a:spLocks/>
          </p:cNvSpPr>
          <p:nvPr>
            <p:custDataLst>
              <p:tags r:id="rId5"/>
            </p:custDataLst>
          </p:nvPr>
        </p:nvSpPr>
        <p:spPr bwMode="auto">
          <a:xfrm>
            <a:off x="1752600" y="3054350"/>
            <a:ext cx="6477000" cy="406400"/>
          </a:xfrm>
          <a:prstGeom prst="rect">
            <a:avLst/>
          </a:prstGeom>
          <a:noFill/>
          <a:ln w="12700" cmpd="sng" algn="ctr">
            <a:solidFill>
              <a:schemeClr val="accent1"/>
            </a:solidFill>
          </a:ln>
          <a:effectLst/>
          <a:extLst>
            <a:ext uri="{909E8E84-426E-40DD-AFC4-6F175D3DCCD1}">
              <a14:hiddenFill xmlns:a14="http://schemas.microsoft.com/office/drawing/2010/main">
                <a:solidFill>
                  <a:schemeClr val="bg1"/>
                </a:solidFill>
              </a14:hiddenFill>
            </a:ext>
          </a:extLst>
        </p:spPr>
        <p:txBody>
          <a:bodyPr vert="horz" wrap="none" lIns="80963" tIns="80963" rIns="0" bIns="80963"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④</a:t>
            </a:r>
            <a:r>
              <a:rPr kumimoji="1" lang="ja-JP" altLang="en-US"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大規模投資・費用対効果</a:t>
            </a:r>
          </a:p>
        </p:txBody>
      </p:sp>
      <p:sp>
        <p:nvSpPr>
          <p:cNvPr id="10" name="Text Placeholder 2">
            <a:hlinkClick r:id="rId18" action="ppaction://hlinksldjump"/>
            <a:extLst>
              <a:ext uri="{FF2B5EF4-FFF2-40B4-BE49-F238E27FC236}">
                <a16:creationId xmlns:a16="http://schemas.microsoft.com/office/drawing/2014/main" id="{20FCFF10-7C59-EE73-9122-D48369EC0890}"/>
              </a:ext>
            </a:extLst>
          </p:cNvPr>
          <p:cNvSpPr>
            <a:spLocks/>
          </p:cNvSpPr>
          <p:nvPr>
            <p:custDataLst>
              <p:tags r:id="rId6"/>
            </p:custDataLst>
          </p:nvPr>
        </p:nvSpPr>
        <p:spPr bwMode="auto">
          <a:xfrm>
            <a:off x="1752600" y="3460749"/>
            <a:ext cx="6477000" cy="355600"/>
          </a:xfrm>
          <a:prstGeom prst="rect">
            <a:avLst/>
          </a:prstGeom>
          <a:noFill/>
          <a:ln w="127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sng" algn="ctr">
                <a:solidFill>
                  <a:schemeClr val="bg1"/>
                </a:solidFill>
              </a14:hiddenLine>
            </a:ext>
          </a:extLst>
        </p:spPr>
        <p:txBody>
          <a:bodyPr vert="horz" wrap="none" lIns="80963" tIns="71438" rIns="0" bIns="71438"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422400" lvl="1" indent="-42988">
              <a:spcBef>
                <a:spcPct val="0"/>
              </a:spcBef>
              <a:spcAft>
                <a:spcPct val="0"/>
              </a:spcAft>
              <a:buNone/>
            </a:pPr>
            <a:r>
              <a:rPr lang="ja-JP" altLang="en-US">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（ア）リスクを取った投資規模</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32" name="Text Placeholder 2">
            <a:extLst>
              <a:ext uri="{FF2B5EF4-FFF2-40B4-BE49-F238E27FC236}">
                <a16:creationId xmlns:a16="http://schemas.microsoft.com/office/drawing/2014/main" id="{42E06710-D79E-CD49-24F5-6EC65A6F9BB3}"/>
              </a:ext>
            </a:extLst>
          </p:cNvPr>
          <p:cNvSpPr>
            <a:spLocks/>
          </p:cNvSpPr>
          <p:nvPr>
            <p:custDataLst>
              <p:tags r:id="rId7"/>
            </p:custDataLst>
          </p:nvPr>
        </p:nvSpPr>
        <p:spPr bwMode="auto">
          <a:xfrm>
            <a:off x="1752600" y="3816350"/>
            <a:ext cx="6477000" cy="355600"/>
          </a:xfrm>
          <a:prstGeom prst="rect">
            <a:avLst/>
          </a:prstGeom>
          <a:solidFill>
            <a:schemeClr val="accent1"/>
          </a:solidFill>
          <a:ln w="12700" cmpd="sng" algn="ctr">
            <a:solidFill>
              <a:schemeClr val="bg1"/>
            </a:solidFill>
          </a:ln>
          <a:effectLst/>
        </p:spPr>
        <p:txBody>
          <a:bodyPr vert="horz" wrap="none" lIns="80963" tIns="71438" rIns="0" bIns="71438"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422400" lvl="1" indent="-42988">
              <a:spcBef>
                <a:spcPct val="0"/>
              </a:spcBef>
              <a:spcAft>
                <a:spcPct val="0"/>
              </a:spcAft>
              <a:buNone/>
            </a:pPr>
            <a:r>
              <a:rPr lang="ja-JP" altLang="en-US" b="1">
                <a:solidFill>
                  <a:schemeClr val="bg1"/>
                </a:solidFill>
                <a:effectLst/>
                <a:latin typeface="Yu Gothic UI" panose="020B0500000000000000" pitchFamily="50" charset="-128"/>
                <a:ea typeface="Yu Gothic UI" panose="020B0500000000000000" pitchFamily="50" charset="-128"/>
                <a:sym typeface="Yu Gothic UI" panose="020B0500000000000000" pitchFamily="50" charset="-128"/>
              </a:rPr>
              <a:t>（イ）費用対効果</a:t>
            </a:r>
            <a:endParaRPr kumimoji="1" lang="ja-JP" altLang="en-US" b="1">
              <a:solidFill>
                <a:schemeClr val="bg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9" name="Text Placeholder 2">
            <a:hlinkClick r:id="rId19" action="ppaction://hlinksldjump"/>
            <a:extLst>
              <a:ext uri="{FF2B5EF4-FFF2-40B4-BE49-F238E27FC236}">
                <a16:creationId xmlns:a16="http://schemas.microsoft.com/office/drawing/2014/main" id="{4FF51DA1-60B5-C2E6-EF75-E0F9103922A5}"/>
              </a:ext>
            </a:extLst>
          </p:cNvPr>
          <p:cNvSpPr>
            <a:spLocks/>
          </p:cNvSpPr>
          <p:nvPr>
            <p:custDataLst>
              <p:tags r:id="rId8"/>
            </p:custDataLst>
          </p:nvPr>
        </p:nvSpPr>
        <p:spPr bwMode="auto">
          <a:xfrm>
            <a:off x="1752600" y="4171949"/>
            <a:ext cx="6477000" cy="323850"/>
          </a:xfrm>
          <a:prstGeom prst="rect">
            <a:avLst/>
          </a:prstGeom>
          <a:noFill/>
          <a:ln w="127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sng" algn="ctr">
                <a:solidFill>
                  <a:schemeClr val="bg1"/>
                </a:solidFill>
              </a14:hiddenLine>
            </a:ext>
          </a:extLst>
        </p:spPr>
        <p:txBody>
          <a:bodyPr vert="horz" wrap="none" lIns="80963" tIns="69850" rIns="0" bIns="41275"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422400" lvl="1" indent="-42988">
              <a:spcBef>
                <a:spcPct val="0"/>
              </a:spcBef>
              <a:spcAft>
                <a:spcPct val="0"/>
              </a:spcAft>
              <a:buNone/>
            </a:pPr>
            <a:r>
              <a:rPr lang="ja-JP" altLang="en-US">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（ウ）企業の行動変容</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8" name="Text Placeholder 2">
            <a:hlinkClick r:id="rId20" action="ppaction://hlinksldjump"/>
            <a:extLst>
              <a:ext uri="{FF2B5EF4-FFF2-40B4-BE49-F238E27FC236}">
                <a16:creationId xmlns:a16="http://schemas.microsoft.com/office/drawing/2014/main" id="{65C35F31-01F1-7FB4-3C74-14D0820A5AE3}"/>
              </a:ext>
            </a:extLst>
          </p:cNvPr>
          <p:cNvSpPr>
            <a:spLocks/>
          </p:cNvSpPr>
          <p:nvPr>
            <p:custDataLst>
              <p:tags r:id="rId9"/>
            </p:custDataLst>
          </p:nvPr>
        </p:nvSpPr>
        <p:spPr bwMode="auto">
          <a:xfrm>
            <a:off x="1752600" y="4495800"/>
            <a:ext cx="6477000" cy="285750"/>
          </a:xfrm>
          <a:prstGeom prst="rect">
            <a:avLst/>
          </a:prstGeom>
          <a:noFill/>
          <a:ln w="12700" cmpd="sng" algn="ctr">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41275" rIns="0" bIns="0"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⑤</a:t>
            </a:r>
            <a:r>
              <a:rPr lang="ja-JP" altLang="en-US">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実現可能性</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11" name="Text Placeholder 2">
            <a:hlinkClick r:id="rId20" action="ppaction://hlinksldjump"/>
            <a:extLst>
              <a:ext uri="{FF2B5EF4-FFF2-40B4-BE49-F238E27FC236}">
                <a16:creationId xmlns:a16="http://schemas.microsoft.com/office/drawing/2014/main" id="{1FA2106E-CBD2-5E66-E4EE-35AB913132CC}"/>
              </a:ext>
            </a:extLst>
          </p:cNvPr>
          <p:cNvSpPr>
            <a:spLocks/>
          </p:cNvSpPr>
          <p:nvPr>
            <p:custDataLst>
              <p:tags r:id="rId10"/>
            </p:custDataLst>
          </p:nvPr>
        </p:nvSpPr>
        <p:spPr bwMode="auto">
          <a:xfrm>
            <a:off x="1752600" y="4779530"/>
            <a:ext cx="6477000" cy="285750"/>
          </a:xfrm>
          <a:prstGeom prst="rect">
            <a:avLst/>
          </a:prstGeom>
          <a:noFill/>
          <a:ln w="12700" cmpd="sng" algn="ctr">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41275" rIns="0" bIns="0"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⑥補助金の必要性</a:t>
            </a:r>
          </a:p>
        </p:txBody>
      </p:sp>
    </p:spTree>
    <p:extLst>
      <p:ext uri="{BB962C8B-B14F-4D97-AF65-F5344CB8AC3E}">
        <p14:creationId xmlns:p14="http://schemas.microsoft.com/office/powerpoint/2010/main" val="313120305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hink-cell data - do not delete" hidden="1">
            <a:extLst>
              <a:ext uri="{FF2B5EF4-FFF2-40B4-BE49-F238E27FC236}">
                <a16:creationId xmlns:a16="http://schemas.microsoft.com/office/drawing/2014/main" id="{33CBD815-16C0-20CD-98DF-97D502360CB6}"/>
              </a:ext>
            </a:extLst>
          </p:cNvPr>
          <p:cNvGraphicFramePr>
            <a:graphicFrameLocks/>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14" imgW="277" imgH="277" progId="TCLayout.ActiveDocument.1">
                  <p:embed/>
                </p:oleObj>
              </mc:Choice>
              <mc:Fallback>
                <p:oleObj name="think-cellスライド" r:id="rId14" imgW="277" imgH="277" progId="TCLayout.ActiveDocument.1">
                  <p:embed/>
                  <p:pic>
                    <p:nvPicPr>
                      <p:cNvPr id="6" name="think-cell data - do not delete" hidden="1">
                        <a:extLst>
                          <a:ext uri="{FF2B5EF4-FFF2-40B4-BE49-F238E27FC236}">
                            <a16:creationId xmlns:a16="http://schemas.microsoft.com/office/drawing/2014/main" id="{33CBD815-16C0-20CD-98DF-97D502360CB6}"/>
                          </a:ext>
                        </a:extLst>
                      </p:cNvPr>
                      <p:cNvPicPr/>
                      <p:nvPr/>
                    </p:nvPicPr>
                    <p:blipFill>
                      <a:blip r:embed="rId15"/>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2330FEC4-384B-E885-FC46-B4F3E3EC6091}"/>
              </a:ext>
            </a:extLst>
          </p:cNvPr>
          <p:cNvSpPr>
            <a:spLocks noGrp="1"/>
          </p:cNvSpPr>
          <p:nvPr>
            <p:ph type="title"/>
          </p:nvPr>
        </p:nvSpPr>
        <p:spPr/>
        <p:txBody>
          <a:bodyPr vert="horz"/>
          <a:lstStyle/>
          <a:p>
            <a:r>
              <a:rPr kumimoji="1" lang="ja-JP" altLang="en-US"/>
              <a:t>目次</a:t>
            </a:r>
          </a:p>
        </p:txBody>
      </p:sp>
      <p:sp>
        <p:nvSpPr>
          <p:cNvPr id="31" name="Text Placeholder 2">
            <a:hlinkClick r:id="rId16" action="ppaction://hlinksldjump"/>
            <a:extLst>
              <a:ext uri="{FF2B5EF4-FFF2-40B4-BE49-F238E27FC236}">
                <a16:creationId xmlns:a16="http://schemas.microsoft.com/office/drawing/2014/main" id="{A10D476F-DE31-CC00-D42A-B233CA7B879E}"/>
              </a:ext>
            </a:extLst>
          </p:cNvPr>
          <p:cNvSpPr>
            <a:spLocks/>
          </p:cNvSpPr>
          <p:nvPr>
            <p:custDataLst>
              <p:tags r:id="rId2"/>
            </p:custDataLst>
          </p:nvPr>
        </p:nvSpPr>
        <p:spPr bwMode="auto">
          <a:xfrm>
            <a:off x="1752600" y="1970088"/>
            <a:ext cx="6477000" cy="407988"/>
          </a:xfrm>
          <a:prstGeom prst="rect">
            <a:avLst/>
          </a:prstGeom>
          <a:noFill/>
          <a:ln w="12700" cmpd="sng" algn="ctr">
            <a:solidFill>
              <a:schemeClr val="accent1"/>
            </a:solidFill>
          </a:ln>
          <a:effectLst/>
          <a:extLst>
            <a:ext uri="{909E8E84-426E-40DD-AFC4-6F175D3DCCD1}">
              <a14:hiddenFill xmlns:a14="http://schemas.microsoft.com/office/drawing/2010/main">
                <a:solidFill>
                  <a:schemeClr val="accent1"/>
                </a:solidFill>
              </a14:hiddenFill>
            </a:ext>
          </a:extLst>
        </p:spPr>
        <p:txBody>
          <a:bodyPr vert="horz" wrap="none" lIns="80963" tIns="82550" rIns="0" bIns="80963"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spcBef>
                <a:spcPct val="0"/>
              </a:spcBef>
              <a:spcAft>
                <a:spcPct val="0"/>
              </a:spcAft>
              <a:buNone/>
            </a:pPr>
            <a:r>
              <a:rPr kumimoji="1" lang="ja-JP" altLang="en-US"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①経営力</a:t>
            </a:r>
          </a:p>
        </p:txBody>
      </p:sp>
      <p:sp>
        <p:nvSpPr>
          <p:cNvPr id="38" name="Text Placeholder 2">
            <a:extLst>
              <a:ext uri="{FF2B5EF4-FFF2-40B4-BE49-F238E27FC236}">
                <a16:creationId xmlns:a16="http://schemas.microsoft.com/office/drawing/2014/main" id="{3050EA72-5891-2999-B285-90D6CCD22AB4}"/>
              </a:ext>
            </a:extLst>
          </p:cNvPr>
          <p:cNvSpPr>
            <a:spLocks/>
          </p:cNvSpPr>
          <p:nvPr>
            <p:custDataLst>
              <p:tags r:id="rId3"/>
            </p:custDataLst>
          </p:nvPr>
        </p:nvSpPr>
        <p:spPr bwMode="auto">
          <a:xfrm>
            <a:off x="1752600" y="2378076"/>
            <a:ext cx="6477000" cy="354013"/>
          </a:xfrm>
          <a:prstGeom prst="rect">
            <a:avLst/>
          </a:prstGeom>
          <a:solidFill>
            <a:schemeClr val="accent1"/>
          </a:solidFill>
          <a:ln w="12700" cmpd="sng" algn="ctr">
            <a:solidFill>
              <a:schemeClr val="bg1"/>
            </a:solidFill>
          </a:ln>
          <a:effectLst/>
        </p:spPr>
        <p:txBody>
          <a:bodyPr vert="horz" wrap="none" lIns="80963" tIns="71438" rIns="0" bIns="69850"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379412" lvl="1" indent="0">
              <a:spcBef>
                <a:spcPct val="0"/>
              </a:spcBef>
              <a:spcAft>
                <a:spcPct val="0"/>
              </a:spcAft>
              <a:buNone/>
            </a:pPr>
            <a:r>
              <a:rPr kumimoji="1" lang="ja-JP" altLang="en-US" b="1">
                <a:solidFill>
                  <a:schemeClr val="bg1"/>
                </a:solidFill>
                <a:latin typeface="Yu Gothic UI" panose="020B0500000000000000" pitchFamily="50" charset="-128"/>
                <a:ea typeface="Yu Gothic UI" panose="020B0500000000000000" pitchFamily="50" charset="-128"/>
                <a:sym typeface="Yu Gothic UI" panose="020B0500000000000000" pitchFamily="50" charset="-128"/>
              </a:rPr>
              <a:t>（ア）長期成長ビジョン</a:t>
            </a:r>
          </a:p>
        </p:txBody>
      </p:sp>
      <p:sp>
        <p:nvSpPr>
          <p:cNvPr id="10" name="Text Placeholder 2">
            <a:hlinkClick r:id="rId17" action="ppaction://hlinksldjump"/>
            <a:extLst>
              <a:ext uri="{FF2B5EF4-FFF2-40B4-BE49-F238E27FC236}">
                <a16:creationId xmlns:a16="http://schemas.microsoft.com/office/drawing/2014/main" id="{1F35F9EE-CCBB-6DD3-1AF6-589A5C712520}"/>
              </a:ext>
            </a:extLst>
          </p:cNvPr>
          <p:cNvSpPr>
            <a:spLocks/>
          </p:cNvSpPr>
          <p:nvPr>
            <p:custDataLst>
              <p:tags r:id="rId4"/>
            </p:custDataLst>
          </p:nvPr>
        </p:nvSpPr>
        <p:spPr bwMode="auto">
          <a:xfrm>
            <a:off x="1752600" y="2732088"/>
            <a:ext cx="6477000" cy="320675"/>
          </a:xfrm>
          <a:prstGeom prst="rect">
            <a:avLst/>
          </a:prstGeom>
          <a:noFill/>
          <a:ln w="127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sng" algn="ctr">
                <a:solidFill>
                  <a:schemeClr val="bg1"/>
                </a:solidFill>
              </a14:hiddenLine>
            </a:ext>
          </a:extLst>
        </p:spPr>
        <p:txBody>
          <a:bodyPr vert="horz" wrap="none" lIns="80963" tIns="71438" rIns="0" bIns="36513"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379412" lvl="1" indent="0">
              <a:spcBef>
                <a:spcPct val="0"/>
              </a:spcBef>
              <a:spcAft>
                <a:spcPct val="0"/>
              </a:spcAft>
              <a:buNone/>
            </a:pPr>
            <a:r>
              <a:rPr lang="ja-JP" altLang="en-US">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（イ）事業戦略</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11" name="Text Placeholder 2">
            <a:hlinkClick r:id="rId18" action="ppaction://hlinksldjump"/>
            <a:extLst>
              <a:ext uri="{FF2B5EF4-FFF2-40B4-BE49-F238E27FC236}">
                <a16:creationId xmlns:a16="http://schemas.microsoft.com/office/drawing/2014/main" id="{45E70BDD-E0B7-0C40-503E-6094EE5F2E3C}"/>
              </a:ext>
            </a:extLst>
          </p:cNvPr>
          <p:cNvSpPr>
            <a:spLocks/>
          </p:cNvSpPr>
          <p:nvPr>
            <p:custDataLst>
              <p:tags r:id="rId5"/>
            </p:custDataLst>
          </p:nvPr>
        </p:nvSpPr>
        <p:spPr bwMode="auto">
          <a:xfrm>
            <a:off x="1752600" y="3052763"/>
            <a:ext cx="6477000" cy="282575"/>
          </a:xfrm>
          <a:prstGeom prst="rect">
            <a:avLst/>
          </a:prstGeom>
          <a:noFill/>
          <a:ln w="127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sng" algn="ctr">
                <a:solidFill>
                  <a:schemeClr val="bg1"/>
                </a:solidFill>
              </a14:hiddenLine>
            </a:ext>
          </a:extLst>
        </p:spPr>
        <p:txBody>
          <a:bodyPr vert="horz" wrap="none" lIns="80963" tIns="34925" rIns="0" bIns="34925"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379412" lvl="1" indent="0">
              <a:spcBef>
                <a:spcPct val="0"/>
              </a:spcBef>
              <a:spcAft>
                <a:spcPct val="0"/>
              </a:spcAft>
              <a:buNone/>
            </a:pPr>
            <a:r>
              <a:rPr lang="ja-JP" altLang="en-US">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（ウ）管理体制の構築</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12" name="Text Placeholder 2">
            <a:hlinkClick r:id="rId19" action="ppaction://hlinksldjump"/>
            <a:extLst>
              <a:ext uri="{FF2B5EF4-FFF2-40B4-BE49-F238E27FC236}">
                <a16:creationId xmlns:a16="http://schemas.microsoft.com/office/drawing/2014/main" id="{76794EC9-8680-DD90-52DA-DCE40AB24627}"/>
              </a:ext>
            </a:extLst>
          </p:cNvPr>
          <p:cNvSpPr>
            <a:spLocks/>
          </p:cNvSpPr>
          <p:nvPr>
            <p:custDataLst>
              <p:tags r:id="rId6"/>
            </p:custDataLst>
          </p:nvPr>
        </p:nvSpPr>
        <p:spPr bwMode="auto">
          <a:xfrm>
            <a:off x="1752600" y="3335338"/>
            <a:ext cx="6477000" cy="288925"/>
          </a:xfrm>
          <a:prstGeom prst="rect">
            <a:avLst/>
          </a:prstGeom>
          <a:noFill/>
          <a:ln w="127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sng" algn="ctr">
                <a:solidFill>
                  <a:schemeClr val="bg1"/>
                </a:solidFill>
              </a14:hiddenLine>
            </a:ext>
          </a:extLst>
        </p:spPr>
        <p:txBody>
          <a:bodyPr vert="horz" wrap="none" lIns="80963" tIns="36513" rIns="0" bIns="39688"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379412" lvl="1" indent="0">
              <a:spcBef>
                <a:spcPct val="0"/>
              </a:spcBef>
              <a:spcAft>
                <a:spcPct val="0"/>
              </a:spcAft>
              <a:buNone/>
            </a:pPr>
            <a:r>
              <a:rPr lang="ja-JP" altLang="en-US" dirty="0">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（エ）資金計画</a:t>
            </a:r>
            <a:endParaRPr kumimoji="1" lang="ja-JP" altLang="en-US"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5" name="Text Placeholder 2">
            <a:hlinkClick r:id="rId20" action="ppaction://hlinksldjump"/>
            <a:extLst>
              <a:ext uri="{FF2B5EF4-FFF2-40B4-BE49-F238E27FC236}">
                <a16:creationId xmlns:a16="http://schemas.microsoft.com/office/drawing/2014/main" id="{DE8EF9EE-6211-FAC1-4C30-205FECE8E672}"/>
              </a:ext>
            </a:extLst>
          </p:cNvPr>
          <p:cNvSpPr>
            <a:spLocks/>
          </p:cNvSpPr>
          <p:nvPr>
            <p:custDataLst>
              <p:tags r:id="rId7"/>
            </p:custDataLst>
          </p:nvPr>
        </p:nvSpPr>
        <p:spPr bwMode="auto">
          <a:xfrm>
            <a:off x="1752600" y="3624264"/>
            <a:ext cx="6477000" cy="327025"/>
          </a:xfrm>
          <a:prstGeom prst="rect">
            <a:avLst/>
          </a:prstGeom>
          <a:noFill/>
          <a:ln w="12700" cmpd="sng" algn="ctr">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41275" rIns="0" bIns="41275"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②先進性・成長性</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7" name="Text Placeholder 2">
            <a:hlinkClick r:id="rId21" action="ppaction://hlinksldjump"/>
            <a:extLst>
              <a:ext uri="{FF2B5EF4-FFF2-40B4-BE49-F238E27FC236}">
                <a16:creationId xmlns:a16="http://schemas.microsoft.com/office/drawing/2014/main" id="{443FC53C-6332-EC42-257C-B60F89C7ED26}"/>
              </a:ext>
            </a:extLst>
          </p:cNvPr>
          <p:cNvSpPr>
            <a:spLocks/>
          </p:cNvSpPr>
          <p:nvPr>
            <p:custDataLst>
              <p:tags r:id="rId8"/>
            </p:custDataLst>
          </p:nvPr>
        </p:nvSpPr>
        <p:spPr bwMode="auto">
          <a:xfrm>
            <a:off x="1752600" y="3951288"/>
            <a:ext cx="6477000" cy="325438"/>
          </a:xfrm>
          <a:prstGeom prst="rect">
            <a:avLst/>
          </a:prstGeom>
          <a:noFill/>
          <a:ln w="127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39688" rIns="0" bIns="41275"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③地域への波及効果</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8" name="Text Placeholder 2">
            <a:hlinkClick r:id="" action="ppaction://noaction"/>
            <a:extLst>
              <a:ext uri="{FF2B5EF4-FFF2-40B4-BE49-F238E27FC236}">
                <a16:creationId xmlns:a16="http://schemas.microsoft.com/office/drawing/2014/main" id="{7040C093-4F13-F8C1-D445-5ABADE26F8FF}"/>
              </a:ext>
            </a:extLst>
          </p:cNvPr>
          <p:cNvSpPr>
            <a:spLocks/>
          </p:cNvSpPr>
          <p:nvPr>
            <p:custDataLst>
              <p:tags r:id="rId9"/>
            </p:custDataLst>
          </p:nvPr>
        </p:nvSpPr>
        <p:spPr bwMode="auto">
          <a:xfrm>
            <a:off x="1752600" y="4269943"/>
            <a:ext cx="6477000" cy="325438"/>
          </a:xfrm>
          <a:prstGeom prst="rect">
            <a:avLst/>
          </a:prstGeom>
          <a:noFill/>
          <a:ln w="12700" cmpd="sng" algn="ctr">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39688" rIns="0" bIns="41275"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④</a:t>
            </a:r>
            <a:r>
              <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大規模投資・費用対効果</a:t>
            </a:r>
          </a:p>
        </p:txBody>
      </p:sp>
      <p:sp>
        <p:nvSpPr>
          <p:cNvPr id="4" name="Text Placeholder 2">
            <a:hlinkClick r:id="rId22" action="ppaction://hlinksldjump"/>
            <a:extLst>
              <a:ext uri="{FF2B5EF4-FFF2-40B4-BE49-F238E27FC236}">
                <a16:creationId xmlns:a16="http://schemas.microsoft.com/office/drawing/2014/main" id="{2D794ED2-43BC-FF63-8DD7-48946295F654}"/>
              </a:ext>
            </a:extLst>
          </p:cNvPr>
          <p:cNvSpPr>
            <a:spLocks/>
          </p:cNvSpPr>
          <p:nvPr>
            <p:custDataLst>
              <p:tags r:id="rId10"/>
            </p:custDataLst>
          </p:nvPr>
        </p:nvSpPr>
        <p:spPr bwMode="auto">
          <a:xfrm>
            <a:off x="1752600" y="4881130"/>
            <a:ext cx="6477000" cy="285750"/>
          </a:xfrm>
          <a:prstGeom prst="rect">
            <a:avLst/>
          </a:prstGeom>
          <a:noFill/>
          <a:ln w="12700" cmpd="sng" algn="ctr">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41275" rIns="0" bIns="0"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⑥補助金の必要性</a:t>
            </a:r>
          </a:p>
        </p:txBody>
      </p:sp>
      <p:sp>
        <p:nvSpPr>
          <p:cNvPr id="14" name="Text Placeholder 2">
            <a:hlinkClick r:id="" action="ppaction://noaction"/>
            <a:extLst>
              <a:ext uri="{FF2B5EF4-FFF2-40B4-BE49-F238E27FC236}">
                <a16:creationId xmlns:a16="http://schemas.microsoft.com/office/drawing/2014/main" id="{5682200B-B6E9-9E05-D100-19390F82E5B2}"/>
              </a:ext>
            </a:extLst>
          </p:cNvPr>
          <p:cNvSpPr>
            <a:spLocks/>
          </p:cNvSpPr>
          <p:nvPr>
            <p:custDataLst>
              <p:tags r:id="rId11"/>
            </p:custDataLst>
          </p:nvPr>
        </p:nvSpPr>
        <p:spPr bwMode="auto">
          <a:xfrm>
            <a:off x="1752600" y="4588597"/>
            <a:ext cx="6477000" cy="325438"/>
          </a:xfrm>
          <a:prstGeom prst="rect">
            <a:avLst/>
          </a:prstGeom>
          <a:noFill/>
          <a:ln w="12700" cmpd="sng" algn="ctr">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41275" rIns="0" bIns="39688"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⑤実現可能性</a:t>
            </a:r>
          </a:p>
        </p:txBody>
      </p:sp>
    </p:spTree>
    <p:extLst>
      <p:ext uri="{BB962C8B-B14F-4D97-AF65-F5344CB8AC3E}">
        <p14:creationId xmlns:p14="http://schemas.microsoft.com/office/powerpoint/2010/main" val="1335014590"/>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1CCDA2-F899-5EF9-17A2-99F4BB2547BF}"/>
            </a:ext>
          </a:extLst>
        </p:cNvPr>
        <p:cNvGrpSpPr/>
        <p:nvPr/>
      </p:nvGrpSpPr>
      <p:grpSpPr>
        <a:xfrm>
          <a:off x="0" y="0"/>
          <a:ext cx="0" cy="0"/>
          <a:chOff x="0" y="0"/>
          <a:chExt cx="0" cy="0"/>
        </a:xfrm>
      </p:grpSpPr>
      <p:graphicFrame>
        <p:nvGraphicFramePr>
          <p:cNvPr id="5" name="think-cell data - do not delete" hidden="1">
            <a:extLst>
              <a:ext uri="{FF2B5EF4-FFF2-40B4-BE49-F238E27FC236}">
                <a16:creationId xmlns:a16="http://schemas.microsoft.com/office/drawing/2014/main" id="{A95EC3AC-F1BD-72F7-71D6-5D9908CCC9A1}"/>
              </a:ext>
            </a:extLst>
          </p:cNvPr>
          <p:cNvGraphicFramePr>
            <a:graphicFrameLocks/>
          </p:cNvGraphicFramePr>
          <p:nvPr>
            <p:custDataLst>
              <p:tags r:id="rId1"/>
            </p:custDataLst>
            <p:extLst>
              <p:ext uri="{D42A27DB-BD31-4B8C-83A1-F6EECF244321}">
                <p14:modId xmlns:p14="http://schemas.microsoft.com/office/powerpoint/2010/main" val="1389481971"/>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277" imgH="277" progId="TCLayout.ActiveDocument.1">
                  <p:embed/>
                </p:oleObj>
              </mc:Choice>
              <mc:Fallback>
                <p:oleObj name="think-cellスライド" r:id="rId4" imgW="277" imgH="277" progId="TCLayout.ActiveDocument.1">
                  <p:embed/>
                  <p:pic>
                    <p:nvPicPr>
                      <p:cNvPr id="5" name="think-cell data - do not delete" hidden="1">
                        <a:extLst>
                          <a:ext uri="{FF2B5EF4-FFF2-40B4-BE49-F238E27FC236}">
                            <a16:creationId xmlns:a16="http://schemas.microsoft.com/office/drawing/2014/main" id="{A95EC3AC-F1BD-72F7-71D6-5D9908CCC9A1}"/>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 name="Title 3">
            <a:extLst>
              <a:ext uri="{FF2B5EF4-FFF2-40B4-BE49-F238E27FC236}">
                <a16:creationId xmlns:a16="http://schemas.microsoft.com/office/drawing/2014/main" id="{DE2671AD-7134-F98C-1DD0-CA760F382A9A}"/>
              </a:ext>
            </a:extLst>
          </p:cNvPr>
          <p:cNvSpPr>
            <a:spLocks noGrp="1"/>
          </p:cNvSpPr>
          <p:nvPr>
            <p:ph type="title"/>
          </p:nvPr>
        </p:nvSpPr>
        <p:spPr/>
        <p:txBody>
          <a:bodyPr vert="horz"/>
          <a:lstStyle/>
          <a:p>
            <a:endParaRPr lang="ja-JP" altLang="en-US"/>
          </a:p>
        </p:txBody>
      </p:sp>
      <p:sp>
        <p:nvSpPr>
          <p:cNvPr id="44" name="Text Placeholder 43">
            <a:extLst>
              <a:ext uri="{FF2B5EF4-FFF2-40B4-BE49-F238E27FC236}">
                <a16:creationId xmlns:a16="http://schemas.microsoft.com/office/drawing/2014/main" id="{828C53D5-97C0-4976-95EC-5E09C5AC3CEC}"/>
              </a:ext>
            </a:extLst>
          </p:cNvPr>
          <p:cNvSpPr>
            <a:spLocks noGrp="1"/>
          </p:cNvSpPr>
          <p:nvPr>
            <p:ph type="body" sz="quarter" idx="12"/>
          </p:nvPr>
        </p:nvSpPr>
        <p:spPr/>
        <p:txBody>
          <a:bodyPr/>
          <a:lstStyle/>
          <a:p>
            <a:r>
              <a:rPr lang="ja-JP" altLang="en-US"/>
              <a:t>④大規模投資・費用対効果（イ）費用対効果</a:t>
            </a:r>
          </a:p>
        </p:txBody>
      </p:sp>
      <p:grpSp>
        <p:nvGrpSpPr>
          <p:cNvPr id="2" name="RectangleWithLineGroup">
            <a:extLst>
              <a:ext uri="{FF2B5EF4-FFF2-40B4-BE49-F238E27FC236}">
                <a16:creationId xmlns:a16="http://schemas.microsoft.com/office/drawing/2014/main" id="{D44F0A25-22EF-6FC6-FB06-51D0D72C6C2F}"/>
              </a:ext>
            </a:extLst>
          </p:cNvPr>
          <p:cNvGrpSpPr/>
          <p:nvPr/>
        </p:nvGrpSpPr>
        <p:grpSpPr>
          <a:xfrm>
            <a:off x="381000" y="914400"/>
            <a:ext cx="9144000" cy="380480"/>
            <a:chOff x="2073603" y="1702803"/>
            <a:chExt cx="2160003" cy="360000"/>
          </a:xfrm>
          <a:noFill/>
        </p:grpSpPr>
        <p:sp>
          <p:nvSpPr>
            <p:cNvPr id="3" name="Rectangle 2">
              <a:extLst>
                <a:ext uri="{FF2B5EF4-FFF2-40B4-BE49-F238E27FC236}">
                  <a16:creationId xmlns:a16="http://schemas.microsoft.com/office/drawing/2014/main" id="{B276E4E9-A9BA-8C05-26AB-8DF87F6B43C4}"/>
                </a:ext>
              </a:extLst>
            </p:cNvPr>
            <p:cNvSpPr/>
            <p:nvPr/>
          </p:nvSpPr>
          <p:spPr>
            <a:xfrm>
              <a:off x="2073603" y="1702803"/>
              <a:ext cx="2160003" cy="360000"/>
            </a:xfrm>
            <a:prstGeom prst="rect">
              <a:avLst/>
            </a:prstGeom>
            <a:grpFill/>
            <a:ln>
              <a:noFill/>
            </a:ln>
          </p:spPr>
          <p:style>
            <a:lnRef idx="1">
              <a:schemeClr val="accent1"/>
            </a:lnRef>
            <a:fillRef idx="0">
              <a:schemeClr val="accent1"/>
            </a:fillRef>
            <a:effectRef idx="0">
              <a:schemeClr val="accent1"/>
            </a:effectRef>
            <a:fontRef idx="minor">
              <a:schemeClr val="tx1"/>
            </a:fontRef>
          </p:style>
          <p:txBody>
            <a:bodyPr wrap="none" rtlCol="0" anchor="ctr" anchorCtr="0"/>
            <a:lstStyle/>
            <a:p>
              <a:r>
                <a:rPr kumimoji="1" lang="ja-JP" altLang="en-US" sz="1400" b="1">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補助金の費用対効果</a:t>
              </a:r>
            </a:p>
          </p:txBody>
        </p:sp>
        <p:cxnSp>
          <p:nvCxnSpPr>
            <p:cNvPr id="6" name="Straight Connector 5">
              <a:extLst>
                <a:ext uri="{FF2B5EF4-FFF2-40B4-BE49-F238E27FC236}">
                  <a16:creationId xmlns:a16="http://schemas.microsoft.com/office/drawing/2014/main" id="{53C22555-4260-702A-28A3-A7BB8F1C25AE}"/>
                </a:ext>
              </a:extLst>
            </p:cNvPr>
            <p:cNvCxnSpPr/>
            <p:nvPr/>
          </p:nvCxnSpPr>
          <p:spPr>
            <a:xfrm>
              <a:off x="2073603" y="2062803"/>
              <a:ext cx="2160003" cy="0"/>
            </a:xfrm>
            <a:prstGeom prst="line">
              <a:avLst/>
            </a:prstGeom>
            <a:grpFill/>
            <a:ln w="12700">
              <a:solidFill>
                <a:srgbClr val="000F78"/>
              </a:solidFill>
            </a:ln>
          </p:spPr>
          <p:style>
            <a:lnRef idx="1">
              <a:schemeClr val="accent1"/>
            </a:lnRef>
            <a:fillRef idx="0">
              <a:schemeClr val="accent1"/>
            </a:fillRef>
            <a:effectRef idx="0">
              <a:schemeClr val="accent1"/>
            </a:effectRef>
            <a:fontRef idx="minor">
              <a:schemeClr val="tx1"/>
            </a:fontRef>
          </p:style>
        </p:cxnSp>
      </p:grpSp>
      <p:sp>
        <p:nvSpPr>
          <p:cNvPr id="45" name="Rectangle: Folded Corner 44">
            <a:extLst>
              <a:ext uri="{FF2B5EF4-FFF2-40B4-BE49-F238E27FC236}">
                <a16:creationId xmlns:a16="http://schemas.microsoft.com/office/drawing/2014/main" id="{293F749E-D10E-9041-027C-9547BD9D89A8}"/>
              </a:ext>
            </a:extLst>
          </p:cNvPr>
          <p:cNvSpPr/>
          <p:nvPr/>
        </p:nvSpPr>
        <p:spPr>
          <a:xfrm>
            <a:off x="381000" y="4278807"/>
            <a:ext cx="9144000" cy="2199549"/>
          </a:xfrm>
          <a:prstGeom prst="foldedCorner">
            <a:avLst/>
          </a:prstGeom>
          <a:solidFill>
            <a:schemeClr val="accent3">
              <a:lumMod val="20000"/>
              <a:lumOff val="80000"/>
            </a:schemeClr>
          </a:solidFill>
          <a:ln>
            <a:noFill/>
          </a:ln>
        </p:spPr>
        <p:style>
          <a:lnRef idx="1">
            <a:schemeClr val="accent1"/>
          </a:lnRef>
          <a:fillRef idx="0">
            <a:schemeClr val="accent1"/>
          </a:fillRef>
          <a:effectRef idx="0">
            <a:schemeClr val="accent1"/>
          </a:effectRef>
          <a:fontRef idx="minor">
            <a:schemeClr val="tx1"/>
          </a:fontRef>
        </p:style>
        <p:txBody>
          <a:bodyPr rtlCol="0" anchor="t"/>
          <a:lstStyle/>
          <a:p>
            <a:r>
              <a:rPr kumimoji="1" lang="ja-JP" altLang="en-US"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補助金申請内容において、過度な経費がないこと、価格の妥当性について十分な根拠があること、</a:t>
            </a:r>
            <a:br>
              <a:rPr kumimoji="1" lang="en-US" altLang="ja-JP"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br>
            <a:r>
              <a:rPr kumimoji="1" lang="ja-JP" altLang="en-US"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補助事業の目的や成長投資計画に対して適当であることを記載してください。</a:t>
            </a:r>
            <a:endParaRPr kumimoji="1" lang="en-US" altLang="ja-JP"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9" name="四角形: メモ 1">
            <a:extLst>
              <a:ext uri="{FF2B5EF4-FFF2-40B4-BE49-F238E27FC236}">
                <a16:creationId xmlns:a16="http://schemas.microsoft.com/office/drawing/2014/main" id="{B6F2E76A-B191-FD5A-F6DD-68202A1ACEC7}"/>
              </a:ext>
            </a:extLst>
          </p:cNvPr>
          <p:cNvSpPr/>
          <p:nvPr/>
        </p:nvSpPr>
        <p:spPr>
          <a:xfrm>
            <a:off x="-1488524" y="259200"/>
            <a:ext cx="1412324" cy="534370"/>
          </a:xfrm>
          <a:prstGeom prst="foldedCorner">
            <a:avLst/>
          </a:prstGeom>
          <a:solidFill>
            <a:srgbClr val="FFFF00"/>
          </a:solidFill>
          <a:ln w="9525" cap="rnd" cmpd="sng" algn="ctr">
            <a:noFill/>
            <a:prstDash val="solid"/>
            <a:round/>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algn="ctr" defTabSz="742950"/>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当スライドは作成必須</a:t>
            </a:r>
          </a:p>
        </p:txBody>
      </p:sp>
      <p:pic>
        <p:nvPicPr>
          <p:cNvPr id="7" name="Picture 6">
            <a:extLst>
              <a:ext uri="{FF2B5EF4-FFF2-40B4-BE49-F238E27FC236}">
                <a16:creationId xmlns:a16="http://schemas.microsoft.com/office/drawing/2014/main" id="{6D244F61-190C-CA11-B9E1-7F7AF68D2447}"/>
              </a:ext>
            </a:extLst>
          </p:cNvPr>
          <p:cNvPicPr>
            <a:picLocks noChangeAspect="1"/>
          </p:cNvPicPr>
          <p:nvPr/>
        </p:nvPicPr>
        <p:blipFill>
          <a:blip r:embed="rId6"/>
          <a:stretch>
            <a:fillRect/>
          </a:stretch>
        </p:blipFill>
        <p:spPr>
          <a:xfrm>
            <a:off x="594360" y="1605228"/>
            <a:ext cx="8717280" cy="1889760"/>
          </a:xfrm>
          <a:prstGeom prst="rect">
            <a:avLst/>
          </a:prstGeom>
        </p:spPr>
      </p:pic>
      <p:sp>
        <p:nvSpPr>
          <p:cNvPr id="14" name="四角形: メモ 1">
            <a:extLst>
              <a:ext uri="{FF2B5EF4-FFF2-40B4-BE49-F238E27FC236}">
                <a16:creationId xmlns:a16="http://schemas.microsoft.com/office/drawing/2014/main" id="{B446F044-A886-C2C7-0FB0-289C5AFBCBD0}"/>
              </a:ext>
            </a:extLst>
          </p:cNvPr>
          <p:cNvSpPr/>
          <p:nvPr/>
        </p:nvSpPr>
        <p:spPr>
          <a:xfrm>
            <a:off x="8061141" y="259200"/>
            <a:ext cx="1651634" cy="530966"/>
          </a:xfrm>
          <a:prstGeom prst="foldedCorner">
            <a:avLst/>
          </a:prstGeom>
          <a:solidFill>
            <a:srgbClr val="FF9900"/>
          </a:solidFill>
          <a:ln w="9525" cap="rnd" cmpd="sng" algn="ctr">
            <a:noFill/>
            <a:prstDash val="solid"/>
            <a:round/>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algn="ctr" defTabSz="742950"/>
            <a:r>
              <a:rPr kumimoji="1" lang="ja-JP" altLang="en-US" sz="1050" b="1">
                <a:solidFill>
                  <a:srgbClr val="575757"/>
                </a:solidFill>
                <a:latin typeface="Yu Gothic UI"/>
                <a:ea typeface="Yu Gothic UI"/>
                <a:sym typeface="Yu Gothic UI" panose="020B0500000000000000" pitchFamily="50" charset="-128"/>
              </a:rPr>
              <a:t>コンソーシアム</a:t>
            </a:r>
            <a:r>
              <a:rPr lang="ja-JP" altLang="en-US" sz="1050" b="1">
                <a:solidFill>
                  <a:srgbClr val="575757"/>
                </a:solidFill>
                <a:latin typeface="Yu Gothic UI"/>
                <a:ea typeface="Yu Gothic UI"/>
                <a:sym typeface="Yu Gothic UI" panose="020B0500000000000000" pitchFamily="50" charset="-128"/>
              </a:rPr>
              <a:t>形式</a:t>
            </a:r>
            <a:r>
              <a:rPr kumimoji="1" lang="ja-JP" altLang="en-US" sz="1050" b="1">
                <a:solidFill>
                  <a:srgbClr val="575757"/>
                </a:solidFill>
                <a:latin typeface="Yu Gothic UI"/>
                <a:ea typeface="Yu Gothic UI"/>
                <a:sym typeface="Yu Gothic UI" panose="020B0500000000000000" pitchFamily="50" charset="-128"/>
              </a:rPr>
              <a:t>の場合、事業者ごとにスライド作成</a:t>
            </a:r>
            <a:endParaRPr kumimoji="1" lang="en-US" altLang="ja-JP" sz="1050" b="1">
              <a:solidFill>
                <a:srgbClr val="575757"/>
              </a:solidFill>
              <a:latin typeface="Yu Gothic UI"/>
              <a:ea typeface="Yu Gothic UI"/>
              <a:sym typeface="Yu Gothic UI" panose="020B0500000000000000" pitchFamily="50" charset="-128"/>
            </a:endParaRPr>
          </a:p>
          <a:p>
            <a:pPr algn="ctr" defTabSz="742950"/>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（株式会社</a:t>
            </a:r>
            <a:r>
              <a:rPr kumimoji="1" lang="en-US" altLang="ja-JP"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XXXX</a:t>
            </a:r>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a:t>
            </a:r>
          </a:p>
        </p:txBody>
      </p:sp>
    </p:spTree>
    <p:extLst>
      <p:ext uri="{BB962C8B-B14F-4D97-AF65-F5344CB8AC3E}">
        <p14:creationId xmlns:p14="http://schemas.microsoft.com/office/powerpoint/2010/main" val="757414222"/>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hink-cell data - do not delete" hidden="1">
            <a:extLst>
              <a:ext uri="{FF2B5EF4-FFF2-40B4-BE49-F238E27FC236}">
                <a16:creationId xmlns:a16="http://schemas.microsoft.com/office/drawing/2014/main" id="{33CBD815-16C0-20CD-98DF-97D502360CB6}"/>
              </a:ext>
            </a:extLst>
          </p:cNvPr>
          <p:cNvGraphicFramePr>
            <a:graphicFrameLocks/>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13" imgW="277" imgH="277" progId="TCLayout.ActiveDocument.1">
                  <p:embed/>
                </p:oleObj>
              </mc:Choice>
              <mc:Fallback>
                <p:oleObj name="think-cellスライド" r:id="rId13" imgW="277" imgH="277" progId="TCLayout.ActiveDocument.1">
                  <p:embed/>
                  <p:pic>
                    <p:nvPicPr>
                      <p:cNvPr id="6" name="think-cell data - do not delete" hidden="1">
                        <a:extLst>
                          <a:ext uri="{FF2B5EF4-FFF2-40B4-BE49-F238E27FC236}">
                            <a16:creationId xmlns:a16="http://schemas.microsoft.com/office/drawing/2014/main" id="{33CBD815-16C0-20CD-98DF-97D502360CB6}"/>
                          </a:ext>
                        </a:extLst>
                      </p:cNvPr>
                      <p:cNvPicPr/>
                      <p:nvPr/>
                    </p:nvPicPr>
                    <p:blipFill>
                      <a:blip r:embed="rId14"/>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2330FEC4-384B-E885-FC46-B4F3E3EC6091}"/>
              </a:ext>
            </a:extLst>
          </p:cNvPr>
          <p:cNvSpPr>
            <a:spLocks noGrp="1"/>
          </p:cNvSpPr>
          <p:nvPr>
            <p:ph type="title"/>
          </p:nvPr>
        </p:nvSpPr>
        <p:spPr/>
        <p:txBody>
          <a:bodyPr vert="horz"/>
          <a:lstStyle/>
          <a:p>
            <a:r>
              <a:rPr kumimoji="1" lang="ja-JP" altLang="en-US"/>
              <a:t>目次</a:t>
            </a:r>
          </a:p>
        </p:txBody>
      </p:sp>
      <p:sp>
        <p:nvSpPr>
          <p:cNvPr id="28" name="Text Placeholder 2">
            <a:hlinkClick r:id="rId15" action="ppaction://hlinksldjump"/>
            <a:extLst>
              <a:ext uri="{FF2B5EF4-FFF2-40B4-BE49-F238E27FC236}">
                <a16:creationId xmlns:a16="http://schemas.microsoft.com/office/drawing/2014/main" id="{A00F9F47-9FB4-4E6D-641F-CB96F5DB6566}"/>
              </a:ext>
            </a:extLst>
          </p:cNvPr>
          <p:cNvSpPr>
            <a:spLocks/>
          </p:cNvSpPr>
          <p:nvPr>
            <p:custDataLst>
              <p:tags r:id="rId2"/>
            </p:custDataLst>
          </p:nvPr>
        </p:nvSpPr>
        <p:spPr bwMode="auto">
          <a:xfrm>
            <a:off x="1752600" y="2076450"/>
            <a:ext cx="6477000" cy="285750"/>
          </a:xfrm>
          <a:prstGeom prst="rect">
            <a:avLst/>
          </a:prstGeom>
          <a:noFill/>
          <a:ln w="127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0" rIns="0" bIns="41275"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spcBef>
                <a:spcPct val="0"/>
              </a:spcBef>
              <a:spcAft>
                <a:spcPct val="0"/>
              </a:spcAft>
              <a:buNone/>
            </a:pPr>
            <a:r>
              <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①経営力</a:t>
            </a:r>
          </a:p>
        </p:txBody>
      </p:sp>
      <p:sp>
        <p:nvSpPr>
          <p:cNvPr id="3" name="Text Placeholder 2">
            <a:hlinkClick r:id="rId16" action="ppaction://hlinksldjump"/>
            <a:extLst>
              <a:ext uri="{FF2B5EF4-FFF2-40B4-BE49-F238E27FC236}">
                <a16:creationId xmlns:a16="http://schemas.microsoft.com/office/drawing/2014/main" id="{ECB88229-9166-042A-D94F-8700F0DE7FBC}"/>
              </a:ext>
            </a:extLst>
          </p:cNvPr>
          <p:cNvSpPr>
            <a:spLocks/>
          </p:cNvSpPr>
          <p:nvPr>
            <p:custDataLst>
              <p:tags r:id="rId3"/>
            </p:custDataLst>
          </p:nvPr>
        </p:nvSpPr>
        <p:spPr bwMode="auto">
          <a:xfrm>
            <a:off x="1752600" y="2362200"/>
            <a:ext cx="6477000" cy="325438"/>
          </a:xfrm>
          <a:prstGeom prst="rect">
            <a:avLst/>
          </a:prstGeom>
          <a:noFill/>
          <a:ln w="12700" cmpd="sng" algn="ctr">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41275" rIns="0" bIns="39688"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②先進性・成長性</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4" name="Text Placeholder 2">
            <a:hlinkClick r:id="rId17" action="ppaction://hlinksldjump"/>
            <a:extLst>
              <a:ext uri="{FF2B5EF4-FFF2-40B4-BE49-F238E27FC236}">
                <a16:creationId xmlns:a16="http://schemas.microsoft.com/office/drawing/2014/main" id="{A3FE64DA-AEB8-061F-E191-4F4ECDE1B321}"/>
              </a:ext>
            </a:extLst>
          </p:cNvPr>
          <p:cNvSpPr>
            <a:spLocks/>
          </p:cNvSpPr>
          <p:nvPr>
            <p:custDataLst>
              <p:tags r:id="rId4"/>
            </p:custDataLst>
          </p:nvPr>
        </p:nvSpPr>
        <p:spPr bwMode="auto">
          <a:xfrm>
            <a:off x="1752600" y="2687639"/>
            <a:ext cx="6477000" cy="366713"/>
          </a:xfrm>
          <a:prstGeom prst="rect">
            <a:avLst/>
          </a:prstGeom>
          <a:noFill/>
          <a:ln w="127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41275" rIns="0" bIns="80963"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③地域への波及効果</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5" name="Text Placeholder 2">
            <a:hlinkClick r:id="" action="ppaction://noaction"/>
            <a:extLst>
              <a:ext uri="{FF2B5EF4-FFF2-40B4-BE49-F238E27FC236}">
                <a16:creationId xmlns:a16="http://schemas.microsoft.com/office/drawing/2014/main" id="{0C107A23-04F7-5DE5-3C2B-1F90A11056F0}"/>
              </a:ext>
            </a:extLst>
          </p:cNvPr>
          <p:cNvSpPr>
            <a:spLocks/>
          </p:cNvSpPr>
          <p:nvPr>
            <p:custDataLst>
              <p:tags r:id="rId5"/>
            </p:custDataLst>
          </p:nvPr>
        </p:nvSpPr>
        <p:spPr bwMode="auto">
          <a:xfrm>
            <a:off x="1752600" y="3054350"/>
            <a:ext cx="6477000" cy="406400"/>
          </a:xfrm>
          <a:prstGeom prst="rect">
            <a:avLst/>
          </a:prstGeom>
          <a:noFill/>
          <a:ln w="12700" cmpd="sng" algn="ctr">
            <a:solidFill>
              <a:schemeClr val="accent1"/>
            </a:solidFill>
          </a:ln>
          <a:effectLst/>
          <a:extLst>
            <a:ext uri="{909E8E84-426E-40DD-AFC4-6F175D3DCCD1}">
              <a14:hiddenFill xmlns:a14="http://schemas.microsoft.com/office/drawing/2010/main">
                <a:solidFill>
                  <a:schemeClr val="bg1"/>
                </a:solidFill>
              </a14:hiddenFill>
            </a:ext>
          </a:extLst>
        </p:spPr>
        <p:txBody>
          <a:bodyPr vert="horz" wrap="none" lIns="80963" tIns="80963" rIns="0" bIns="80963"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④</a:t>
            </a:r>
            <a:r>
              <a:rPr kumimoji="1" lang="ja-JP" altLang="en-US"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大規模投資・費用対効果</a:t>
            </a:r>
          </a:p>
        </p:txBody>
      </p:sp>
      <p:sp>
        <p:nvSpPr>
          <p:cNvPr id="7" name="Text Placeholder 2">
            <a:hlinkClick r:id="rId18" action="ppaction://hlinksldjump"/>
            <a:extLst>
              <a:ext uri="{FF2B5EF4-FFF2-40B4-BE49-F238E27FC236}">
                <a16:creationId xmlns:a16="http://schemas.microsoft.com/office/drawing/2014/main" id="{F5A8BBDC-5D1B-39AC-E37D-6C5C61793015}"/>
              </a:ext>
            </a:extLst>
          </p:cNvPr>
          <p:cNvSpPr>
            <a:spLocks/>
          </p:cNvSpPr>
          <p:nvPr>
            <p:custDataLst>
              <p:tags r:id="rId6"/>
            </p:custDataLst>
          </p:nvPr>
        </p:nvSpPr>
        <p:spPr bwMode="auto">
          <a:xfrm>
            <a:off x="1752600" y="3460750"/>
            <a:ext cx="6477000" cy="320675"/>
          </a:xfrm>
          <a:prstGeom prst="rect">
            <a:avLst/>
          </a:prstGeom>
          <a:noFill/>
          <a:ln w="127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sng" algn="ctr">
                <a:solidFill>
                  <a:schemeClr val="bg1"/>
                </a:solidFill>
              </a14:hiddenLine>
            </a:ext>
          </a:extLst>
        </p:spPr>
        <p:txBody>
          <a:bodyPr vert="horz" wrap="none" lIns="80963" tIns="71438" rIns="0" bIns="36513"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422400" lvl="1" indent="-42988">
              <a:spcBef>
                <a:spcPct val="0"/>
              </a:spcBef>
              <a:spcAft>
                <a:spcPct val="0"/>
              </a:spcAft>
              <a:buNone/>
            </a:pPr>
            <a:r>
              <a:rPr lang="ja-JP" altLang="en-US">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（ア）リスクを取った投資規模</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33" name="Text Placeholder 2">
            <a:hlinkClick r:id="rId19" action="ppaction://hlinksldjump"/>
            <a:extLst>
              <a:ext uri="{FF2B5EF4-FFF2-40B4-BE49-F238E27FC236}">
                <a16:creationId xmlns:a16="http://schemas.microsoft.com/office/drawing/2014/main" id="{999DC925-6995-5A26-CE2A-EEEB5D1ECB39}"/>
              </a:ext>
            </a:extLst>
          </p:cNvPr>
          <p:cNvSpPr>
            <a:spLocks/>
          </p:cNvSpPr>
          <p:nvPr>
            <p:custDataLst>
              <p:tags r:id="rId7"/>
            </p:custDataLst>
          </p:nvPr>
        </p:nvSpPr>
        <p:spPr bwMode="auto">
          <a:xfrm>
            <a:off x="1752600" y="3781425"/>
            <a:ext cx="6477000" cy="319088"/>
          </a:xfrm>
          <a:prstGeom prst="rect">
            <a:avLst/>
          </a:prstGeom>
          <a:noFill/>
          <a:ln w="127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sng" algn="ctr">
                <a:solidFill>
                  <a:schemeClr val="bg1"/>
                </a:solidFill>
              </a14:hiddenLine>
            </a:ext>
          </a:extLst>
        </p:spPr>
        <p:txBody>
          <a:bodyPr vert="horz" wrap="none" lIns="80963" tIns="34925" rIns="0" bIns="71438"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422400" lvl="1" indent="-42988">
              <a:spcBef>
                <a:spcPct val="0"/>
              </a:spcBef>
              <a:spcAft>
                <a:spcPct val="0"/>
              </a:spcAft>
              <a:buNone/>
            </a:pPr>
            <a:r>
              <a:rPr lang="ja-JP" altLang="en-US">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（イ）費用対効果</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9" name="Text Placeholder 2">
            <a:extLst>
              <a:ext uri="{FF2B5EF4-FFF2-40B4-BE49-F238E27FC236}">
                <a16:creationId xmlns:a16="http://schemas.microsoft.com/office/drawing/2014/main" id="{7BD70A16-F7EC-92C3-33FE-6DB9980836C2}"/>
              </a:ext>
            </a:extLst>
          </p:cNvPr>
          <p:cNvSpPr>
            <a:spLocks/>
          </p:cNvSpPr>
          <p:nvPr>
            <p:custDataLst>
              <p:tags r:id="rId8"/>
            </p:custDataLst>
          </p:nvPr>
        </p:nvSpPr>
        <p:spPr bwMode="auto">
          <a:xfrm>
            <a:off x="1752600" y="4100513"/>
            <a:ext cx="6477000" cy="354013"/>
          </a:xfrm>
          <a:prstGeom prst="rect">
            <a:avLst/>
          </a:prstGeom>
          <a:solidFill>
            <a:schemeClr val="accent1"/>
          </a:solidFill>
          <a:ln w="12700" cmpd="sng" algn="ctr">
            <a:solidFill>
              <a:schemeClr val="bg1"/>
            </a:solidFill>
          </a:ln>
          <a:effectLst/>
        </p:spPr>
        <p:txBody>
          <a:bodyPr vert="horz" wrap="none" lIns="80963" tIns="71438" rIns="0" bIns="69850"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422400" lvl="1" indent="-42988">
              <a:spcBef>
                <a:spcPct val="0"/>
              </a:spcBef>
              <a:spcAft>
                <a:spcPct val="0"/>
              </a:spcAft>
              <a:buNone/>
            </a:pPr>
            <a:r>
              <a:rPr lang="ja-JP" altLang="en-US" b="1">
                <a:solidFill>
                  <a:schemeClr val="bg1"/>
                </a:solidFill>
                <a:effectLst/>
                <a:latin typeface="Yu Gothic UI" panose="020B0500000000000000" pitchFamily="50" charset="-128"/>
                <a:ea typeface="Yu Gothic UI" panose="020B0500000000000000" pitchFamily="50" charset="-128"/>
                <a:sym typeface="Yu Gothic UI" panose="020B0500000000000000" pitchFamily="50" charset="-128"/>
              </a:rPr>
              <a:t>（ウ）企業の行動変容</a:t>
            </a:r>
            <a:endParaRPr kumimoji="1" lang="ja-JP" altLang="en-US" b="1">
              <a:solidFill>
                <a:schemeClr val="bg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8" name="Text Placeholder 2">
            <a:hlinkClick r:id="rId20" action="ppaction://hlinksldjump"/>
            <a:extLst>
              <a:ext uri="{FF2B5EF4-FFF2-40B4-BE49-F238E27FC236}">
                <a16:creationId xmlns:a16="http://schemas.microsoft.com/office/drawing/2014/main" id="{2774B274-0A0B-F5CE-3D96-016B62BD13DD}"/>
              </a:ext>
            </a:extLst>
          </p:cNvPr>
          <p:cNvSpPr>
            <a:spLocks/>
          </p:cNvSpPr>
          <p:nvPr>
            <p:custDataLst>
              <p:tags r:id="rId9"/>
            </p:custDataLst>
          </p:nvPr>
        </p:nvSpPr>
        <p:spPr bwMode="auto">
          <a:xfrm>
            <a:off x="1752600" y="4454526"/>
            <a:ext cx="6477000" cy="327025"/>
          </a:xfrm>
          <a:prstGeom prst="rect">
            <a:avLst/>
          </a:prstGeom>
          <a:noFill/>
          <a:ln w="12700" cmpd="sng" algn="ctr">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82550" rIns="0" bIns="0"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⑤</a:t>
            </a:r>
            <a:r>
              <a:rPr lang="ja-JP" altLang="en-US">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実現可能性</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12" name="Text Placeholder 2">
            <a:hlinkClick r:id="rId20" action="ppaction://hlinksldjump"/>
            <a:extLst>
              <a:ext uri="{FF2B5EF4-FFF2-40B4-BE49-F238E27FC236}">
                <a16:creationId xmlns:a16="http://schemas.microsoft.com/office/drawing/2014/main" id="{0D101407-3CF4-CB98-0D67-6D6A4D245010}"/>
              </a:ext>
            </a:extLst>
          </p:cNvPr>
          <p:cNvSpPr>
            <a:spLocks/>
          </p:cNvSpPr>
          <p:nvPr>
            <p:custDataLst>
              <p:tags r:id="rId10"/>
            </p:custDataLst>
          </p:nvPr>
        </p:nvSpPr>
        <p:spPr bwMode="auto">
          <a:xfrm>
            <a:off x="1752600" y="4779530"/>
            <a:ext cx="6477000" cy="285750"/>
          </a:xfrm>
          <a:prstGeom prst="rect">
            <a:avLst/>
          </a:prstGeom>
          <a:noFill/>
          <a:ln w="12700" cmpd="sng" algn="ctr">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41275" rIns="0" bIns="0"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⑥補助金の必要性</a:t>
            </a:r>
          </a:p>
        </p:txBody>
      </p:sp>
    </p:spTree>
    <p:extLst>
      <p:ext uri="{BB962C8B-B14F-4D97-AF65-F5344CB8AC3E}">
        <p14:creationId xmlns:p14="http://schemas.microsoft.com/office/powerpoint/2010/main" val="3050804864"/>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CABFF8-5695-1BD5-C0C0-B29BA48B75D4}"/>
            </a:ext>
          </a:extLst>
        </p:cNvPr>
        <p:cNvGrpSpPr/>
        <p:nvPr/>
      </p:nvGrpSpPr>
      <p:grpSpPr>
        <a:xfrm>
          <a:off x="0" y="0"/>
          <a:ext cx="0" cy="0"/>
          <a:chOff x="0" y="0"/>
          <a:chExt cx="0" cy="0"/>
        </a:xfrm>
      </p:grpSpPr>
      <p:graphicFrame>
        <p:nvGraphicFramePr>
          <p:cNvPr id="5" name="think-cell data - do not delete" hidden="1">
            <a:extLst>
              <a:ext uri="{FF2B5EF4-FFF2-40B4-BE49-F238E27FC236}">
                <a16:creationId xmlns:a16="http://schemas.microsoft.com/office/drawing/2014/main" id="{3F146000-79DD-80E4-176E-FDCD26C643F6}"/>
              </a:ext>
            </a:extLst>
          </p:cNvPr>
          <p:cNvGraphicFramePr>
            <a:graphicFrameLocks/>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277" imgH="277" progId="TCLayout.ActiveDocument.1">
                  <p:embed/>
                </p:oleObj>
              </mc:Choice>
              <mc:Fallback>
                <p:oleObj name="think-cellスライド" r:id="rId4" imgW="277" imgH="277" progId="TCLayout.ActiveDocument.1">
                  <p:embed/>
                  <p:pic>
                    <p:nvPicPr>
                      <p:cNvPr id="5" name="think-cell data - do not delete" hidden="1">
                        <a:extLst>
                          <a:ext uri="{FF2B5EF4-FFF2-40B4-BE49-F238E27FC236}">
                            <a16:creationId xmlns:a16="http://schemas.microsoft.com/office/drawing/2014/main" id="{3F146000-79DD-80E4-176E-FDCD26C643F6}"/>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 name="Title 3">
            <a:extLst>
              <a:ext uri="{FF2B5EF4-FFF2-40B4-BE49-F238E27FC236}">
                <a16:creationId xmlns:a16="http://schemas.microsoft.com/office/drawing/2014/main" id="{BE0FEE76-ACA6-23BA-0650-1FFA14626179}"/>
              </a:ext>
            </a:extLst>
          </p:cNvPr>
          <p:cNvSpPr>
            <a:spLocks noGrp="1"/>
          </p:cNvSpPr>
          <p:nvPr>
            <p:ph type="title"/>
          </p:nvPr>
        </p:nvSpPr>
        <p:spPr/>
        <p:txBody>
          <a:bodyPr vert="horz"/>
          <a:lstStyle/>
          <a:p>
            <a:endParaRPr lang="ja-JP" altLang="en-US"/>
          </a:p>
        </p:txBody>
      </p:sp>
      <p:sp>
        <p:nvSpPr>
          <p:cNvPr id="24" name="Text Placeholder 23">
            <a:extLst>
              <a:ext uri="{FF2B5EF4-FFF2-40B4-BE49-F238E27FC236}">
                <a16:creationId xmlns:a16="http://schemas.microsoft.com/office/drawing/2014/main" id="{6BA92D6E-1B5E-4C29-C238-2AF3BE4FD394}"/>
              </a:ext>
            </a:extLst>
          </p:cNvPr>
          <p:cNvSpPr>
            <a:spLocks noGrp="1"/>
          </p:cNvSpPr>
          <p:nvPr>
            <p:ph type="body" sz="quarter" idx="12"/>
          </p:nvPr>
        </p:nvSpPr>
        <p:spPr/>
        <p:txBody>
          <a:bodyPr/>
          <a:lstStyle/>
          <a:p>
            <a:r>
              <a:rPr lang="ja-JP" altLang="en-US"/>
              <a:t>④大規模投資・費用対効果（ウ）企業の行動変容</a:t>
            </a:r>
          </a:p>
        </p:txBody>
      </p:sp>
      <p:grpSp>
        <p:nvGrpSpPr>
          <p:cNvPr id="8" name="RectangleWithLineGroup">
            <a:extLst>
              <a:ext uri="{FF2B5EF4-FFF2-40B4-BE49-F238E27FC236}">
                <a16:creationId xmlns:a16="http://schemas.microsoft.com/office/drawing/2014/main" id="{8403CB1E-28D4-454D-971C-07EE9B988045}"/>
              </a:ext>
            </a:extLst>
          </p:cNvPr>
          <p:cNvGrpSpPr/>
          <p:nvPr/>
        </p:nvGrpSpPr>
        <p:grpSpPr>
          <a:xfrm>
            <a:off x="381000" y="3810001"/>
            <a:ext cx="4114800" cy="380480"/>
            <a:chOff x="2073603" y="1702803"/>
            <a:chExt cx="2160003" cy="360000"/>
          </a:xfrm>
        </p:grpSpPr>
        <p:sp>
          <p:nvSpPr>
            <p:cNvPr id="9" name="Rectangle 8">
              <a:extLst>
                <a:ext uri="{FF2B5EF4-FFF2-40B4-BE49-F238E27FC236}">
                  <a16:creationId xmlns:a16="http://schemas.microsoft.com/office/drawing/2014/main" id="{B5C085DC-4C5D-87ED-4D22-DE0C8A655862}"/>
                </a:ext>
              </a:extLst>
            </p:cNvPr>
            <p:cNvSpPr/>
            <p:nvPr/>
          </p:nvSpPr>
          <p:spPr>
            <a:xfrm>
              <a:off x="2073603" y="1702803"/>
              <a:ext cx="2160003" cy="360000"/>
            </a:xfrm>
            <a:prstGeom prst="rect">
              <a:avLst/>
            </a:prstGeom>
            <a:solidFill>
              <a:srgbClr val="FFFFFF"/>
            </a:solidFill>
            <a:ln>
              <a:noFill/>
            </a:ln>
          </p:spPr>
          <p:style>
            <a:lnRef idx="1">
              <a:schemeClr val="accent1"/>
            </a:lnRef>
            <a:fillRef idx="0">
              <a:schemeClr val="accent1"/>
            </a:fillRef>
            <a:effectRef idx="0">
              <a:schemeClr val="accent1"/>
            </a:effectRef>
            <a:fontRef idx="minor">
              <a:schemeClr val="tx1"/>
            </a:fontRef>
          </p:style>
          <p:txBody>
            <a:bodyPr wrap="none" lIns="91440" tIns="45720" rIns="91440" bIns="45720" rtlCol="0" anchor="ctr" anchorCtr="0"/>
            <a:lstStyle/>
            <a:p>
              <a:r>
                <a:rPr lang="ja-JP" altLang="en-US" sz="1400" b="1">
                  <a:solidFill>
                    <a:srgbClr val="000F78"/>
                  </a:solidFill>
                  <a:latin typeface="Yu Gothic UI"/>
                  <a:ea typeface="Yu Gothic UI"/>
                  <a:sym typeface="Yu Gothic UI" panose="020B0500000000000000" pitchFamily="50" charset="-128"/>
                </a:rPr>
                <a:t>投資・成長に向けた</a:t>
              </a:r>
              <a:r>
                <a:rPr kumimoji="1" lang="ja-JP" altLang="en-US" sz="1400" b="1">
                  <a:solidFill>
                    <a:srgbClr val="000F78"/>
                  </a:solidFill>
                  <a:latin typeface="Yu Gothic UI"/>
                  <a:ea typeface="Yu Gothic UI"/>
                  <a:sym typeface="Yu Gothic UI" panose="020B0500000000000000" pitchFamily="50" charset="-128"/>
                </a:rPr>
                <a:t>取組内容</a:t>
              </a:r>
            </a:p>
          </p:txBody>
        </p:sp>
        <p:cxnSp>
          <p:nvCxnSpPr>
            <p:cNvPr id="10" name="Straight Connector 9">
              <a:extLst>
                <a:ext uri="{FF2B5EF4-FFF2-40B4-BE49-F238E27FC236}">
                  <a16:creationId xmlns:a16="http://schemas.microsoft.com/office/drawing/2014/main" id="{D27B2F38-E5BD-38C1-04A3-17E402897DBA}"/>
                </a:ext>
              </a:extLst>
            </p:cNvPr>
            <p:cNvCxnSpPr/>
            <p:nvPr/>
          </p:nvCxnSpPr>
          <p:spPr>
            <a:xfrm>
              <a:off x="2073603" y="2062803"/>
              <a:ext cx="2160003" cy="0"/>
            </a:xfrm>
            <a:prstGeom prst="line">
              <a:avLst/>
            </a:prstGeom>
            <a:ln w="12700">
              <a:solidFill>
                <a:srgbClr val="000F78"/>
              </a:solidFill>
            </a:ln>
          </p:spPr>
          <p:style>
            <a:lnRef idx="1">
              <a:schemeClr val="accent1"/>
            </a:lnRef>
            <a:fillRef idx="0">
              <a:schemeClr val="accent1"/>
            </a:fillRef>
            <a:effectRef idx="0">
              <a:schemeClr val="accent1"/>
            </a:effectRef>
            <a:fontRef idx="minor">
              <a:schemeClr val="tx1"/>
            </a:fontRef>
          </p:style>
        </p:cxnSp>
      </p:grpSp>
      <p:sp>
        <p:nvSpPr>
          <p:cNvPr id="11" name="正方形/長方形 6">
            <a:extLst>
              <a:ext uri="{FF2B5EF4-FFF2-40B4-BE49-F238E27FC236}">
                <a16:creationId xmlns:a16="http://schemas.microsoft.com/office/drawing/2014/main" id="{6931F48F-441B-6B45-0E02-A761C3BDD6BF}"/>
              </a:ext>
            </a:extLst>
          </p:cNvPr>
          <p:cNvSpPr/>
          <p:nvPr/>
        </p:nvSpPr>
        <p:spPr>
          <a:xfrm>
            <a:off x="381000" y="4267200"/>
            <a:ext cx="4114800" cy="2185986"/>
          </a:xfrm>
          <a:prstGeom prst="foldedCorner">
            <a:avLst/>
          </a:prstGeom>
          <a:solidFill>
            <a:schemeClr val="accent3">
              <a:lumMod val="20000"/>
              <a:lumOff val="8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108000" rIns="74295" bIns="37148" numCol="1" spcCol="0" rtlCol="0" fromWordArt="0" anchor="t" anchorCtr="0" forceAA="0" compatLnSpc="1">
            <a:prstTxWarp prst="textNoShape">
              <a:avLst/>
            </a:prstTxWarp>
            <a:noAutofit/>
          </a:bodyPr>
          <a:lstStyle/>
          <a:p>
            <a:r>
              <a:rPr kumimoji="1" lang="ja-JP" altLang="en-US" sz="1200" b="1"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補助事業をきっかけとして、これまでよりも積極的な投資計画や</a:t>
            </a:r>
            <a:br>
              <a:rPr kumimoji="1" lang="en-US" altLang="ja-JP" sz="1200" b="1"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br>
            <a:r>
              <a:rPr kumimoji="1" lang="ja-JP" altLang="en-US" sz="1200" b="1"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成長計画の策定等に繋げるアプローチを記載してください。</a:t>
            </a:r>
            <a:endParaRPr kumimoji="1" lang="en-US" altLang="ja-JP" sz="1200" b="1"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a:p>
            <a:pPr marL="171450" indent="-171450">
              <a:buFont typeface="Arial" panose="020B0604020202020204" pitchFamily="34" charset="0"/>
              <a:buChar char="•"/>
            </a:pPr>
            <a:r>
              <a:rPr lang="en-US" altLang="ja-JP"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XX</a:t>
            </a:r>
            <a:endParaRPr lang="ja-JP" altLang="en-US"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14" name="正方形/長方形 6">
            <a:extLst>
              <a:ext uri="{FF2B5EF4-FFF2-40B4-BE49-F238E27FC236}">
                <a16:creationId xmlns:a16="http://schemas.microsoft.com/office/drawing/2014/main" id="{ABCB777F-05B3-C00B-0246-D9A9CA66D620}"/>
              </a:ext>
            </a:extLst>
          </p:cNvPr>
          <p:cNvSpPr/>
          <p:nvPr/>
        </p:nvSpPr>
        <p:spPr>
          <a:xfrm>
            <a:off x="5410200" y="4267200"/>
            <a:ext cx="4114800" cy="2185986"/>
          </a:xfrm>
          <a:prstGeom prst="foldedCorner">
            <a:avLst/>
          </a:prstGeom>
          <a:solidFill>
            <a:schemeClr val="accent3">
              <a:lumMod val="20000"/>
              <a:lumOff val="8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108000" rIns="74295" bIns="37148" numCol="1" spcCol="0" rtlCol="0" fromWordArt="0" anchor="t" anchorCtr="0" forceAA="0" compatLnSpc="1">
            <a:prstTxWarp prst="textNoShape">
              <a:avLst/>
            </a:prstTxWarp>
            <a:noAutofit/>
          </a:bodyPr>
          <a:lstStyle/>
          <a:p>
            <a:r>
              <a:rPr kumimoji="1" lang="ja-JP" altLang="en-US"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補助事業をきっかけとして、これまでよりも高い賃上げ率を継続的に実現するために実施する具体的な内容を記載してください。</a:t>
            </a:r>
            <a:endParaRPr kumimoji="1" lang="en-US" altLang="ja-JP"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a:p>
            <a:pPr marL="171450" indent="-171450">
              <a:buFont typeface="Arial" panose="020B0604020202020204" pitchFamily="34" charset="0"/>
              <a:buChar char="•"/>
            </a:pPr>
            <a:r>
              <a:rPr lang="en-US" altLang="ja-JP"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XX</a:t>
            </a:r>
            <a:endParaRPr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grpSp>
        <p:nvGrpSpPr>
          <p:cNvPr id="15" name="RectangleWithLineGroup">
            <a:extLst>
              <a:ext uri="{FF2B5EF4-FFF2-40B4-BE49-F238E27FC236}">
                <a16:creationId xmlns:a16="http://schemas.microsoft.com/office/drawing/2014/main" id="{3FD01F66-D277-0442-4F60-C888C6C56E05}"/>
              </a:ext>
            </a:extLst>
          </p:cNvPr>
          <p:cNvGrpSpPr/>
          <p:nvPr/>
        </p:nvGrpSpPr>
        <p:grpSpPr>
          <a:xfrm>
            <a:off x="5410200" y="3810001"/>
            <a:ext cx="4114800" cy="380480"/>
            <a:chOff x="2073603" y="1702803"/>
            <a:chExt cx="2160003" cy="360000"/>
          </a:xfrm>
        </p:grpSpPr>
        <p:sp>
          <p:nvSpPr>
            <p:cNvPr id="16" name="Rectangle 15">
              <a:extLst>
                <a:ext uri="{FF2B5EF4-FFF2-40B4-BE49-F238E27FC236}">
                  <a16:creationId xmlns:a16="http://schemas.microsoft.com/office/drawing/2014/main" id="{D4759177-1330-5B25-21FC-4EE93DDEFD72}"/>
                </a:ext>
              </a:extLst>
            </p:cNvPr>
            <p:cNvSpPr/>
            <p:nvPr/>
          </p:nvSpPr>
          <p:spPr>
            <a:xfrm>
              <a:off x="2073603" y="1702803"/>
              <a:ext cx="2160003" cy="360000"/>
            </a:xfrm>
            <a:prstGeom prst="rect">
              <a:avLst/>
            </a:prstGeom>
            <a:solidFill>
              <a:srgbClr val="FFFFFF"/>
            </a:solidFill>
            <a:ln>
              <a:noFill/>
            </a:ln>
          </p:spPr>
          <p:style>
            <a:lnRef idx="1">
              <a:schemeClr val="accent1"/>
            </a:lnRef>
            <a:fillRef idx="0">
              <a:schemeClr val="accent1"/>
            </a:fillRef>
            <a:effectRef idx="0">
              <a:schemeClr val="accent1"/>
            </a:effectRef>
            <a:fontRef idx="minor">
              <a:schemeClr val="tx1"/>
            </a:fontRef>
          </p:style>
          <p:txBody>
            <a:bodyPr wrap="none" lIns="91440" tIns="45720" rIns="91440" bIns="45720" rtlCol="0" anchor="ctr" anchorCtr="0"/>
            <a:lstStyle/>
            <a:p>
              <a:r>
                <a:rPr lang="ja-JP" altLang="en-US" sz="1400" b="1">
                  <a:solidFill>
                    <a:srgbClr val="000F78"/>
                  </a:solidFill>
                  <a:latin typeface="Yu Gothic UI"/>
                  <a:ea typeface="Yu Gothic UI"/>
                  <a:sym typeface="Yu Gothic UI" panose="020B0500000000000000" pitchFamily="50" charset="-128"/>
                </a:rPr>
                <a:t>継続的な賃上げに向けた</a:t>
              </a:r>
              <a:r>
                <a:rPr kumimoji="1" lang="ja-JP" altLang="en-US" sz="1400" b="1">
                  <a:solidFill>
                    <a:srgbClr val="000F78"/>
                  </a:solidFill>
                  <a:latin typeface="Yu Gothic UI"/>
                  <a:ea typeface="Yu Gothic UI"/>
                  <a:sym typeface="Yu Gothic UI" panose="020B0500000000000000" pitchFamily="50" charset="-128"/>
                </a:rPr>
                <a:t>取組内容</a:t>
              </a:r>
            </a:p>
          </p:txBody>
        </p:sp>
        <p:cxnSp>
          <p:nvCxnSpPr>
            <p:cNvPr id="17" name="Straight Connector 16">
              <a:extLst>
                <a:ext uri="{FF2B5EF4-FFF2-40B4-BE49-F238E27FC236}">
                  <a16:creationId xmlns:a16="http://schemas.microsoft.com/office/drawing/2014/main" id="{BD01ABCF-62FB-4685-1130-B72FBB4A8A8D}"/>
                </a:ext>
              </a:extLst>
            </p:cNvPr>
            <p:cNvCxnSpPr/>
            <p:nvPr/>
          </p:nvCxnSpPr>
          <p:spPr>
            <a:xfrm>
              <a:off x="2073603" y="2062803"/>
              <a:ext cx="2160003" cy="0"/>
            </a:xfrm>
            <a:prstGeom prst="line">
              <a:avLst/>
            </a:prstGeom>
            <a:ln w="12700">
              <a:solidFill>
                <a:srgbClr val="000F78"/>
              </a:solidFill>
            </a:ln>
          </p:spPr>
          <p:style>
            <a:lnRef idx="1">
              <a:schemeClr val="accent1"/>
            </a:lnRef>
            <a:fillRef idx="0">
              <a:schemeClr val="accent1"/>
            </a:fillRef>
            <a:effectRef idx="0">
              <a:schemeClr val="accent1"/>
            </a:effectRef>
            <a:fontRef idx="minor">
              <a:schemeClr val="tx1"/>
            </a:fontRef>
          </p:style>
        </p:cxnSp>
      </p:grpSp>
      <p:grpSp>
        <p:nvGrpSpPr>
          <p:cNvPr id="18" name="RectangleWithLineGroup">
            <a:extLst>
              <a:ext uri="{FF2B5EF4-FFF2-40B4-BE49-F238E27FC236}">
                <a16:creationId xmlns:a16="http://schemas.microsoft.com/office/drawing/2014/main" id="{ECD96495-1E38-9EB8-C575-08ACF48BED17}"/>
              </a:ext>
            </a:extLst>
          </p:cNvPr>
          <p:cNvGrpSpPr/>
          <p:nvPr/>
        </p:nvGrpSpPr>
        <p:grpSpPr>
          <a:xfrm>
            <a:off x="381000" y="914400"/>
            <a:ext cx="9144000" cy="380480"/>
            <a:chOff x="2073603" y="1702803"/>
            <a:chExt cx="2160003" cy="360000"/>
          </a:xfrm>
          <a:noFill/>
        </p:grpSpPr>
        <p:sp>
          <p:nvSpPr>
            <p:cNvPr id="19" name="Rectangle 18">
              <a:extLst>
                <a:ext uri="{FF2B5EF4-FFF2-40B4-BE49-F238E27FC236}">
                  <a16:creationId xmlns:a16="http://schemas.microsoft.com/office/drawing/2014/main" id="{ABE265E7-1CC2-CD60-644E-F0D50ACC4C13}"/>
                </a:ext>
              </a:extLst>
            </p:cNvPr>
            <p:cNvSpPr/>
            <p:nvPr/>
          </p:nvSpPr>
          <p:spPr>
            <a:xfrm>
              <a:off x="2073603" y="1702803"/>
              <a:ext cx="2160003" cy="360000"/>
            </a:xfrm>
            <a:prstGeom prst="rect">
              <a:avLst/>
            </a:prstGeom>
            <a:grpFill/>
            <a:ln>
              <a:noFill/>
            </a:ln>
          </p:spPr>
          <p:style>
            <a:lnRef idx="1">
              <a:schemeClr val="accent1"/>
            </a:lnRef>
            <a:fillRef idx="0">
              <a:schemeClr val="accent1"/>
            </a:fillRef>
            <a:effectRef idx="0">
              <a:schemeClr val="accent1"/>
            </a:effectRef>
            <a:fontRef idx="minor">
              <a:schemeClr val="tx1"/>
            </a:fontRef>
          </p:style>
          <p:txBody>
            <a:bodyPr wrap="none" rtlCol="0" anchor="ctr" anchorCtr="0"/>
            <a:lstStyle/>
            <a:p>
              <a:r>
                <a:rPr kumimoji="1" lang="ja-JP" altLang="en-US" sz="1400" b="1">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行動変容に係る数値</a:t>
              </a:r>
            </a:p>
          </p:txBody>
        </p:sp>
        <p:cxnSp>
          <p:nvCxnSpPr>
            <p:cNvPr id="20" name="Straight Connector 19">
              <a:extLst>
                <a:ext uri="{FF2B5EF4-FFF2-40B4-BE49-F238E27FC236}">
                  <a16:creationId xmlns:a16="http://schemas.microsoft.com/office/drawing/2014/main" id="{2F3C6B37-E2CC-E513-4128-A28146429285}"/>
                </a:ext>
              </a:extLst>
            </p:cNvPr>
            <p:cNvCxnSpPr/>
            <p:nvPr/>
          </p:nvCxnSpPr>
          <p:spPr>
            <a:xfrm>
              <a:off x="2073603" y="2062803"/>
              <a:ext cx="2160003" cy="0"/>
            </a:xfrm>
            <a:prstGeom prst="line">
              <a:avLst/>
            </a:prstGeom>
            <a:grpFill/>
            <a:ln w="12700">
              <a:solidFill>
                <a:srgbClr val="000F78"/>
              </a:solidFill>
            </a:ln>
          </p:spPr>
          <p:style>
            <a:lnRef idx="1">
              <a:schemeClr val="accent1"/>
            </a:lnRef>
            <a:fillRef idx="0">
              <a:schemeClr val="accent1"/>
            </a:fillRef>
            <a:effectRef idx="0">
              <a:schemeClr val="accent1"/>
            </a:effectRef>
            <a:fontRef idx="minor">
              <a:schemeClr val="tx1"/>
            </a:fontRef>
          </p:style>
        </p:cxnSp>
      </p:grpSp>
      <p:sp>
        <p:nvSpPr>
          <p:cNvPr id="21" name="Isosceles Triangle 20">
            <a:extLst>
              <a:ext uri="{FF2B5EF4-FFF2-40B4-BE49-F238E27FC236}">
                <a16:creationId xmlns:a16="http://schemas.microsoft.com/office/drawing/2014/main" id="{CC07FCB0-2F07-1664-9A69-B4A97EEC2BB5}"/>
              </a:ext>
            </a:extLst>
          </p:cNvPr>
          <p:cNvSpPr/>
          <p:nvPr/>
        </p:nvSpPr>
        <p:spPr>
          <a:xfrm>
            <a:off x="4012420" y="3552891"/>
            <a:ext cx="1879101" cy="180909"/>
          </a:xfrm>
          <a:prstGeom prst="triangle">
            <a:avLst/>
          </a:prstGeom>
          <a:solidFill>
            <a:schemeClr val="accent1"/>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marL="285750" indent="-285750" algn="l">
              <a:buFont typeface="Arial" panose="020B0604020202020204" pitchFamily="34" charset="0"/>
              <a:buChar char="•"/>
            </a:pPr>
            <a:endParaRPr kumimoji="1" lang="ja-JP" altLang="en-US" sz="1200" b="1">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3" name="四角形: メモ 1">
            <a:extLst>
              <a:ext uri="{FF2B5EF4-FFF2-40B4-BE49-F238E27FC236}">
                <a16:creationId xmlns:a16="http://schemas.microsoft.com/office/drawing/2014/main" id="{F0B83917-CE67-B0A7-DE6B-2FC60BE2E498}"/>
              </a:ext>
            </a:extLst>
          </p:cNvPr>
          <p:cNvSpPr/>
          <p:nvPr/>
        </p:nvSpPr>
        <p:spPr>
          <a:xfrm>
            <a:off x="-1488524" y="259200"/>
            <a:ext cx="1412324" cy="534370"/>
          </a:xfrm>
          <a:prstGeom prst="foldedCorner">
            <a:avLst/>
          </a:prstGeom>
          <a:solidFill>
            <a:srgbClr val="FFFF00"/>
          </a:solidFill>
          <a:ln w="9525" cap="rnd" cmpd="sng" algn="ctr">
            <a:noFill/>
            <a:prstDash val="solid"/>
            <a:round/>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algn="ctr" defTabSz="742950"/>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当スライドは作成必須</a:t>
            </a:r>
          </a:p>
        </p:txBody>
      </p:sp>
      <p:pic>
        <p:nvPicPr>
          <p:cNvPr id="12" name="Picture 11">
            <a:extLst>
              <a:ext uri="{FF2B5EF4-FFF2-40B4-BE49-F238E27FC236}">
                <a16:creationId xmlns:a16="http://schemas.microsoft.com/office/drawing/2014/main" id="{96D111D0-A493-5B83-EA03-A922659E3210}"/>
              </a:ext>
            </a:extLst>
          </p:cNvPr>
          <p:cNvPicPr>
            <a:picLocks noChangeAspect="1"/>
          </p:cNvPicPr>
          <p:nvPr/>
        </p:nvPicPr>
        <p:blipFill>
          <a:blip r:embed="rId6"/>
          <a:stretch>
            <a:fillRect/>
          </a:stretch>
        </p:blipFill>
        <p:spPr>
          <a:xfrm>
            <a:off x="450273" y="1604706"/>
            <a:ext cx="9005455" cy="1828800"/>
          </a:xfrm>
          <a:prstGeom prst="rect">
            <a:avLst/>
          </a:prstGeom>
        </p:spPr>
      </p:pic>
      <p:sp>
        <p:nvSpPr>
          <p:cNvPr id="7" name="四角形: メモ 1">
            <a:extLst>
              <a:ext uri="{FF2B5EF4-FFF2-40B4-BE49-F238E27FC236}">
                <a16:creationId xmlns:a16="http://schemas.microsoft.com/office/drawing/2014/main" id="{391387BD-1314-9A2E-AFB4-F64B95CFF9E3}"/>
              </a:ext>
            </a:extLst>
          </p:cNvPr>
          <p:cNvSpPr/>
          <p:nvPr/>
        </p:nvSpPr>
        <p:spPr>
          <a:xfrm>
            <a:off x="8061141" y="259200"/>
            <a:ext cx="1651634" cy="530966"/>
          </a:xfrm>
          <a:prstGeom prst="foldedCorner">
            <a:avLst/>
          </a:prstGeom>
          <a:solidFill>
            <a:srgbClr val="FF9900"/>
          </a:solidFill>
          <a:ln w="9525" cap="rnd" cmpd="sng" algn="ctr">
            <a:noFill/>
            <a:prstDash val="solid"/>
            <a:round/>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algn="ctr" defTabSz="742950"/>
            <a:r>
              <a:rPr kumimoji="1" lang="ja-JP" altLang="en-US" sz="1050" b="1">
                <a:solidFill>
                  <a:srgbClr val="575757"/>
                </a:solidFill>
                <a:latin typeface="Yu Gothic UI"/>
                <a:ea typeface="Yu Gothic UI"/>
                <a:sym typeface="Yu Gothic UI" panose="020B0500000000000000" pitchFamily="50" charset="-128"/>
              </a:rPr>
              <a:t>コンソーシアム</a:t>
            </a:r>
            <a:r>
              <a:rPr lang="ja-JP" altLang="en-US" sz="1050" b="1">
                <a:solidFill>
                  <a:srgbClr val="575757"/>
                </a:solidFill>
                <a:latin typeface="Yu Gothic UI"/>
                <a:ea typeface="Yu Gothic UI"/>
                <a:sym typeface="Yu Gothic UI" panose="020B0500000000000000" pitchFamily="50" charset="-128"/>
              </a:rPr>
              <a:t>形式</a:t>
            </a:r>
            <a:r>
              <a:rPr kumimoji="1" lang="ja-JP" altLang="en-US" sz="1050" b="1">
                <a:solidFill>
                  <a:srgbClr val="575757"/>
                </a:solidFill>
                <a:latin typeface="Yu Gothic UI"/>
                <a:ea typeface="Yu Gothic UI"/>
                <a:sym typeface="Yu Gothic UI" panose="020B0500000000000000" pitchFamily="50" charset="-128"/>
              </a:rPr>
              <a:t>の場合、事業者ごとにスライド作成</a:t>
            </a:r>
            <a:endParaRPr kumimoji="1" lang="en-US" altLang="ja-JP" sz="1050" b="1">
              <a:solidFill>
                <a:srgbClr val="575757"/>
              </a:solidFill>
              <a:latin typeface="Yu Gothic UI"/>
              <a:ea typeface="Yu Gothic UI"/>
              <a:sym typeface="Yu Gothic UI" panose="020B0500000000000000" pitchFamily="50" charset="-128"/>
            </a:endParaRPr>
          </a:p>
          <a:p>
            <a:pPr algn="ctr" defTabSz="742950"/>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（株式会社</a:t>
            </a:r>
            <a:r>
              <a:rPr kumimoji="1" lang="en-US" altLang="ja-JP"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XXXX</a:t>
            </a:r>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a:t>
            </a:r>
          </a:p>
        </p:txBody>
      </p:sp>
    </p:spTree>
    <p:extLst>
      <p:ext uri="{BB962C8B-B14F-4D97-AF65-F5344CB8AC3E}">
        <p14:creationId xmlns:p14="http://schemas.microsoft.com/office/powerpoint/2010/main" val="2837378322"/>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6" name="think-cell data - do not delete" hidden="1">
            <a:extLst>
              <a:ext uri="{FF2B5EF4-FFF2-40B4-BE49-F238E27FC236}">
                <a16:creationId xmlns:a16="http://schemas.microsoft.com/office/drawing/2014/main" id="{33CBD815-16C0-20CD-98DF-97D502360CB6}"/>
              </a:ext>
            </a:extLst>
          </p:cNvPr>
          <p:cNvGraphicFramePr>
            <a:graphicFrameLocks/>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14" imgW="277" imgH="277" progId="TCLayout.ActiveDocument.1">
                  <p:embed/>
                </p:oleObj>
              </mc:Choice>
              <mc:Fallback>
                <p:oleObj name="think-cellスライド" r:id="rId14" imgW="277" imgH="277" progId="TCLayout.ActiveDocument.1">
                  <p:embed/>
                  <p:pic>
                    <p:nvPicPr>
                      <p:cNvPr id="6" name="think-cell data - do not delete" hidden="1">
                        <a:extLst>
                          <a:ext uri="{FF2B5EF4-FFF2-40B4-BE49-F238E27FC236}">
                            <a16:creationId xmlns:a16="http://schemas.microsoft.com/office/drawing/2014/main" id="{33CBD815-16C0-20CD-98DF-97D502360CB6}"/>
                          </a:ext>
                        </a:extLst>
                      </p:cNvPr>
                      <p:cNvPicPr/>
                      <p:nvPr/>
                    </p:nvPicPr>
                    <p:blipFill>
                      <a:blip r:embed="rId15"/>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2330FEC4-384B-E885-FC46-B4F3E3EC6091}"/>
              </a:ext>
            </a:extLst>
          </p:cNvPr>
          <p:cNvSpPr>
            <a:spLocks noGrp="1"/>
          </p:cNvSpPr>
          <p:nvPr>
            <p:ph type="title"/>
          </p:nvPr>
        </p:nvSpPr>
        <p:spPr/>
        <p:txBody>
          <a:bodyPr vert="horz"/>
          <a:lstStyle/>
          <a:p>
            <a:r>
              <a:rPr kumimoji="1" lang="ja-JP" altLang="en-US"/>
              <a:t>目次</a:t>
            </a:r>
          </a:p>
        </p:txBody>
      </p:sp>
      <p:sp>
        <p:nvSpPr>
          <p:cNvPr id="33" name="Text Placeholder 2">
            <a:hlinkClick r:id="rId16" action="ppaction://hlinksldjump"/>
            <a:extLst>
              <a:ext uri="{FF2B5EF4-FFF2-40B4-BE49-F238E27FC236}">
                <a16:creationId xmlns:a16="http://schemas.microsoft.com/office/drawing/2014/main" id="{CFF971E8-8564-B8B4-2135-25EDB4E22BF2}"/>
              </a:ext>
            </a:extLst>
          </p:cNvPr>
          <p:cNvSpPr>
            <a:spLocks/>
          </p:cNvSpPr>
          <p:nvPr>
            <p:custDataLst>
              <p:tags r:id="rId2"/>
            </p:custDataLst>
          </p:nvPr>
        </p:nvSpPr>
        <p:spPr bwMode="auto">
          <a:xfrm>
            <a:off x="1752600" y="1863725"/>
            <a:ext cx="6477000" cy="285750"/>
          </a:xfrm>
          <a:prstGeom prst="rect">
            <a:avLst/>
          </a:prstGeom>
          <a:noFill/>
          <a:ln w="127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0" rIns="0" bIns="41275"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spcBef>
                <a:spcPct val="0"/>
              </a:spcBef>
              <a:spcAft>
                <a:spcPct val="0"/>
              </a:spcAft>
              <a:buNone/>
            </a:pPr>
            <a:r>
              <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①経営力</a:t>
            </a:r>
          </a:p>
        </p:txBody>
      </p:sp>
      <p:sp>
        <p:nvSpPr>
          <p:cNvPr id="3" name="Text Placeholder 2">
            <a:hlinkClick r:id="rId17" action="ppaction://hlinksldjump"/>
            <a:extLst>
              <a:ext uri="{FF2B5EF4-FFF2-40B4-BE49-F238E27FC236}">
                <a16:creationId xmlns:a16="http://schemas.microsoft.com/office/drawing/2014/main" id="{7816D74F-971C-A6C5-CFAF-16D1D7CC7255}"/>
              </a:ext>
            </a:extLst>
          </p:cNvPr>
          <p:cNvSpPr>
            <a:spLocks/>
          </p:cNvSpPr>
          <p:nvPr>
            <p:custDataLst>
              <p:tags r:id="rId3"/>
            </p:custDataLst>
          </p:nvPr>
        </p:nvSpPr>
        <p:spPr bwMode="auto">
          <a:xfrm>
            <a:off x="1752600" y="2149475"/>
            <a:ext cx="6477000" cy="325438"/>
          </a:xfrm>
          <a:prstGeom prst="rect">
            <a:avLst/>
          </a:prstGeom>
          <a:noFill/>
          <a:ln w="12700" cmpd="sng" algn="ctr">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39688" rIns="0" bIns="41275"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②先進性・成長性</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4" name="Text Placeholder 2">
            <a:hlinkClick r:id="rId18" action="ppaction://hlinksldjump"/>
            <a:extLst>
              <a:ext uri="{FF2B5EF4-FFF2-40B4-BE49-F238E27FC236}">
                <a16:creationId xmlns:a16="http://schemas.microsoft.com/office/drawing/2014/main" id="{C25E974A-73EF-27D7-230B-14D13440AD44}"/>
              </a:ext>
            </a:extLst>
          </p:cNvPr>
          <p:cNvSpPr>
            <a:spLocks/>
          </p:cNvSpPr>
          <p:nvPr>
            <p:custDataLst>
              <p:tags r:id="rId4"/>
            </p:custDataLst>
          </p:nvPr>
        </p:nvSpPr>
        <p:spPr bwMode="auto">
          <a:xfrm>
            <a:off x="1752600" y="2474913"/>
            <a:ext cx="6477000" cy="325438"/>
          </a:xfrm>
          <a:prstGeom prst="rect">
            <a:avLst/>
          </a:prstGeom>
          <a:noFill/>
          <a:ln w="127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41275" rIns="0" bIns="39688"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③地域への波及効果</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5" name="Text Placeholder 2">
            <a:hlinkClick r:id="" action="ppaction://noaction"/>
            <a:extLst>
              <a:ext uri="{FF2B5EF4-FFF2-40B4-BE49-F238E27FC236}">
                <a16:creationId xmlns:a16="http://schemas.microsoft.com/office/drawing/2014/main" id="{A717AF85-CE30-A6F3-2AE1-ADBCD9AC2685}"/>
              </a:ext>
            </a:extLst>
          </p:cNvPr>
          <p:cNvSpPr>
            <a:spLocks/>
          </p:cNvSpPr>
          <p:nvPr>
            <p:custDataLst>
              <p:tags r:id="rId5"/>
            </p:custDataLst>
          </p:nvPr>
        </p:nvSpPr>
        <p:spPr bwMode="auto">
          <a:xfrm>
            <a:off x="1752600" y="2800351"/>
            <a:ext cx="6477000" cy="366713"/>
          </a:xfrm>
          <a:prstGeom prst="rect">
            <a:avLst/>
          </a:prstGeom>
          <a:noFill/>
          <a:ln w="12700" cmpd="sng" algn="ctr">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41275" rIns="0" bIns="80963"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④</a:t>
            </a:r>
            <a:r>
              <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大規模投資・費用対効果</a:t>
            </a:r>
          </a:p>
        </p:txBody>
      </p:sp>
      <p:sp>
        <p:nvSpPr>
          <p:cNvPr id="37" name="Text Placeholder 2">
            <a:extLst>
              <a:ext uri="{FF2B5EF4-FFF2-40B4-BE49-F238E27FC236}">
                <a16:creationId xmlns:a16="http://schemas.microsoft.com/office/drawing/2014/main" id="{84679438-71FA-2867-FE8A-5E150BEE92ED}"/>
              </a:ext>
            </a:extLst>
          </p:cNvPr>
          <p:cNvSpPr>
            <a:spLocks/>
          </p:cNvSpPr>
          <p:nvPr>
            <p:custDataLst>
              <p:tags r:id="rId6"/>
            </p:custDataLst>
          </p:nvPr>
        </p:nvSpPr>
        <p:spPr bwMode="auto">
          <a:xfrm>
            <a:off x="1752600" y="3167063"/>
            <a:ext cx="6477000" cy="406400"/>
          </a:xfrm>
          <a:prstGeom prst="rect">
            <a:avLst/>
          </a:prstGeom>
          <a:noFill/>
          <a:ln w="12700" cmpd="sng" algn="ctr">
            <a:solidFill>
              <a:schemeClr val="accent1"/>
            </a:solidFill>
          </a:ln>
          <a:effectLst/>
          <a:extLst>
            <a:ext uri="{909E8E84-426E-40DD-AFC4-6F175D3DCCD1}">
              <a14:hiddenFill xmlns:a14="http://schemas.microsoft.com/office/drawing/2010/main">
                <a:solidFill>
                  <a:schemeClr val="bg1"/>
                </a:solidFill>
              </a14:hiddenFill>
            </a:ext>
          </a:extLst>
        </p:spPr>
        <p:txBody>
          <a:bodyPr vert="horz" wrap="none" lIns="80963" tIns="80963" rIns="0" bIns="80963"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⑤</a:t>
            </a:r>
            <a:r>
              <a:rPr lang="ja-JP" altLang="en-US" b="1">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実現可能性</a:t>
            </a:r>
            <a:endParaRPr kumimoji="1" lang="ja-JP" altLang="en-US"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7" name="Text Placeholder 2">
            <a:hlinkClick r:id="rId19" action="ppaction://hlinksldjump"/>
            <a:extLst>
              <a:ext uri="{FF2B5EF4-FFF2-40B4-BE49-F238E27FC236}">
                <a16:creationId xmlns:a16="http://schemas.microsoft.com/office/drawing/2014/main" id="{FF8A21D2-9FB2-BA1A-D84D-F6086D7349A7}"/>
              </a:ext>
            </a:extLst>
          </p:cNvPr>
          <p:cNvSpPr>
            <a:spLocks/>
          </p:cNvSpPr>
          <p:nvPr>
            <p:custDataLst>
              <p:tags r:id="rId7"/>
            </p:custDataLst>
          </p:nvPr>
        </p:nvSpPr>
        <p:spPr bwMode="auto">
          <a:xfrm>
            <a:off x="1752600" y="3573463"/>
            <a:ext cx="6477000" cy="355600"/>
          </a:xfrm>
          <a:prstGeom prst="rect">
            <a:avLst/>
          </a:prstGeom>
          <a:solidFill>
            <a:schemeClr val="accent1"/>
          </a:solidFill>
          <a:ln w="38100" cmpd="sng" algn="ctr">
            <a:solidFill>
              <a:schemeClr val="bg1"/>
            </a:solidFill>
          </a:ln>
          <a:effectLst/>
        </p:spPr>
        <p:txBody>
          <a:bodyPr vert="horz" wrap="none" lIns="80963" tIns="71438" rIns="0" bIns="71438"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422400" lvl="1" indent="-42988">
              <a:spcBef>
                <a:spcPct val="0"/>
              </a:spcBef>
              <a:spcAft>
                <a:spcPct val="0"/>
              </a:spcAft>
              <a:buNone/>
            </a:pPr>
            <a:r>
              <a:rPr lang="ja-JP" altLang="en-US" b="1">
                <a:solidFill>
                  <a:schemeClr val="bg1"/>
                </a:solidFill>
                <a:effectLst/>
                <a:latin typeface="Yu Gothic UI" panose="020B0500000000000000" pitchFamily="50" charset="-128"/>
                <a:ea typeface="Yu Gothic UI" panose="020B0500000000000000" pitchFamily="50" charset="-128"/>
                <a:sym typeface="Yu Gothic UI" panose="020B0500000000000000" pitchFamily="50" charset="-128"/>
              </a:rPr>
              <a:t>（ア）実施体制</a:t>
            </a:r>
            <a:endParaRPr kumimoji="1" lang="ja-JP" altLang="en-US" b="1">
              <a:solidFill>
                <a:schemeClr val="bg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8" name="Text Placeholder 2">
            <a:hlinkClick r:id="" action="ppaction://noaction"/>
            <a:extLst>
              <a:ext uri="{FF2B5EF4-FFF2-40B4-BE49-F238E27FC236}">
                <a16:creationId xmlns:a16="http://schemas.microsoft.com/office/drawing/2014/main" id="{C226FC08-E95D-0BD8-4679-A6CDB699D817}"/>
              </a:ext>
            </a:extLst>
          </p:cNvPr>
          <p:cNvSpPr>
            <a:spLocks/>
          </p:cNvSpPr>
          <p:nvPr>
            <p:custDataLst>
              <p:tags r:id="rId8"/>
            </p:custDataLst>
          </p:nvPr>
        </p:nvSpPr>
        <p:spPr bwMode="auto">
          <a:xfrm>
            <a:off x="1752600" y="3929062"/>
            <a:ext cx="6477000" cy="355600"/>
          </a:xfrm>
          <a:prstGeom prst="rect">
            <a:avLst/>
          </a:prstGeom>
          <a:solidFill>
            <a:schemeClr val="accent1"/>
          </a:solidFill>
          <a:ln w="38100" cmpd="sng" algn="ctr">
            <a:solidFill>
              <a:schemeClr val="bg1"/>
            </a:solidFill>
          </a:ln>
          <a:effectLst/>
        </p:spPr>
        <p:txBody>
          <a:bodyPr vert="horz" wrap="none" lIns="80963" tIns="71438" rIns="0" bIns="71438"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422400" lvl="1" indent="-42988">
              <a:spcBef>
                <a:spcPct val="0"/>
              </a:spcBef>
              <a:spcAft>
                <a:spcPct val="0"/>
              </a:spcAft>
              <a:buNone/>
            </a:pPr>
            <a:r>
              <a:rPr lang="ja-JP" altLang="en-US" b="1">
                <a:solidFill>
                  <a:schemeClr val="bg1"/>
                </a:solidFill>
                <a:effectLst/>
                <a:latin typeface="Yu Gothic UI" panose="020B0500000000000000" pitchFamily="50" charset="-128"/>
                <a:ea typeface="Yu Gothic UI" panose="020B0500000000000000" pitchFamily="50" charset="-128"/>
                <a:sym typeface="Yu Gothic UI" panose="020B0500000000000000" pitchFamily="50" charset="-128"/>
              </a:rPr>
              <a:t>（イ）財務状況</a:t>
            </a:r>
            <a:endParaRPr kumimoji="1" lang="ja-JP" altLang="en-US" b="1">
              <a:solidFill>
                <a:schemeClr val="bg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9" name="Text Placeholder 2">
            <a:hlinkClick r:id="rId20" action="ppaction://hlinksldjump"/>
            <a:extLst>
              <a:ext uri="{FF2B5EF4-FFF2-40B4-BE49-F238E27FC236}">
                <a16:creationId xmlns:a16="http://schemas.microsoft.com/office/drawing/2014/main" id="{2DC8FF0C-C2DB-3FAA-CB4D-034288DEED31}"/>
              </a:ext>
            </a:extLst>
          </p:cNvPr>
          <p:cNvSpPr>
            <a:spLocks/>
          </p:cNvSpPr>
          <p:nvPr>
            <p:custDataLst>
              <p:tags r:id="rId9"/>
            </p:custDataLst>
          </p:nvPr>
        </p:nvSpPr>
        <p:spPr bwMode="auto">
          <a:xfrm>
            <a:off x="1752600" y="4284663"/>
            <a:ext cx="6477000" cy="354013"/>
          </a:xfrm>
          <a:prstGeom prst="rect">
            <a:avLst/>
          </a:prstGeom>
          <a:solidFill>
            <a:schemeClr val="accent1"/>
          </a:solidFill>
          <a:ln w="38100" cmpd="sng" algn="ctr">
            <a:solidFill>
              <a:schemeClr val="bg1"/>
            </a:solidFill>
          </a:ln>
          <a:effectLst/>
        </p:spPr>
        <p:txBody>
          <a:bodyPr vert="horz" wrap="none" lIns="80963" tIns="69850" rIns="0" bIns="71438"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422400" lvl="1" indent="-42988">
              <a:spcBef>
                <a:spcPct val="0"/>
              </a:spcBef>
              <a:spcAft>
                <a:spcPct val="0"/>
              </a:spcAft>
              <a:buNone/>
            </a:pPr>
            <a:r>
              <a:rPr lang="ja-JP" altLang="en-US" b="1">
                <a:solidFill>
                  <a:schemeClr val="bg1"/>
                </a:solidFill>
                <a:effectLst/>
                <a:latin typeface="Yu Gothic UI" panose="020B0500000000000000" pitchFamily="50" charset="-128"/>
                <a:ea typeface="Yu Gothic UI" panose="020B0500000000000000" pitchFamily="50" charset="-128"/>
                <a:sym typeface="Yu Gothic UI" panose="020B0500000000000000" pitchFamily="50" charset="-128"/>
              </a:rPr>
              <a:t>（ウ）スケジュール</a:t>
            </a:r>
            <a:endParaRPr kumimoji="1" lang="ja-JP" altLang="en-US" b="1">
              <a:solidFill>
                <a:schemeClr val="bg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42" name="Text Placeholder 2">
            <a:hlinkClick r:id="rId21" action="ppaction://hlinksldjump"/>
            <a:extLst>
              <a:ext uri="{FF2B5EF4-FFF2-40B4-BE49-F238E27FC236}">
                <a16:creationId xmlns:a16="http://schemas.microsoft.com/office/drawing/2014/main" id="{A8CD0235-A444-0BFC-8837-DA447C6E4761}"/>
              </a:ext>
            </a:extLst>
          </p:cNvPr>
          <p:cNvSpPr>
            <a:spLocks/>
          </p:cNvSpPr>
          <p:nvPr>
            <p:custDataLst>
              <p:tags r:id="rId10"/>
            </p:custDataLst>
          </p:nvPr>
        </p:nvSpPr>
        <p:spPr bwMode="auto">
          <a:xfrm>
            <a:off x="1752600" y="4638674"/>
            <a:ext cx="6477000" cy="355600"/>
          </a:xfrm>
          <a:prstGeom prst="rect">
            <a:avLst/>
          </a:prstGeom>
          <a:solidFill>
            <a:schemeClr val="accent1"/>
          </a:solidFill>
          <a:ln w="38100" cmpd="sng" algn="ctr">
            <a:solidFill>
              <a:schemeClr val="bg1"/>
            </a:solidFill>
          </a:ln>
          <a:effectLst/>
        </p:spPr>
        <p:txBody>
          <a:bodyPr vert="horz" wrap="none" lIns="80963" tIns="71438" rIns="0" bIns="71438"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422400" lvl="1" indent="-42988">
              <a:spcBef>
                <a:spcPct val="0"/>
              </a:spcBef>
              <a:spcAft>
                <a:spcPct val="0"/>
              </a:spcAft>
              <a:buNone/>
            </a:pPr>
            <a:r>
              <a:rPr lang="ja-JP" altLang="en-US" b="1">
                <a:solidFill>
                  <a:schemeClr val="bg1"/>
                </a:solidFill>
                <a:effectLst/>
                <a:latin typeface="Yu Gothic UI" panose="020B0500000000000000" pitchFamily="50" charset="-128"/>
                <a:ea typeface="Yu Gothic UI" panose="020B0500000000000000" pitchFamily="50" charset="-128"/>
                <a:sym typeface="Yu Gothic UI" panose="020B0500000000000000" pitchFamily="50" charset="-128"/>
              </a:rPr>
              <a:t>（エ）金融機関のコミットメント</a:t>
            </a:r>
            <a:endParaRPr kumimoji="1" lang="ja-JP" altLang="en-US" b="1">
              <a:solidFill>
                <a:schemeClr val="bg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11" name="Text Placeholder 2">
            <a:hlinkClick r:id="rId19" action="ppaction://hlinksldjump"/>
            <a:extLst>
              <a:ext uri="{FF2B5EF4-FFF2-40B4-BE49-F238E27FC236}">
                <a16:creationId xmlns:a16="http://schemas.microsoft.com/office/drawing/2014/main" id="{555C85F1-8160-6E63-C1C6-AB97ADA7EE16}"/>
              </a:ext>
            </a:extLst>
          </p:cNvPr>
          <p:cNvSpPr>
            <a:spLocks/>
          </p:cNvSpPr>
          <p:nvPr>
            <p:custDataLst>
              <p:tags r:id="rId11"/>
            </p:custDataLst>
          </p:nvPr>
        </p:nvSpPr>
        <p:spPr bwMode="auto">
          <a:xfrm>
            <a:off x="1752600" y="5056617"/>
            <a:ext cx="6477000" cy="285750"/>
          </a:xfrm>
          <a:prstGeom prst="rect">
            <a:avLst/>
          </a:prstGeom>
          <a:noFill/>
          <a:ln w="12700" cmpd="sng" algn="ctr">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41275" rIns="0" bIns="0"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⑥補助金の必要性</a:t>
            </a:r>
          </a:p>
        </p:txBody>
      </p:sp>
    </p:spTree>
    <p:extLst>
      <p:ext uri="{BB962C8B-B14F-4D97-AF65-F5344CB8AC3E}">
        <p14:creationId xmlns:p14="http://schemas.microsoft.com/office/powerpoint/2010/main" val="23755985"/>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hink-cell data - do not delete" hidden="1">
            <a:extLst>
              <a:ext uri="{FF2B5EF4-FFF2-40B4-BE49-F238E27FC236}">
                <a16:creationId xmlns:a16="http://schemas.microsoft.com/office/drawing/2014/main" id="{33CBD815-16C0-20CD-98DF-97D502360CB6}"/>
              </a:ext>
            </a:extLst>
          </p:cNvPr>
          <p:cNvGraphicFramePr>
            <a:graphicFrameLocks/>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14" imgW="277" imgH="277" progId="TCLayout.ActiveDocument.1">
                  <p:embed/>
                </p:oleObj>
              </mc:Choice>
              <mc:Fallback>
                <p:oleObj name="think-cellスライド" r:id="rId14" imgW="277" imgH="277" progId="TCLayout.ActiveDocument.1">
                  <p:embed/>
                  <p:pic>
                    <p:nvPicPr>
                      <p:cNvPr id="6" name="think-cell data - do not delete" hidden="1">
                        <a:extLst>
                          <a:ext uri="{FF2B5EF4-FFF2-40B4-BE49-F238E27FC236}">
                            <a16:creationId xmlns:a16="http://schemas.microsoft.com/office/drawing/2014/main" id="{33CBD815-16C0-20CD-98DF-97D502360CB6}"/>
                          </a:ext>
                        </a:extLst>
                      </p:cNvPr>
                      <p:cNvPicPr/>
                      <p:nvPr/>
                    </p:nvPicPr>
                    <p:blipFill>
                      <a:blip r:embed="rId15"/>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2330FEC4-384B-E885-FC46-B4F3E3EC6091}"/>
              </a:ext>
            </a:extLst>
          </p:cNvPr>
          <p:cNvSpPr>
            <a:spLocks noGrp="1"/>
          </p:cNvSpPr>
          <p:nvPr>
            <p:ph type="title"/>
          </p:nvPr>
        </p:nvSpPr>
        <p:spPr/>
        <p:txBody>
          <a:bodyPr vert="horz"/>
          <a:lstStyle/>
          <a:p>
            <a:r>
              <a:rPr kumimoji="1" lang="ja-JP" altLang="en-US"/>
              <a:t>目次</a:t>
            </a:r>
          </a:p>
        </p:txBody>
      </p:sp>
      <p:sp>
        <p:nvSpPr>
          <p:cNvPr id="30" name="Text Placeholder 2">
            <a:hlinkClick r:id="rId16" action="ppaction://hlinksldjump"/>
            <a:extLst>
              <a:ext uri="{FF2B5EF4-FFF2-40B4-BE49-F238E27FC236}">
                <a16:creationId xmlns:a16="http://schemas.microsoft.com/office/drawing/2014/main" id="{1C87F4DB-5945-23DC-2238-30D1EA6DD025}"/>
              </a:ext>
            </a:extLst>
          </p:cNvPr>
          <p:cNvSpPr>
            <a:spLocks/>
          </p:cNvSpPr>
          <p:nvPr>
            <p:custDataLst>
              <p:tags r:id="rId2"/>
            </p:custDataLst>
          </p:nvPr>
        </p:nvSpPr>
        <p:spPr bwMode="auto">
          <a:xfrm>
            <a:off x="1752600" y="1970088"/>
            <a:ext cx="6477000" cy="285750"/>
          </a:xfrm>
          <a:prstGeom prst="rect">
            <a:avLst/>
          </a:prstGeom>
          <a:noFill/>
          <a:ln w="127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0" rIns="0" bIns="41275"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spcBef>
                <a:spcPct val="0"/>
              </a:spcBef>
              <a:spcAft>
                <a:spcPct val="0"/>
              </a:spcAft>
              <a:buNone/>
            </a:pPr>
            <a:r>
              <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①経営力</a:t>
            </a:r>
          </a:p>
        </p:txBody>
      </p:sp>
      <p:sp>
        <p:nvSpPr>
          <p:cNvPr id="3" name="Text Placeholder 2">
            <a:hlinkClick r:id="rId17" action="ppaction://hlinksldjump"/>
            <a:extLst>
              <a:ext uri="{FF2B5EF4-FFF2-40B4-BE49-F238E27FC236}">
                <a16:creationId xmlns:a16="http://schemas.microsoft.com/office/drawing/2014/main" id="{CD961349-0C81-68BF-9717-3028024E8928}"/>
              </a:ext>
            </a:extLst>
          </p:cNvPr>
          <p:cNvSpPr>
            <a:spLocks/>
          </p:cNvSpPr>
          <p:nvPr>
            <p:custDataLst>
              <p:tags r:id="rId3"/>
            </p:custDataLst>
          </p:nvPr>
        </p:nvSpPr>
        <p:spPr bwMode="auto">
          <a:xfrm>
            <a:off x="1752600" y="2255838"/>
            <a:ext cx="6477000" cy="325438"/>
          </a:xfrm>
          <a:prstGeom prst="rect">
            <a:avLst/>
          </a:prstGeom>
          <a:noFill/>
          <a:ln w="12700" cmpd="sng" algn="ctr">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41275" rIns="0" bIns="39688"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②先進性・成長性</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4" name="Text Placeholder 2">
            <a:hlinkClick r:id="rId18" action="ppaction://hlinksldjump"/>
            <a:extLst>
              <a:ext uri="{FF2B5EF4-FFF2-40B4-BE49-F238E27FC236}">
                <a16:creationId xmlns:a16="http://schemas.microsoft.com/office/drawing/2014/main" id="{CD9C6BEC-186D-9D75-C1C9-A7B25A397FE3}"/>
              </a:ext>
            </a:extLst>
          </p:cNvPr>
          <p:cNvSpPr>
            <a:spLocks/>
          </p:cNvSpPr>
          <p:nvPr>
            <p:custDataLst>
              <p:tags r:id="rId4"/>
            </p:custDataLst>
          </p:nvPr>
        </p:nvSpPr>
        <p:spPr bwMode="auto">
          <a:xfrm>
            <a:off x="1752600" y="2581275"/>
            <a:ext cx="6477000" cy="325438"/>
          </a:xfrm>
          <a:prstGeom prst="rect">
            <a:avLst/>
          </a:prstGeom>
          <a:noFill/>
          <a:ln w="127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41275" rIns="0" bIns="39688"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③地域への波及効果</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5" name="Text Placeholder 2">
            <a:hlinkClick r:id="" action="ppaction://noaction"/>
            <a:extLst>
              <a:ext uri="{FF2B5EF4-FFF2-40B4-BE49-F238E27FC236}">
                <a16:creationId xmlns:a16="http://schemas.microsoft.com/office/drawing/2014/main" id="{F9B4FC24-CA06-D9EC-E9E1-B9D4BE07E585}"/>
              </a:ext>
            </a:extLst>
          </p:cNvPr>
          <p:cNvSpPr>
            <a:spLocks/>
          </p:cNvSpPr>
          <p:nvPr>
            <p:custDataLst>
              <p:tags r:id="rId5"/>
            </p:custDataLst>
          </p:nvPr>
        </p:nvSpPr>
        <p:spPr bwMode="auto">
          <a:xfrm>
            <a:off x="1752600" y="2906714"/>
            <a:ext cx="6477000" cy="366713"/>
          </a:xfrm>
          <a:prstGeom prst="rect">
            <a:avLst/>
          </a:prstGeom>
          <a:noFill/>
          <a:ln w="12700" cmpd="sng" algn="ctr">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41275" rIns="0" bIns="80963"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④</a:t>
            </a:r>
            <a:r>
              <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大規模投資・費用対効果</a:t>
            </a:r>
          </a:p>
        </p:txBody>
      </p:sp>
      <p:sp>
        <p:nvSpPr>
          <p:cNvPr id="7" name="Text Placeholder 2">
            <a:hlinkClick r:id="rId19" action="ppaction://hlinksldjump"/>
            <a:extLst>
              <a:ext uri="{FF2B5EF4-FFF2-40B4-BE49-F238E27FC236}">
                <a16:creationId xmlns:a16="http://schemas.microsoft.com/office/drawing/2014/main" id="{15562763-1B74-1458-0BEE-E9BC0EE15333}"/>
              </a:ext>
            </a:extLst>
          </p:cNvPr>
          <p:cNvSpPr>
            <a:spLocks/>
          </p:cNvSpPr>
          <p:nvPr>
            <p:custDataLst>
              <p:tags r:id="rId6"/>
            </p:custDataLst>
          </p:nvPr>
        </p:nvSpPr>
        <p:spPr bwMode="auto">
          <a:xfrm>
            <a:off x="1752600" y="3273425"/>
            <a:ext cx="6477000" cy="407988"/>
          </a:xfrm>
          <a:prstGeom prst="rect">
            <a:avLst/>
          </a:prstGeom>
          <a:noFill/>
          <a:ln w="12700" cmpd="sng" algn="ctr">
            <a:solidFill>
              <a:schemeClr val="accent1"/>
            </a:solidFill>
          </a:ln>
          <a:effectLst/>
          <a:extLst>
            <a:ext uri="{909E8E84-426E-40DD-AFC4-6F175D3DCCD1}">
              <a14:hiddenFill xmlns:a14="http://schemas.microsoft.com/office/drawing/2010/main">
                <a:solidFill>
                  <a:schemeClr val="bg1"/>
                </a:solidFill>
              </a14:hiddenFill>
            </a:ext>
          </a:extLst>
        </p:spPr>
        <p:txBody>
          <a:bodyPr vert="horz" wrap="none" lIns="80963" tIns="80963" rIns="0" bIns="82550"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⑤</a:t>
            </a:r>
            <a:r>
              <a:rPr lang="ja-JP" altLang="en-US" b="1">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実現可能性</a:t>
            </a:r>
            <a:endParaRPr kumimoji="1" lang="ja-JP" altLang="en-US"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8" name="Text Placeholder 2">
            <a:extLst>
              <a:ext uri="{FF2B5EF4-FFF2-40B4-BE49-F238E27FC236}">
                <a16:creationId xmlns:a16="http://schemas.microsoft.com/office/drawing/2014/main" id="{FACDD804-1B35-BECA-8DA9-1A93CBBF8D0C}"/>
              </a:ext>
            </a:extLst>
          </p:cNvPr>
          <p:cNvSpPr>
            <a:spLocks/>
          </p:cNvSpPr>
          <p:nvPr>
            <p:custDataLst>
              <p:tags r:id="rId7"/>
            </p:custDataLst>
          </p:nvPr>
        </p:nvSpPr>
        <p:spPr bwMode="auto">
          <a:xfrm>
            <a:off x="1752600" y="3681413"/>
            <a:ext cx="6477000" cy="354013"/>
          </a:xfrm>
          <a:prstGeom prst="rect">
            <a:avLst/>
          </a:prstGeom>
          <a:solidFill>
            <a:schemeClr val="accent1"/>
          </a:solidFill>
          <a:ln w="12700" cmpd="sng" algn="ctr">
            <a:solidFill>
              <a:schemeClr val="bg1"/>
            </a:solidFill>
          </a:ln>
          <a:effectLst/>
        </p:spPr>
        <p:txBody>
          <a:bodyPr vert="horz" wrap="none" lIns="80963" tIns="69850" rIns="0" bIns="71438"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422400" lvl="1" indent="-42988">
              <a:spcBef>
                <a:spcPct val="0"/>
              </a:spcBef>
              <a:spcAft>
                <a:spcPct val="0"/>
              </a:spcAft>
              <a:buNone/>
            </a:pPr>
            <a:r>
              <a:rPr lang="ja-JP" altLang="en-US" b="1">
                <a:solidFill>
                  <a:schemeClr val="bg1"/>
                </a:solidFill>
                <a:effectLst/>
                <a:latin typeface="Yu Gothic UI" panose="020B0500000000000000" pitchFamily="50" charset="-128"/>
                <a:ea typeface="Yu Gothic UI" panose="020B0500000000000000" pitchFamily="50" charset="-128"/>
                <a:sym typeface="Yu Gothic UI" panose="020B0500000000000000" pitchFamily="50" charset="-128"/>
              </a:rPr>
              <a:t>（ア）実施体制</a:t>
            </a:r>
            <a:endParaRPr kumimoji="1" lang="ja-JP" altLang="en-US" b="1">
              <a:solidFill>
                <a:schemeClr val="bg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9" name="Text Placeholder 2">
            <a:hlinkClick r:id="" action="ppaction://noaction"/>
            <a:extLst>
              <a:ext uri="{FF2B5EF4-FFF2-40B4-BE49-F238E27FC236}">
                <a16:creationId xmlns:a16="http://schemas.microsoft.com/office/drawing/2014/main" id="{0DD2D2BD-7B4C-CDDF-E3E8-3D08643163C5}"/>
              </a:ext>
            </a:extLst>
          </p:cNvPr>
          <p:cNvSpPr>
            <a:spLocks/>
          </p:cNvSpPr>
          <p:nvPr>
            <p:custDataLst>
              <p:tags r:id="rId8"/>
            </p:custDataLst>
          </p:nvPr>
        </p:nvSpPr>
        <p:spPr bwMode="auto">
          <a:xfrm>
            <a:off x="1752600" y="4035425"/>
            <a:ext cx="6477000" cy="319088"/>
          </a:xfrm>
          <a:prstGeom prst="rect">
            <a:avLst/>
          </a:prstGeom>
          <a:noFill/>
          <a:ln w="381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cmpd="sng" algn="ctr">
                <a:solidFill>
                  <a:schemeClr val="bg1"/>
                </a:solidFill>
              </a14:hiddenLine>
            </a:ext>
          </a:extLst>
        </p:spPr>
        <p:txBody>
          <a:bodyPr vert="horz" wrap="none" lIns="80963" tIns="71438" rIns="0" bIns="34925"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422400" lvl="1" indent="-42988">
              <a:spcBef>
                <a:spcPct val="0"/>
              </a:spcBef>
              <a:spcAft>
                <a:spcPct val="0"/>
              </a:spcAft>
              <a:buNone/>
            </a:pPr>
            <a:r>
              <a:rPr lang="ja-JP" altLang="en-US">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（イ）財務状況</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10" name="Text Placeholder 2">
            <a:hlinkClick r:id="rId20" action="ppaction://hlinksldjump"/>
            <a:extLst>
              <a:ext uri="{FF2B5EF4-FFF2-40B4-BE49-F238E27FC236}">
                <a16:creationId xmlns:a16="http://schemas.microsoft.com/office/drawing/2014/main" id="{5565C465-1AD6-3550-95B3-AE24270ABAB9}"/>
              </a:ext>
            </a:extLst>
          </p:cNvPr>
          <p:cNvSpPr>
            <a:spLocks/>
          </p:cNvSpPr>
          <p:nvPr>
            <p:custDataLst>
              <p:tags r:id="rId9"/>
            </p:custDataLst>
          </p:nvPr>
        </p:nvSpPr>
        <p:spPr bwMode="auto">
          <a:xfrm>
            <a:off x="1752600" y="4354514"/>
            <a:ext cx="6477000" cy="284163"/>
          </a:xfrm>
          <a:prstGeom prst="rect">
            <a:avLst/>
          </a:prstGeom>
          <a:noFill/>
          <a:ln w="381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cmpd="sng" algn="ctr">
                <a:solidFill>
                  <a:schemeClr val="bg1"/>
                </a:solidFill>
              </a14:hiddenLine>
            </a:ext>
          </a:extLst>
        </p:spPr>
        <p:txBody>
          <a:bodyPr vert="horz" wrap="none" lIns="80963" tIns="36513" rIns="0" bIns="34925"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422400" lvl="1" indent="-42988">
              <a:spcBef>
                <a:spcPct val="0"/>
              </a:spcBef>
              <a:spcAft>
                <a:spcPct val="0"/>
              </a:spcAft>
              <a:buNone/>
            </a:pPr>
            <a:r>
              <a:rPr lang="ja-JP" altLang="en-US">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（ウ）スケジュール</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41" name="Text Placeholder 2">
            <a:hlinkClick r:id="rId21" action="ppaction://hlinksldjump"/>
            <a:extLst>
              <a:ext uri="{FF2B5EF4-FFF2-40B4-BE49-F238E27FC236}">
                <a16:creationId xmlns:a16="http://schemas.microsoft.com/office/drawing/2014/main" id="{B714B1F5-2D1F-EB4B-95A3-787D901BB95A}"/>
              </a:ext>
            </a:extLst>
          </p:cNvPr>
          <p:cNvSpPr>
            <a:spLocks/>
          </p:cNvSpPr>
          <p:nvPr>
            <p:custDataLst>
              <p:tags r:id="rId10"/>
            </p:custDataLst>
          </p:nvPr>
        </p:nvSpPr>
        <p:spPr bwMode="auto">
          <a:xfrm>
            <a:off x="1752600" y="4638675"/>
            <a:ext cx="6477000" cy="249238"/>
          </a:xfrm>
          <a:prstGeom prst="rect">
            <a:avLst/>
          </a:prstGeom>
          <a:noFill/>
          <a:ln w="381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cmpd="sng" algn="ctr">
                <a:solidFill>
                  <a:schemeClr val="bg1"/>
                </a:solidFill>
              </a14:hiddenLine>
            </a:ext>
          </a:extLst>
        </p:spPr>
        <p:txBody>
          <a:bodyPr vert="horz" wrap="none" lIns="80963" tIns="36513" rIns="0" bIns="0"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422400" lvl="1" indent="-42988">
              <a:spcBef>
                <a:spcPct val="0"/>
              </a:spcBef>
              <a:spcAft>
                <a:spcPct val="0"/>
              </a:spcAft>
              <a:buNone/>
            </a:pPr>
            <a:r>
              <a:rPr lang="ja-JP" altLang="en-US">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（エ）金融機関のコミットメント</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13" name="Text Placeholder 2">
            <a:hlinkClick r:id="rId19" action="ppaction://hlinksldjump"/>
            <a:extLst>
              <a:ext uri="{FF2B5EF4-FFF2-40B4-BE49-F238E27FC236}">
                <a16:creationId xmlns:a16="http://schemas.microsoft.com/office/drawing/2014/main" id="{57A5ABBA-9509-C84C-8F8B-AE5C05E9E8F1}"/>
              </a:ext>
            </a:extLst>
          </p:cNvPr>
          <p:cNvSpPr>
            <a:spLocks/>
          </p:cNvSpPr>
          <p:nvPr>
            <p:custDataLst>
              <p:tags r:id="rId11"/>
            </p:custDataLst>
          </p:nvPr>
        </p:nvSpPr>
        <p:spPr bwMode="auto">
          <a:xfrm>
            <a:off x="1752600" y="4918077"/>
            <a:ext cx="6477000" cy="285750"/>
          </a:xfrm>
          <a:prstGeom prst="rect">
            <a:avLst/>
          </a:prstGeom>
          <a:noFill/>
          <a:ln w="12700" cmpd="sng" algn="ctr">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41275" rIns="0" bIns="0"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⑥補助金の必要性</a:t>
            </a:r>
          </a:p>
        </p:txBody>
      </p:sp>
    </p:spTree>
    <p:extLst>
      <p:ext uri="{BB962C8B-B14F-4D97-AF65-F5344CB8AC3E}">
        <p14:creationId xmlns:p14="http://schemas.microsoft.com/office/powerpoint/2010/main" val="2259262488"/>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9098E6-372A-588F-CA8C-20B395A18D59}"/>
            </a:ext>
          </a:extLst>
        </p:cNvPr>
        <p:cNvGrpSpPr/>
        <p:nvPr/>
      </p:nvGrpSpPr>
      <p:grpSpPr>
        <a:xfrm>
          <a:off x="0" y="0"/>
          <a:ext cx="0" cy="0"/>
          <a:chOff x="0" y="0"/>
          <a:chExt cx="0" cy="0"/>
        </a:xfrm>
      </p:grpSpPr>
      <p:graphicFrame>
        <p:nvGraphicFramePr>
          <p:cNvPr id="5" name="think-cell data - do not delete" hidden="1">
            <a:extLst>
              <a:ext uri="{FF2B5EF4-FFF2-40B4-BE49-F238E27FC236}">
                <a16:creationId xmlns:a16="http://schemas.microsoft.com/office/drawing/2014/main" id="{2C34A9C8-1387-F07D-1E82-E9DA9274074A}"/>
              </a:ext>
            </a:extLst>
          </p:cNvPr>
          <p:cNvGraphicFramePr>
            <a:graphicFrameLocks/>
          </p:cNvGraphicFramePr>
          <p:nvPr>
            <p:custDataLst>
              <p:tags r:id="rId1"/>
            </p:custDataLst>
            <p:extLst>
              <p:ext uri="{D42A27DB-BD31-4B8C-83A1-F6EECF244321}">
                <p14:modId xmlns:p14="http://schemas.microsoft.com/office/powerpoint/2010/main" val="3327819593"/>
              </p:ext>
            </p:extLst>
          </p:nvPr>
        </p:nvGraphicFramePr>
        <p:xfrm>
          <a:off x="382466" y="265235"/>
          <a:ext cx="1466" cy="1466"/>
        </p:xfrm>
        <a:graphic>
          <a:graphicData uri="http://schemas.openxmlformats.org/presentationml/2006/ole">
            <mc:AlternateContent xmlns:mc="http://schemas.openxmlformats.org/markup-compatibility/2006">
              <mc:Choice xmlns:v="urn:schemas-microsoft-com:vml" Requires="v">
                <p:oleObj name="think-cellスライド" r:id="rId4" imgW="277" imgH="277" progId="TCLayout.ActiveDocument.1">
                  <p:embed/>
                </p:oleObj>
              </mc:Choice>
              <mc:Fallback>
                <p:oleObj name="think-cellスライド" r:id="rId4" imgW="277" imgH="277" progId="TCLayout.ActiveDocument.1">
                  <p:embed/>
                  <p:pic>
                    <p:nvPicPr>
                      <p:cNvPr id="5" name="think-cell data - do not delete" hidden="1">
                        <a:extLst>
                          <a:ext uri="{FF2B5EF4-FFF2-40B4-BE49-F238E27FC236}">
                            <a16:creationId xmlns:a16="http://schemas.microsoft.com/office/drawing/2014/main" id="{2C34A9C8-1387-F07D-1E82-E9DA9274074A}"/>
                          </a:ext>
                        </a:extLst>
                      </p:cNvPr>
                      <p:cNvPicPr/>
                      <p:nvPr/>
                    </p:nvPicPr>
                    <p:blipFill>
                      <a:blip r:embed="rId5"/>
                      <a:stretch>
                        <a:fillRect/>
                      </a:stretch>
                    </p:blipFill>
                    <p:spPr>
                      <a:xfrm>
                        <a:off x="382466" y="265235"/>
                        <a:ext cx="1466" cy="1466"/>
                      </a:xfrm>
                      <a:prstGeom prst="rect">
                        <a:avLst/>
                      </a:prstGeom>
                    </p:spPr>
                  </p:pic>
                </p:oleObj>
              </mc:Fallback>
            </mc:AlternateContent>
          </a:graphicData>
        </a:graphic>
      </p:graphicFrame>
      <p:sp>
        <p:nvSpPr>
          <p:cNvPr id="4" name="Title 3">
            <a:extLst>
              <a:ext uri="{FF2B5EF4-FFF2-40B4-BE49-F238E27FC236}">
                <a16:creationId xmlns:a16="http://schemas.microsoft.com/office/drawing/2014/main" id="{B0D4494F-78A4-6167-7D7B-DE881E1C03C4}"/>
              </a:ext>
            </a:extLst>
          </p:cNvPr>
          <p:cNvSpPr>
            <a:spLocks noGrp="1"/>
          </p:cNvSpPr>
          <p:nvPr>
            <p:ph type="title"/>
          </p:nvPr>
        </p:nvSpPr>
        <p:spPr/>
        <p:txBody>
          <a:bodyPr vert="horz"/>
          <a:lstStyle/>
          <a:p>
            <a:endParaRPr lang="ja-JP" altLang="en-US"/>
          </a:p>
        </p:txBody>
      </p:sp>
      <p:sp>
        <p:nvSpPr>
          <p:cNvPr id="111" name="Text Placeholder 110">
            <a:extLst>
              <a:ext uri="{FF2B5EF4-FFF2-40B4-BE49-F238E27FC236}">
                <a16:creationId xmlns:a16="http://schemas.microsoft.com/office/drawing/2014/main" id="{4738670E-C156-D498-C0D6-5D4907A851B3}"/>
              </a:ext>
            </a:extLst>
          </p:cNvPr>
          <p:cNvSpPr>
            <a:spLocks noGrp="1"/>
          </p:cNvSpPr>
          <p:nvPr>
            <p:ph type="body" sz="quarter" idx="12"/>
          </p:nvPr>
        </p:nvSpPr>
        <p:spPr/>
        <p:txBody>
          <a:bodyPr/>
          <a:lstStyle/>
          <a:p>
            <a:r>
              <a:rPr lang="ja-JP" altLang="en-US" sz="1250" dirty="0">
                <a:latin typeface="Yu Gothic UI"/>
                <a:ea typeface="Yu Gothic UI"/>
              </a:rPr>
              <a:t>⑤実現可能性（ア）実施体制</a:t>
            </a:r>
            <a:endParaRPr lang="ja-JP" altLang="en-US" dirty="0"/>
          </a:p>
        </p:txBody>
      </p:sp>
      <p:sp>
        <p:nvSpPr>
          <p:cNvPr id="12" name="フリーフォーム: 図形 44">
            <a:extLst>
              <a:ext uri="{FF2B5EF4-FFF2-40B4-BE49-F238E27FC236}">
                <a16:creationId xmlns:a16="http://schemas.microsoft.com/office/drawing/2014/main" id="{87E5C5AE-D1E9-4CE8-ABE6-940A2DA093D6}"/>
              </a:ext>
            </a:extLst>
          </p:cNvPr>
          <p:cNvSpPr/>
          <p:nvPr/>
        </p:nvSpPr>
        <p:spPr>
          <a:xfrm>
            <a:off x="1711043" y="1763864"/>
            <a:ext cx="1320923" cy="409718"/>
          </a:xfrm>
          <a:prstGeom prst="rect">
            <a:avLst/>
          </a:prstGeom>
          <a:noFill/>
          <a:ln w="6350">
            <a:solidFill>
              <a:schemeClr val="accent1"/>
            </a:solid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none" lIns="5275" tIns="5275" rIns="5275" bIns="5275" numCol="1" spcCol="1270" anchor="ctr" anchorCtr="0">
            <a:noAutofit/>
          </a:bodyPr>
          <a:lstStyle/>
          <a:p>
            <a:pPr marL="0" lvl="0" indent="0" algn="ctr" defTabSz="369286">
              <a:lnSpc>
                <a:spcPts val="554"/>
              </a:lnSpc>
              <a:spcBef>
                <a:spcPct val="0"/>
              </a:spcBef>
              <a:spcAft>
                <a:spcPct val="35000"/>
              </a:spcAft>
              <a:buNone/>
            </a:pPr>
            <a:r>
              <a:rPr kumimoji="1" lang="ja-JP" altLang="en-US" sz="831" kern="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代表取締役</a:t>
            </a:r>
            <a:endParaRPr kumimoji="1" lang="en-US" altLang="ja-JP" sz="831" kern="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a:p>
            <a:pPr marL="0" lvl="0" indent="0" algn="ctr" defTabSz="369286">
              <a:lnSpc>
                <a:spcPts val="554"/>
              </a:lnSpc>
              <a:spcBef>
                <a:spcPct val="0"/>
              </a:spcBef>
              <a:spcAft>
                <a:spcPct val="35000"/>
              </a:spcAft>
              <a:buNone/>
            </a:pPr>
            <a:r>
              <a:rPr kumimoji="1" lang="en-US" altLang="ja-JP" sz="831" kern="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xxx</a:t>
            </a:r>
            <a:endParaRPr kumimoji="1" lang="ja-JP" altLang="en-US" sz="831" kern="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13" name="フリーフォーム: 図形 45">
            <a:extLst>
              <a:ext uri="{FF2B5EF4-FFF2-40B4-BE49-F238E27FC236}">
                <a16:creationId xmlns:a16="http://schemas.microsoft.com/office/drawing/2014/main" id="{025235E9-9171-0BDB-ED42-0C40DC5BD624}"/>
              </a:ext>
            </a:extLst>
          </p:cNvPr>
          <p:cNvSpPr/>
          <p:nvPr/>
        </p:nvSpPr>
        <p:spPr>
          <a:xfrm>
            <a:off x="4644777" y="1763864"/>
            <a:ext cx="1320923" cy="409718"/>
          </a:xfrm>
          <a:prstGeom prst="rect">
            <a:avLst/>
          </a:prstGeom>
          <a:noFill/>
          <a:ln w="6350">
            <a:solidFill>
              <a:schemeClr val="accent1"/>
            </a:solid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none" lIns="5275" tIns="5275" rIns="5275" bIns="5275" numCol="1" spcCol="1270" anchor="ctr" anchorCtr="0">
            <a:noAutofit/>
          </a:bodyPr>
          <a:lstStyle/>
          <a:p>
            <a:pPr marL="0" lvl="0" indent="0" algn="ctr" defTabSz="369286">
              <a:lnSpc>
                <a:spcPts val="554"/>
              </a:lnSpc>
              <a:spcBef>
                <a:spcPct val="0"/>
              </a:spcBef>
              <a:spcAft>
                <a:spcPct val="35000"/>
              </a:spcAft>
              <a:buNone/>
            </a:pPr>
            <a:r>
              <a:rPr kumimoji="1" lang="ja-JP" altLang="en-US" sz="831" kern="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取締役</a:t>
            </a:r>
            <a:endParaRPr kumimoji="1" lang="en-US" altLang="ja-JP" sz="831" kern="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a:p>
            <a:pPr marL="0" lvl="0" indent="0" algn="ctr" defTabSz="369286">
              <a:lnSpc>
                <a:spcPts val="554"/>
              </a:lnSpc>
              <a:spcBef>
                <a:spcPct val="0"/>
              </a:spcBef>
              <a:spcAft>
                <a:spcPct val="35000"/>
              </a:spcAft>
              <a:buNone/>
            </a:pPr>
            <a:r>
              <a:rPr kumimoji="1" lang="en-US" altLang="ja-JP" sz="831" kern="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xxx</a:t>
            </a:r>
            <a:endParaRPr kumimoji="1" lang="ja-JP" altLang="en-US" sz="831" kern="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14" name="フリーフォーム: 図形 46">
            <a:extLst>
              <a:ext uri="{FF2B5EF4-FFF2-40B4-BE49-F238E27FC236}">
                <a16:creationId xmlns:a16="http://schemas.microsoft.com/office/drawing/2014/main" id="{4CD20457-F5A0-B702-E712-647C904CF7A3}"/>
              </a:ext>
            </a:extLst>
          </p:cNvPr>
          <p:cNvSpPr/>
          <p:nvPr/>
        </p:nvSpPr>
        <p:spPr>
          <a:xfrm>
            <a:off x="6422110" y="1764294"/>
            <a:ext cx="1320455" cy="408861"/>
          </a:xfrm>
          <a:prstGeom prst="rect">
            <a:avLst/>
          </a:prstGeom>
          <a:noFill/>
          <a:ln w="6350">
            <a:solidFill>
              <a:schemeClr val="accent1"/>
            </a:solid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none" lIns="13482" tIns="13482" rIns="13482" bIns="13482" numCol="1" spcCol="1270" anchor="ctr" anchorCtr="0">
            <a:noAutofit/>
          </a:bodyPr>
          <a:lstStyle/>
          <a:p>
            <a:pPr marL="0" lvl="0" indent="0" algn="ctr" defTabSz="943731">
              <a:lnSpc>
                <a:spcPts val="554"/>
              </a:lnSpc>
              <a:spcBef>
                <a:spcPct val="0"/>
              </a:spcBef>
              <a:spcAft>
                <a:spcPct val="35000"/>
              </a:spcAft>
              <a:buNone/>
            </a:pPr>
            <a:r>
              <a:rPr kumimoji="1" lang="ja-JP" altLang="en-US" sz="83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主任</a:t>
            </a:r>
            <a:endParaRPr kumimoji="1" lang="en-US" altLang="ja-JP" sz="83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a:p>
            <a:pPr marL="0" lvl="0" indent="0" algn="ctr" defTabSz="943731">
              <a:lnSpc>
                <a:spcPts val="554"/>
              </a:lnSpc>
              <a:spcBef>
                <a:spcPct val="0"/>
              </a:spcBef>
              <a:spcAft>
                <a:spcPct val="35000"/>
              </a:spcAft>
              <a:buNone/>
            </a:pPr>
            <a:r>
              <a:rPr kumimoji="1" lang="en-US" altLang="ja-JP" sz="831" kern="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xxx</a:t>
            </a:r>
          </a:p>
        </p:txBody>
      </p:sp>
      <p:sp>
        <p:nvSpPr>
          <p:cNvPr id="15" name="フリーフォーム: 図形 47">
            <a:extLst>
              <a:ext uri="{FF2B5EF4-FFF2-40B4-BE49-F238E27FC236}">
                <a16:creationId xmlns:a16="http://schemas.microsoft.com/office/drawing/2014/main" id="{10D70362-7C36-45DD-FCAA-1E914A97BDC3}"/>
              </a:ext>
            </a:extLst>
          </p:cNvPr>
          <p:cNvSpPr/>
          <p:nvPr/>
        </p:nvSpPr>
        <p:spPr>
          <a:xfrm>
            <a:off x="4644777" y="2466835"/>
            <a:ext cx="1320923" cy="409718"/>
          </a:xfrm>
          <a:prstGeom prst="rect">
            <a:avLst/>
          </a:prstGeom>
          <a:noFill/>
          <a:ln w="6350">
            <a:solidFill>
              <a:schemeClr val="accent1"/>
            </a:solid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none" lIns="5275" tIns="5275" rIns="5275" bIns="5275" numCol="1" spcCol="1270" anchor="ctr" anchorCtr="0">
            <a:noAutofit/>
          </a:bodyPr>
          <a:lstStyle/>
          <a:p>
            <a:pPr marL="0" lvl="0" indent="0" algn="ctr" defTabSz="369286">
              <a:lnSpc>
                <a:spcPts val="554"/>
              </a:lnSpc>
              <a:spcBef>
                <a:spcPct val="0"/>
              </a:spcBef>
              <a:spcAft>
                <a:spcPct val="35000"/>
              </a:spcAft>
              <a:buNone/>
            </a:pPr>
            <a:r>
              <a:rPr kumimoji="1" lang="ja-JP" altLang="en-US" sz="831" kern="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取締役</a:t>
            </a:r>
            <a:endParaRPr kumimoji="1" lang="en-US" altLang="ja-JP" sz="831" kern="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a:p>
            <a:pPr marL="0" lvl="0" indent="0" algn="ctr" defTabSz="369286">
              <a:lnSpc>
                <a:spcPts val="554"/>
              </a:lnSpc>
              <a:spcBef>
                <a:spcPct val="0"/>
              </a:spcBef>
              <a:spcAft>
                <a:spcPct val="35000"/>
              </a:spcAft>
              <a:buNone/>
            </a:pPr>
            <a:r>
              <a:rPr kumimoji="1" lang="en-US" altLang="ja-JP" sz="831" kern="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xxx</a:t>
            </a:r>
            <a:endParaRPr kumimoji="1" lang="ja-JP" altLang="en-US" sz="831" kern="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16" name="フリーフォーム: 図形 48">
            <a:extLst>
              <a:ext uri="{FF2B5EF4-FFF2-40B4-BE49-F238E27FC236}">
                <a16:creationId xmlns:a16="http://schemas.microsoft.com/office/drawing/2014/main" id="{3E174AF5-2C37-5D53-C405-E876A64BB49F}"/>
              </a:ext>
            </a:extLst>
          </p:cNvPr>
          <p:cNvSpPr/>
          <p:nvPr/>
        </p:nvSpPr>
        <p:spPr>
          <a:xfrm>
            <a:off x="6422110" y="2467085"/>
            <a:ext cx="1320455" cy="408861"/>
          </a:xfrm>
          <a:prstGeom prst="rect">
            <a:avLst/>
          </a:prstGeom>
          <a:noFill/>
          <a:ln w="6350" cap="flat" cmpd="sng" algn="ctr">
            <a:solidFill>
              <a:schemeClr val="accent1"/>
            </a:solidFill>
            <a:prstDash val="solid"/>
            <a:miter lim="800000"/>
          </a:ln>
          <a:effectLst/>
        </p:spPr>
        <p:style>
          <a:lnRef idx="2">
            <a:scrgbClr r="0" g="0" b="0"/>
          </a:lnRef>
          <a:fillRef idx="1">
            <a:scrgbClr r="0" g="0" b="0"/>
          </a:fillRef>
          <a:effectRef idx="0">
            <a:scrgbClr r="0" g="0" b="0"/>
          </a:effectRef>
          <a:fontRef idx="minor">
            <a:schemeClr val="lt1"/>
          </a:fontRef>
        </p:style>
        <p:txBody>
          <a:bodyPr spcFirstLastPara="0" vert="horz" wrap="none" lIns="11137" tIns="11137" rIns="11137" bIns="11137" numCol="1" spcCol="1270" anchor="ctr" anchorCtr="0">
            <a:noAutofit/>
          </a:bodyPr>
          <a:lstStyle/>
          <a:p>
            <a:pPr marL="0" lvl="0" indent="0" algn="ctr" defTabSz="943731">
              <a:lnSpc>
                <a:spcPts val="554"/>
              </a:lnSpc>
              <a:spcBef>
                <a:spcPct val="0"/>
              </a:spcBef>
              <a:spcAft>
                <a:spcPct val="35000"/>
              </a:spcAft>
              <a:buNone/>
            </a:pPr>
            <a:r>
              <a:rPr kumimoji="1" lang="ja-JP" altLang="en-US" sz="83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リーダー</a:t>
            </a:r>
            <a:endParaRPr kumimoji="1" lang="en-US" altLang="ja-JP" sz="83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a:p>
            <a:pPr marL="0" lvl="0" indent="0" algn="ctr" defTabSz="943731">
              <a:lnSpc>
                <a:spcPts val="554"/>
              </a:lnSpc>
              <a:spcBef>
                <a:spcPct val="0"/>
              </a:spcBef>
              <a:spcAft>
                <a:spcPct val="35000"/>
              </a:spcAft>
              <a:buNone/>
            </a:pPr>
            <a:r>
              <a:rPr kumimoji="1" lang="en-US" altLang="ja-JP" sz="831" kern="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xxx</a:t>
            </a:r>
          </a:p>
        </p:txBody>
      </p:sp>
      <p:sp>
        <p:nvSpPr>
          <p:cNvPr id="17" name="フリーフォーム: 図形 49">
            <a:extLst>
              <a:ext uri="{FF2B5EF4-FFF2-40B4-BE49-F238E27FC236}">
                <a16:creationId xmlns:a16="http://schemas.microsoft.com/office/drawing/2014/main" id="{FD7E2121-25C1-57A5-00A8-20DAC6247FB9}"/>
              </a:ext>
            </a:extLst>
          </p:cNvPr>
          <p:cNvSpPr/>
          <p:nvPr/>
        </p:nvSpPr>
        <p:spPr>
          <a:xfrm>
            <a:off x="4644777" y="3162805"/>
            <a:ext cx="1320923" cy="409718"/>
          </a:xfrm>
          <a:prstGeom prst="rect">
            <a:avLst/>
          </a:prstGeom>
          <a:noFill/>
          <a:ln w="6350">
            <a:solidFill>
              <a:schemeClr val="accent1"/>
            </a:solid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none" lIns="5275" tIns="5275" rIns="5275" bIns="5275" numCol="1" spcCol="1270" anchor="ctr" anchorCtr="0">
            <a:noAutofit/>
          </a:bodyPr>
          <a:lstStyle/>
          <a:p>
            <a:pPr marL="0" lvl="0" indent="0" algn="ctr" defTabSz="369286">
              <a:lnSpc>
                <a:spcPts val="554"/>
              </a:lnSpc>
              <a:spcBef>
                <a:spcPct val="0"/>
              </a:spcBef>
              <a:spcAft>
                <a:spcPct val="35000"/>
              </a:spcAft>
              <a:buNone/>
            </a:pPr>
            <a:r>
              <a:rPr kumimoji="1" lang="ja-JP" altLang="en-US" sz="831" kern="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取締役</a:t>
            </a:r>
            <a:endParaRPr kumimoji="1" lang="en-US" altLang="ja-JP" sz="831" kern="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a:p>
            <a:pPr marL="0" lvl="0" indent="0" algn="ctr" defTabSz="369286">
              <a:lnSpc>
                <a:spcPts val="554"/>
              </a:lnSpc>
              <a:spcBef>
                <a:spcPct val="0"/>
              </a:spcBef>
              <a:spcAft>
                <a:spcPct val="35000"/>
              </a:spcAft>
              <a:buNone/>
            </a:pPr>
            <a:r>
              <a:rPr kumimoji="1" lang="en-US" altLang="ja-JP" sz="831" kern="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xxx</a:t>
            </a:r>
            <a:endParaRPr kumimoji="1" lang="ja-JP" altLang="en-US" sz="831" kern="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18" name="フリーフォーム: 図形 50">
            <a:extLst>
              <a:ext uri="{FF2B5EF4-FFF2-40B4-BE49-F238E27FC236}">
                <a16:creationId xmlns:a16="http://schemas.microsoft.com/office/drawing/2014/main" id="{BC9F340A-B5C3-3F7B-5B63-8EC60F258EDA}"/>
              </a:ext>
            </a:extLst>
          </p:cNvPr>
          <p:cNvSpPr/>
          <p:nvPr/>
        </p:nvSpPr>
        <p:spPr>
          <a:xfrm>
            <a:off x="6422110" y="3164771"/>
            <a:ext cx="1320455" cy="408861"/>
          </a:xfrm>
          <a:prstGeom prst="rect">
            <a:avLst/>
          </a:prstGeom>
          <a:noFill/>
          <a:ln w="6350" cap="flat" cmpd="sng" algn="ctr">
            <a:solidFill>
              <a:schemeClr val="accent1"/>
            </a:solidFill>
            <a:prstDash val="solid"/>
            <a:miter lim="800000"/>
          </a:ln>
          <a:effectLst/>
        </p:spPr>
        <p:style>
          <a:lnRef idx="2">
            <a:scrgbClr r="0" g="0" b="0"/>
          </a:lnRef>
          <a:fillRef idx="1">
            <a:scrgbClr r="0" g="0" b="0"/>
          </a:fillRef>
          <a:effectRef idx="0">
            <a:scrgbClr r="0" g="0" b="0"/>
          </a:effectRef>
          <a:fontRef idx="minor">
            <a:schemeClr val="lt1"/>
          </a:fontRef>
        </p:style>
        <p:txBody>
          <a:bodyPr spcFirstLastPara="0" vert="horz" wrap="none" lIns="11137" tIns="11137" rIns="11137" bIns="11137" numCol="1" spcCol="1270" anchor="ctr" anchorCtr="0">
            <a:noAutofit/>
          </a:bodyPr>
          <a:lstStyle/>
          <a:p>
            <a:pPr marL="0" lvl="0" indent="0" algn="ctr" defTabSz="943731">
              <a:lnSpc>
                <a:spcPts val="554"/>
              </a:lnSpc>
              <a:spcBef>
                <a:spcPct val="0"/>
              </a:spcBef>
              <a:spcAft>
                <a:spcPct val="35000"/>
              </a:spcAft>
              <a:buNone/>
            </a:pPr>
            <a:r>
              <a:rPr kumimoji="1" lang="ja-JP" altLang="en-US" sz="83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主任</a:t>
            </a:r>
            <a:endParaRPr kumimoji="1" lang="en-US" altLang="ja-JP" sz="83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a:p>
            <a:pPr marL="0" lvl="0" indent="0" algn="ctr" defTabSz="943731">
              <a:lnSpc>
                <a:spcPts val="554"/>
              </a:lnSpc>
              <a:spcBef>
                <a:spcPct val="0"/>
              </a:spcBef>
              <a:spcAft>
                <a:spcPct val="35000"/>
              </a:spcAft>
              <a:buNone/>
            </a:pPr>
            <a:r>
              <a:rPr kumimoji="1" lang="en-US" altLang="ja-JP" sz="831" kern="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xxx</a:t>
            </a:r>
          </a:p>
        </p:txBody>
      </p:sp>
      <p:sp>
        <p:nvSpPr>
          <p:cNvPr id="19" name="正方形/長方形 58">
            <a:extLst>
              <a:ext uri="{FF2B5EF4-FFF2-40B4-BE49-F238E27FC236}">
                <a16:creationId xmlns:a16="http://schemas.microsoft.com/office/drawing/2014/main" id="{D7D9F595-CF11-9E1E-F692-4C99CCC3BEAD}"/>
              </a:ext>
            </a:extLst>
          </p:cNvPr>
          <p:cNvSpPr/>
          <p:nvPr/>
        </p:nvSpPr>
        <p:spPr>
          <a:xfrm>
            <a:off x="4643987" y="1582237"/>
            <a:ext cx="1321573" cy="188847"/>
          </a:xfrm>
          <a:prstGeom prst="rect">
            <a:avLst/>
          </a:prstGeom>
          <a:solidFill>
            <a:schemeClr val="accent2"/>
          </a:solidFill>
          <a:ln w="6350">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923">
                <a:latin typeface="Yu Gothic UI" panose="020B0500000000000000" pitchFamily="50" charset="-128"/>
                <a:ea typeface="Yu Gothic UI" panose="020B0500000000000000" pitchFamily="50" charset="-128"/>
                <a:sym typeface="Yu Gothic UI" panose="020B0500000000000000" pitchFamily="50" charset="-128"/>
              </a:rPr>
              <a:t>事業責任者</a:t>
            </a:r>
          </a:p>
        </p:txBody>
      </p:sp>
      <p:sp>
        <p:nvSpPr>
          <p:cNvPr id="20" name="正方形/長方形 61">
            <a:extLst>
              <a:ext uri="{FF2B5EF4-FFF2-40B4-BE49-F238E27FC236}">
                <a16:creationId xmlns:a16="http://schemas.microsoft.com/office/drawing/2014/main" id="{E2158F72-D02B-8DB6-94B9-76F3D5F81A30}"/>
              </a:ext>
            </a:extLst>
          </p:cNvPr>
          <p:cNvSpPr/>
          <p:nvPr/>
        </p:nvSpPr>
        <p:spPr>
          <a:xfrm>
            <a:off x="6420668" y="1582237"/>
            <a:ext cx="1321573" cy="188847"/>
          </a:xfrm>
          <a:prstGeom prst="rect">
            <a:avLst/>
          </a:prstGeom>
          <a:solidFill>
            <a:schemeClr val="accent2"/>
          </a:solidFill>
          <a:ln w="6350">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lang="ja-JP" altLang="en-US" sz="923" kern="100">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営業部門</a:t>
            </a:r>
            <a:endParaRPr lang="ja-JP" altLang="ja-JP" sz="923" kern="100">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p:txBody>
      </p:sp>
      <p:sp>
        <p:nvSpPr>
          <p:cNvPr id="21" name="正方形/長方形 62">
            <a:extLst>
              <a:ext uri="{FF2B5EF4-FFF2-40B4-BE49-F238E27FC236}">
                <a16:creationId xmlns:a16="http://schemas.microsoft.com/office/drawing/2014/main" id="{F5FA5091-D12E-6702-DCB7-D9E83F105D26}"/>
              </a:ext>
            </a:extLst>
          </p:cNvPr>
          <p:cNvSpPr/>
          <p:nvPr/>
        </p:nvSpPr>
        <p:spPr>
          <a:xfrm>
            <a:off x="6420667" y="2288505"/>
            <a:ext cx="1321573" cy="188847"/>
          </a:xfrm>
          <a:prstGeom prst="rect">
            <a:avLst/>
          </a:prstGeom>
          <a:solidFill>
            <a:schemeClr val="accent2"/>
          </a:solidFill>
          <a:ln w="6350">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lang="ja-JP" altLang="en-US" sz="923" kern="100">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製造・管理部門</a:t>
            </a:r>
            <a:endParaRPr lang="ja-JP" altLang="ja-JP" sz="923" kern="100">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p:txBody>
      </p:sp>
      <p:sp>
        <p:nvSpPr>
          <p:cNvPr id="22" name="正方形/長方形 63">
            <a:extLst>
              <a:ext uri="{FF2B5EF4-FFF2-40B4-BE49-F238E27FC236}">
                <a16:creationId xmlns:a16="http://schemas.microsoft.com/office/drawing/2014/main" id="{5AB70D2E-ABC2-E57D-2BAF-2DF7FAB52271}"/>
              </a:ext>
            </a:extLst>
          </p:cNvPr>
          <p:cNvSpPr/>
          <p:nvPr/>
        </p:nvSpPr>
        <p:spPr>
          <a:xfrm>
            <a:off x="6420668" y="2995330"/>
            <a:ext cx="1321573" cy="188847"/>
          </a:xfrm>
          <a:prstGeom prst="rect">
            <a:avLst/>
          </a:prstGeom>
          <a:solidFill>
            <a:schemeClr val="accent2"/>
          </a:solidFill>
          <a:ln w="6350">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lang="ja-JP" altLang="en-US" sz="923" kern="100">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経理・総務部門</a:t>
            </a:r>
            <a:endParaRPr lang="ja-JP" altLang="ja-JP" sz="923" kern="100">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p:txBody>
      </p:sp>
      <p:sp>
        <p:nvSpPr>
          <p:cNvPr id="23" name="正方形/長方形 66">
            <a:extLst>
              <a:ext uri="{FF2B5EF4-FFF2-40B4-BE49-F238E27FC236}">
                <a16:creationId xmlns:a16="http://schemas.microsoft.com/office/drawing/2014/main" id="{D67FE7CD-1090-3BC5-FF64-CFA1D64751C1}"/>
              </a:ext>
            </a:extLst>
          </p:cNvPr>
          <p:cNvSpPr/>
          <p:nvPr/>
        </p:nvSpPr>
        <p:spPr>
          <a:xfrm>
            <a:off x="4644452" y="2299468"/>
            <a:ext cx="1321573" cy="188847"/>
          </a:xfrm>
          <a:prstGeom prst="rect">
            <a:avLst/>
          </a:prstGeom>
          <a:solidFill>
            <a:schemeClr val="accent2"/>
          </a:solidFill>
          <a:ln w="6350">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923">
                <a:latin typeface="Yu Gothic UI" panose="020B0500000000000000" pitchFamily="50" charset="-128"/>
                <a:ea typeface="Yu Gothic UI" panose="020B0500000000000000" pitchFamily="50" charset="-128"/>
                <a:sym typeface="Yu Gothic UI" panose="020B0500000000000000" pitchFamily="50" charset="-128"/>
              </a:rPr>
              <a:t>製造責任者</a:t>
            </a:r>
          </a:p>
        </p:txBody>
      </p:sp>
      <p:sp>
        <p:nvSpPr>
          <p:cNvPr id="24" name="正方形/長方形 67">
            <a:extLst>
              <a:ext uri="{FF2B5EF4-FFF2-40B4-BE49-F238E27FC236}">
                <a16:creationId xmlns:a16="http://schemas.microsoft.com/office/drawing/2014/main" id="{EE82A82B-B699-F025-7436-3B865C509E7A}"/>
              </a:ext>
            </a:extLst>
          </p:cNvPr>
          <p:cNvSpPr/>
          <p:nvPr/>
        </p:nvSpPr>
        <p:spPr>
          <a:xfrm>
            <a:off x="1710320" y="1586796"/>
            <a:ext cx="1321573" cy="188847"/>
          </a:xfrm>
          <a:prstGeom prst="rect">
            <a:avLst/>
          </a:prstGeom>
          <a:solidFill>
            <a:schemeClr val="accent2"/>
          </a:solidFill>
          <a:ln w="6350">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923">
                <a:latin typeface="Yu Gothic UI" panose="020B0500000000000000" pitchFamily="50" charset="-128"/>
                <a:ea typeface="Yu Gothic UI" panose="020B0500000000000000" pitchFamily="50" charset="-128"/>
                <a:sym typeface="Yu Gothic UI" panose="020B0500000000000000" pitchFamily="50" charset="-128"/>
              </a:rPr>
              <a:t>経営者</a:t>
            </a:r>
          </a:p>
        </p:txBody>
      </p:sp>
      <p:sp>
        <p:nvSpPr>
          <p:cNvPr id="25" name="正方形/長方形 7">
            <a:extLst>
              <a:ext uri="{FF2B5EF4-FFF2-40B4-BE49-F238E27FC236}">
                <a16:creationId xmlns:a16="http://schemas.microsoft.com/office/drawing/2014/main" id="{7D412C34-CE6B-1F63-BA3B-2376AF21DB5F}"/>
              </a:ext>
            </a:extLst>
          </p:cNvPr>
          <p:cNvSpPr/>
          <p:nvPr/>
        </p:nvSpPr>
        <p:spPr>
          <a:xfrm>
            <a:off x="4644452" y="2995330"/>
            <a:ext cx="1321573" cy="188847"/>
          </a:xfrm>
          <a:prstGeom prst="rect">
            <a:avLst/>
          </a:prstGeom>
          <a:solidFill>
            <a:schemeClr val="accent2"/>
          </a:solidFill>
          <a:ln w="6350">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923">
                <a:latin typeface="Yu Gothic UI" panose="020B0500000000000000" pitchFamily="50" charset="-128"/>
                <a:ea typeface="Yu Gothic UI" panose="020B0500000000000000" pitchFamily="50" charset="-128"/>
                <a:sym typeface="Yu Gothic UI" panose="020B0500000000000000" pitchFamily="50" charset="-128"/>
              </a:rPr>
              <a:t>管理責任者</a:t>
            </a:r>
          </a:p>
        </p:txBody>
      </p:sp>
      <p:graphicFrame>
        <p:nvGraphicFramePr>
          <p:cNvPr id="27" name="表 1">
            <a:extLst>
              <a:ext uri="{FF2B5EF4-FFF2-40B4-BE49-F238E27FC236}">
                <a16:creationId xmlns:a16="http://schemas.microsoft.com/office/drawing/2014/main" id="{A32BA013-95DF-E200-A94F-9B5C990C87E9}"/>
              </a:ext>
            </a:extLst>
          </p:cNvPr>
          <p:cNvGraphicFramePr>
            <a:graphicFrameLocks noGrp="1"/>
          </p:cNvGraphicFramePr>
          <p:nvPr/>
        </p:nvGraphicFramePr>
        <p:xfrm>
          <a:off x="1028277" y="3951962"/>
          <a:ext cx="7990154" cy="2441427"/>
        </p:xfrm>
        <a:graphic>
          <a:graphicData uri="http://schemas.openxmlformats.org/drawingml/2006/table">
            <a:tbl>
              <a:tblPr/>
              <a:tblGrid>
                <a:gridCol w="1598031">
                  <a:extLst>
                    <a:ext uri="{9D8B030D-6E8A-4147-A177-3AD203B41FA5}">
                      <a16:colId xmlns:a16="http://schemas.microsoft.com/office/drawing/2014/main" val="20001"/>
                    </a:ext>
                  </a:extLst>
                </a:gridCol>
                <a:gridCol w="1198522">
                  <a:extLst>
                    <a:ext uri="{9D8B030D-6E8A-4147-A177-3AD203B41FA5}">
                      <a16:colId xmlns:a16="http://schemas.microsoft.com/office/drawing/2014/main" val="20002"/>
                    </a:ext>
                  </a:extLst>
                </a:gridCol>
                <a:gridCol w="1731200">
                  <a:extLst>
                    <a:ext uri="{9D8B030D-6E8A-4147-A177-3AD203B41FA5}">
                      <a16:colId xmlns:a16="http://schemas.microsoft.com/office/drawing/2014/main" val="2159797835"/>
                    </a:ext>
                  </a:extLst>
                </a:gridCol>
                <a:gridCol w="3462401">
                  <a:extLst>
                    <a:ext uri="{9D8B030D-6E8A-4147-A177-3AD203B41FA5}">
                      <a16:colId xmlns:a16="http://schemas.microsoft.com/office/drawing/2014/main" val="93772259"/>
                    </a:ext>
                  </a:extLst>
                </a:gridCol>
              </a:tblGrid>
              <a:tr h="212501">
                <a:tc gridSpan="2">
                  <a:txBody>
                    <a:bodyPr/>
                    <a:lstStyle/>
                    <a:p>
                      <a:pPr marR="44450" indent="127000" algn="ctr">
                        <a:spcAft>
                          <a:spcPts val="0"/>
                        </a:spcAft>
                        <a:tabLst>
                          <a:tab pos="2700020" algn="ctr"/>
                          <a:tab pos="5400040" algn="r"/>
                        </a:tabLst>
                      </a:pPr>
                      <a:r>
                        <a:rPr lang="ja-JP" altLang="en-US" sz="900" b="1" kern="100">
                          <a:effectLst/>
                          <a:latin typeface="Yu Gothic UI" panose="020B0500000000000000" pitchFamily="50" charset="-128"/>
                          <a:ea typeface="Yu Gothic UI" panose="020B0500000000000000" pitchFamily="50" charset="-128"/>
                          <a:sym typeface="Yu Gothic UI" panose="020B0500000000000000" pitchFamily="50" charset="-128"/>
                        </a:rPr>
                        <a:t>担当者</a:t>
                      </a:r>
                      <a:endParaRPr lang="en-US" altLang="ja-JP" sz="900" b="1" kern="100">
                        <a:effectLst/>
                        <a:latin typeface="Yu Gothic UI" panose="020B0500000000000000" pitchFamily="50" charset="-128"/>
                        <a:ea typeface="Yu Gothic UI" panose="020B0500000000000000" pitchFamily="50" charset="-128"/>
                        <a:sym typeface="Yu Gothic UI" panose="020B0500000000000000" pitchFamily="50" charset="-128"/>
                      </a:endParaRPr>
                    </a:p>
                  </a:txBody>
                  <a:tcPr marL="16412" marR="16412"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rgbClr val="F2F2F2"/>
                    </a:solidFill>
                  </a:tcPr>
                </a:tc>
                <a:tc hMerge="1">
                  <a:txBody>
                    <a:bodyPr/>
                    <a:lstStyle/>
                    <a:p>
                      <a:pPr marR="44450" indent="127000" algn="ctr">
                        <a:spcAft>
                          <a:spcPts val="0"/>
                        </a:spcAft>
                        <a:tabLst>
                          <a:tab pos="2700020" algn="ctr"/>
                          <a:tab pos="5400040" algn="r"/>
                        </a:tabLst>
                      </a:pPr>
                      <a:r>
                        <a:rPr lang="ja-JP" altLang="en-US" sz="1000" kern="100">
                          <a:effectLst/>
                          <a:latin typeface="Meiryo UI" panose="020B0604030504040204" pitchFamily="50" charset="-128"/>
                          <a:ea typeface="Meiryo UI" panose="020B0604030504040204" pitchFamily="50" charset="-128"/>
                          <a:cs typeface="Meiryo UI" panose="020B0604030504040204" pitchFamily="50" charset="-128"/>
                        </a:rPr>
                        <a:t>担当者</a:t>
                      </a:r>
                      <a:endParaRPr lang="en-US" altLang="ja-JP" sz="10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rgbClr val="F2F2F2"/>
                    </a:solidFill>
                  </a:tcPr>
                </a:tc>
                <a:tc>
                  <a:txBody>
                    <a:bodyPr/>
                    <a:lstStyle/>
                    <a:p>
                      <a:pPr marR="44450" indent="127000" algn="ctr">
                        <a:spcAft>
                          <a:spcPts val="0"/>
                        </a:spcAft>
                        <a:tabLst>
                          <a:tab pos="2700020" algn="ctr"/>
                          <a:tab pos="5400040" algn="r"/>
                        </a:tabLst>
                      </a:pPr>
                      <a:r>
                        <a:rPr lang="ja-JP" altLang="en-US" sz="900" b="1" kern="100">
                          <a:effectLst/>
                          <a:latin typeface="Yu Gothic UI"/>
                          <a:ea typeface="Yu Gothic UI"/>
                          <a:cs typeface="Meiryo UI" panose="020B0604030504040204" pitchFamily="50" charset="-128"/>
                        </a:rPr>
                        <a:t>担当する業務</a:t>
                      </a:r>
                      <a:endParaRPr lang="ja-JP" altLang="en-US" sz="900" b="1" kern="100">
                        <a:effectLst/>
                        <a:latin typeface="Yu Gothic UI"/>
                        <a:ea typeface="Yu Gothic UI"/>
                        <a:cs typeface="Meiryo UI" panose="020B0604030504040204" pitchFamily="50" charset="-128"/>
                        <a:sym typeface="Yu Gothic UI" panose="020B0500000000000000" pitchFamily="50" charset="-128"/>
                      </a:endParaRPr>
                    </a:p>
                  </a:txBody>
                  <a:tcPr marL="54496" marR="54496"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rgbClr val="F2F2F2"/>
                    </a:solidFill>
                  </a:tcPr>
                </a:tc>
                <a:tc>
                  <a:txBody>
                    <a:bodyPr/>
                    <a:lstStyle/>
                    <a:p>
                      <a:pPr marL="0" marR="44450" indent="0" algn="ctr">
                        <a:spcAft>
                          <a:spcPts val="0"/>
                        </a:spcAft>
                        <a:tabLst>
                          <a:tab pos="2700020" algn="ctr"/>
                          <a:tab pos="5400040" algn="r"/>
                        </a:tabLst>
                      </a:pPr>
                      <a:r>
                        <a:rPr lang="ja-JP" altLang="en-US" sz="900" b="1" kern="100">
                          <a:effectLst/>
                          <a:latin typeface="Yu Gothic UI"/>
                          <a:ea typeface="Yu Gothic UI"/>
                          <a:cs typeface="Meiryo UI" panose="020B0604030504040204" pitchFamily="50" charset="-128"/>
                        </a:rPr>
                        <a:t>ケイパビリティ</a:t>
                      </a:r>
                      <a:endParaRPr lang="ja-JP" altLang="en-US" sz="900" b="1" kern="100">
                        <a:effectLst/>
                        <a:latin typeface="Yu Gothic UI"/>
                        <a:ea typeface="Yu Gothic UI"/>
                        <a:cs typeface="Meiryo UI" panose="020B0604030504040204" pitchFamily="50" charset="-128"/>
                        <a:sym typeface="Yu Gothic UI" panose="020B0500000000000000" pitchFamily="50" charset="-128"/>
                      </a:endParaRPr>
                    </a:p>
                  </a:txBody>
                  <a:tcPr marL="54496" marR="54496"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rgbClr val="F2F2F2"/>
                    </a:solidFill>
                  </a:tcPr>
                </a:tc>
                <a:extLst>
                  <a:ext uri="{0D108BD9-81ED-4DB2-BD59-A6C34878D82A}">
                    <a16:rowId xmlns:a16="http://schemas.microsoft.com/office/drawing/2014/main" val="10000"/>
                  </a:ext>
                </a:extLst>
              </a:tr>
              <a:tr h="318418">
                <a:tc>
                  <a:txBody>
                    <a:bodyPr/>
                    <a:lstStyle/>
                    <a:p>
                      <a:pPr marL="0" marR="44450" indent="0">
                        <a:spcAft>
                          <a:spcPts val="0"/>
                        </a:spcAft>
                        <a:tabLst>
                          <a:tab pos="2700020" algn="ctr"/>
                          <a:tab pos="5400040" algn="r"/>
                        </a:tabLst>
                      </a:pPr>
                      <a:r>
                        <a:rPr lang="ja-JP" altLang="en-US" sz="900" kern="100">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経営者</a:t>
                      </a:r>
                      <a:endParaRPr lang="ja-JP" sz="900" kern="100">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54496" marR="54496"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pPr>
                      <a:r>
                        <a:rPr lang="en-US" altLang="ja-JP" sz="900" kern="0">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xxx</a:t>
                      </a:r>
                      <a:endParaRPr lang="ja-JP" sz="900" kern="100">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54496" marR="54496"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pPr>
                      <a:endParaRPr lang="ja-JP" sz="900" kern="100">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54496" marR="54496"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pPr>
                      <a:endParaRPr lang="ja-JP" sz="900" kern="100">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54496" marR="54496"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10001"/>
                  </a:ext>
                </a:extLst>
              </a:tr>
              <a:tr h="318418">
                <a:tc>
                  <a:txBody>
                    <a:bodyPr/>
                    <a:lstStyle/>
                    <a:p>
                      <a:pPr marL="0" marR="44450" indent="0">
                        <a:spcAft>
                          <a:spcPts val="0"/>
                        </a:spcAft>
                        <a:tabLst>
                          <a:tab pos="2700020" algn="ctr"/>
                          <a:tab pos="5400040" algn="r"/>
                        </a:tabLst>
                      </a:pPr>
                      <a:r>
                        <a:rPr lang="ja-JP" altLang="en-US" sz="900" kern="100">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事業責任者</a:t>
                      </a:r>
                      <a:endParaRPr lang="ja-JP" sz="900" kern="100">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54496" marR="54496"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pPr>
                      <a:r>
                        <a:rPr lang="en-US" altLang="ja-JP" sz="900" kern="0">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xxx</a:t>
                      </a:r>
                      <a:endParaRPr lang="ja-JP" sz="900" kern="100">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54496" marR="54496"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pPr>
                      <a:endParaRPr lang="ja-JP" sz="900" kern="100">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54496" marR="54496"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pPr>
                      <a:endParaRPr lang="ja-JP" sz="900" kern="100">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54496" marR="54496"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10002"/>
                  </a:ext>
                </a:extLst>
              </a:tr>
              <a:tr h="318418">
                <a:tc>
                  <a:txBody>
                    <a:bodyPr/>
                    <a:lstStyle/>
                    <a:p>
                      <a:pPr marL="0" marR="44450" indent="0">
                        <a:spcAft>
                          <a:spcPts val="0"/>
                        </a:spcAft>
                        <a:tabLst>
                          <a:tab pos="2700020" algn="ctr"/>
                          <a:tab pos="5400040" algn="r"/>
                        </a:tabLst>
                      </a:pPr>
                      <a:r>
                        <a:rPr lang="ja-JP" altLang="en-US" sz="900" kern="100">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製造責任者</a:t>
                      </a:r>
                      <a:endParaRPr lang="ja-JP" sz="900" kern="100">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54496" marR="54496"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tabLst>
                          <a:tab pos="2700020" algn="ctr"/>
                          <a:tab pos="5400040" algn="r"/>
                        </a:tabLst>
                      </a:pPr>
                      <a:r>
                        <a:rPr lang="en-US" altLang="ja-JP" sz="900" kern="0">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xxx</a:t>
                      </a:r>
                      <a:endParaRPr lang="ja-JP" sz="900" kern="100">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54496" marR="54496"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tabLst>
                          <a:tab pos="2700020" algn="ctr"/>
                          <a:tab pos="5400040" algn="r"/>
                        </a:tabLst>
                      </a:pPr>
                      <a:endParaRPr lang="ja-JP" sz="900" kern="100">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54496" marR="54496"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tabLst>
                          <a:tab pos="2700020" algn="ctr"/>
                          <a:tab pos="5400040" algn="r"/>
                        </a:tabLst>
                      </a:pPr>
                      <a:endParaRPr lang="ja-JP" sz="900" kern="100">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54496" marR="54496"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3444382730"/>
                  </a:ext>
                </a:extLst>
              </a:tr>
              <a:tr h="318418">
                <a:tc>
                  <a:txBody>
                    <a:bodyPr/>
                    <a:lstStyle/>
                    <a:p>
                      <a:pPr marL="0" marR="44450" indent="0">
                        <a:spcAft>
                          <a:spcPts val="0"/>
                        </a:spcAft>
                        <a:tabLst>
                          <a:tab pos="2700020" algn="ctr"/>
                          <a:tab pos="5400040" algn="r"/>
                        </a:tabLst>
                      </a:pPr>
                      <a:r>
                        <a:rPr lang="ja-JP" altLang="en-US" sz="900" kern="100">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管理責任者</a:t>
                      </a:r>
                      <a:endParaRPr lang="ja-JP" sz="900" kern="100">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54496" marR="54496"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pPr>
                      <a:r>
                        <a:rPr lang="en-US" altLang="ja-JP" sz="900" kern="0">
                          <a:effectLst/>
                          <a:latin typeface="Yu Gothic UI" panose="020B0500000000000000" pitchFamily="50" charset="-128"/>
                          <a:ea typeface="Yu Gothic UI" panose="020B0500000000000000" pitchFamily="50" charset="-128"/>
                          <a:cs typeface="ＭＳ明朝-WinCharSetFFFF-H"/>
                          <a:sym typeface="Yu Gothic UI" panose="020B0500000000000000" pitchFamily="50" charset="-128"/>
                        </a:rPr>
                        <a:t>xxx</a:t>
                      </a:r>
                    </a:p>
                  </a:txBody>
                  <a:tcPr marL="54496" marR="54496"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pPr>
                      <a:endParaRPr lang="ja-JP" sz="900" kern="100">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54496" marR="54496"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pPr>
                      <a:endParaRPr lang="ja-JP" sz="900" kern="100">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54496" marR="54496"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1553133304"/>
                  </a:ext>
                </a:extLst>
              </a:tr>
              <a:tr h="318418">
                <a:tc>
                  <a:txBody>
                    <a:bodyPr/>
                    <a:lstStyle/>
                    <a:p>
                      <a:pPr marL="0" marR="44450" indent="0">
                        <a:spcAft>
                          <a:spcPts val="0"/>
                        </a:spcAft>
                        <a:tabLst>
                          <a:tab pos="2700020" algn="ctr"/>
                          <a:tab pos="5400040" algn="r"/>
                        </a:tabLst>
                      </a:pPr>
                      <a:r>
                        <a:rPr lang="ja-JP" altLang="en-US" sz="900" kern="100">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営業部門</a:t>
                      </a:r>
                      <a:endParaRPr lang="ja-JP" sz="900" kern="100">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54496" marR="54496"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lvl="0" indent="-171450" algn="l" defTabSz="74295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altLang="ja-JP" sz="900" b="0" i="0" u="none" strike="noStrike" kern="0" cap="none" spc="0" normalizeH="0" baseline="0" noProof="0">
                          <a:ln>
                            <a:noFill/>
                          </a:ln>
                          <a:solidFill>
                            <a:prstClr val="black"/>
                          </a:solidFill>
                          <a:effectLst/>
                          <a:uLnTx/>
                          <a:uFillTx/>
                          <a:latin typeface="Yu Gothic UI" panose="020B0500000000000000" pitchFamily="50" charset="-128"/>
                          <a:ea typeface="Yu Gothic UI" panose="020B0500000000000000" pitchFamily="50" charset="-128"/>
                          <a:cs typeface="ＭＳ明朝-WinCharSetFFFF-H"/>
                          <a:sym typeface="Yu Gothic UI" panose="020B0500000000000000" pitchFamily="50" charset="-128"/>
                        </a:rPr>
                        <a:t>xxx</a:t>
                      </a:r>
                    </a:p>
                  </a:txBody>
                  <a:tcPr marL="54496" marR="54496"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pPr>
                      <a:endParaRPr lang="ja-JP" sz="900" kern="100">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54496" marR="54496"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pPr>
                      <a:endParaRPr lang="ja-JP" sz="900" kern="100">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54496" marR="54496"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3016652104"/>
                  </a:ext>
                </a:extLst>
              </a:tr>
              <a:tr h="318418">
                <a:tc>
                  <a:txBody>
                    <a:bodyPr/>
                    <a:lstStyle/>
                    <a:p>
                      <a:pPr marL="0" marR="44450" lvl="0" indent="0" algn="l" defTabSz="914400" rtl="0" eaLnBrk="1" fontAlgn="auto" latinLnBrk="0" hangingPunct="1">
                        <a:lnSpc>
                          <a:spcPct val="100000"/>
                        </a:lnSpc>
                        <a:spcBef>
                          <a:spcPts val="0"/>
                        </a:spcBef>
                        <a:spcAft>
                          <a:spcPts val="0"/>
                        </a:spcAft>
                        <a:buClrTx/>
                        <a:buSzTx/>
                        <a:buFontTx/>
                        <a:buNone/>
                        <a:tabLst>
                          <a:tab pos="2700020" algn="ctr"/>
                          <a:tab pos="5400040" algn="r"/>
                        </a:tabLst>
                        <a:defRPr/>
                      </a:pPr>
                      <a:r>
                        <a:rPr lang="ja-JP" altLang="en-US" sz="900" kern="100">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製造・管理部門</a:t>
                      </a:r>
                      <a:endParaRPr lang="ja-JP" altLang="ja-JP" sz="900" kern="100">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54496" marR="54496"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lvl="0" indent="-171450" algn="l" defTabSz="74295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altLang="ja-JP" sz="900" b="0" i="0" u="none" strike="noStrike" kern="0" cap="none" spc="0" normalizeH="0" baseline="0" noProof="0">
                          <a:ln>
                            <a:noFill/>
                          </a:ln>
                          <a:solidFill>
                            <a:prstClr val="black"/>
                          </a:solidFill>
                          <a:effectLst/>
                          <a:uLnTx/>
                          <a:uFillTx/>
                          <a:latin typeface="Yu Gothic UI" panose="020B0500000000000000" pitchFamily="50" charset="-128"/>
                          <a:ea typeface="Yu Gothic UI" panose="020B0500000000000000" pitchFamily="50" charset="-128"/>
                          <a:cs typeface="ＭＳ明朝-WinCharSetFFFF-H"/>
                          <a:sym typeface="Yu Gothic UI" panose="020B0500000000000000" pitchFamily="50" charset="-128"/>
                        </a:rPr>
                        <a:t>xxx</a:t>
                      </a:r>
                    </a:p>
                  </a:txBody>
                  <a:tcPr marL="54496" marR="54496"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pPr>
                      <a:endParaRPr lang="ja-JP" sz="900" kern="100">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54496" marR="54496"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pPr>
                      <a:endParaRPr lang="ja-JP" sz="900" kern="100">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54496" marR="54496"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1801101466"/>
                  </a:ext>
                </a:extLst>
              </a:tr>
              <a:tr h="318418">
                <a:tc>
                  <a:txBody>
                    <a:bodyPr/>
                    <a:lstStyle/>
                    <a:p>
                      <a:pPr marL="0" marR="44450" indent="0">
                        <a:spcAft>
                          <a:spcPts val="0"/>
                        </a:spcAft>
                        <a:tabLst>
                          <a:tab pos="2700020" algn="ctr"/>
                          <a:tab pos="5400040" algn="r"/>
                        </a:tabLst>
                      </a:pPr>
                      <a:r>
                        <a:rPr lang="ja-JP" altLang="en-US" sz="900" kern="100">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経理・総務部門</a:t>
                      </a:r>
                      <a:endParaRPr lang="ja-JP" sz="900" kern="100">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54496" marR="54496"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lvl="0" indent="-171450" algn="l" defTabSz="74295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altLang="ja-JP" sz="900" b="0" i="0" u="none" strike="noStrike" kern="0" cap="none" spc="0" normalizeH="0" baseline="0" noProof="0">
                          <a:ln>
                            <a:noFill/>
                          </a:ln>
                          <a:solidFill>
                            <a:prstClr val="black"/>
                          </a:solidFill>
                          <a:effectLst/>
                          <a:uLnTx/>
                          <a:uFillTx/>
                          <a:latin typeface="Yu Gothic UI" panose="020B0500000000000000" pitchFamily="50" charset="-128"/>
                          <a:ea typeface="Yu Gothic UI" panose="020B0500000000000000" pitchFamily="50" charset="-128"/>
                          <a:cs typeface="ＭＳ明朝-WinCharSetFFFF-H"/>
                          <a:sym typeface="Yu Gothic UI" panose="020B0500000000000000" pitchFamily="50" charset="-128"/>
                        </a:rPr>
                        <a:t>xxx</a:t>
                      </a:r>
                    </a:p>
                  </a:txBody>
                  <a:tcPr marL="54496" marR="54496"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pPr>
                      <a:endParaRPr lang="ja-JP" sz="900" kern="100">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54496" marR="54496"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pPr>
                      <a:endParaRPr lang="ja-JP" sz="900" kern="100">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54496" marR="54496"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1811215643"/>
                  </a:ext>
                </a:extLst>
              </a:tr>
            </a:tbl>
          </a:graphicData>
        </a:graphic>
      </p:graphicFrame>
      <p:grpSp>
        <p:nvGrpSpPr>
          <p:cNvPr id="28" name="RectangleWithLineGroup">
            <a:extLst>
              <a:ext uri="{FF2B5EF4-FFF2-40B4-BE49-F238E27FC236}">
                <a16:creationId xmlns:a16="http://schemas.microsoft.com/office/drawing/2014/main" id="{0D8BBCE1-432F-2E0F-72A9-2B4EEF4F5814}"/>
              </a:ext>
            </a:extLst>
          </p:cNvPr>
          <p:cNvGrpSpPr/>
          <p:nvPr/>
        </p:nvGrpSpPr>
        <p:grpSpPr>
          <a:xfrm>
            <a:off x="732694" y="1107831"/>
            <a:ext cx="8440615" cy="351212"/>
            <a:chOff x="2073603" y="1702803"/>
            <a:chExt cx="2160003" cy="360000"/>
          </a:xfrm>
          <a:noFill/>
        </p:grpSpPr>
        <p:sp>
          <p:nvSpPr>
            <p:cNvPr id="29" name="Rectangle 28">
              <a:extLst>
                <a:ext uri="{FF2B5EF4-FFF2-40B4-BE49-F238E27FC236}">
                  <a16:creationId xmlns:a16="http://schemas.microsoft.com/office/drawing/2014/main" id="{E3CE318A-4CC1-CAD2-424D-2687D891B653}"/>
                </a:ext>
              </a:extLst>
            </p:cNvPr>
            <p:cNvSpPr/>
            <p:nvPr/>
          </p:nvSpPr>
          <p:spPr>
            <a:xfrm>
              <a:off x="2073603" y="1702803"/>
              <a:ext cx="2160003" cy="360000"/>
            </a:xfrm>
            <a:prstGeom prst="rect">
              <a:avLst/>
            </a:prstGeom>
            <a:grpFill/>
            <a:ln>
              <a:noFill/>
            </a:ln>
          </p:spPr>
          <p:style>
            <a:lnRef idx="1">
              <a:schemeClr val="accent1"/>
            </a:lnRef>
            <a:fillRef idx="0">
              <a:schemeClr val="accent1"/>
            </a:fillRef>
            <a:effectRef idx="0">
              <a:schemeClr val="accent1"/>
            </a:effectRef>
            <a:fontRef idx="minor">
              <a:schemeClr val="tx1"/>
            </a:fontRef>
          </p:style>
          <p:txBody>
            <a:bodyPr wrap="none" rtlCol="0" anchor="ctr" anchorCtr="0"/>
            <a:lstStyle/>
            <a:p>
              <a:r>
                <a:rPr lang="ja-JP" altLang="en-US" sz="1292" b="1">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当社内の体制</a:t>
              </a:r>
              <a:endParaRPr kumimoji="1" lang="ja-JP" altLang="en-US" sz="1292" b="1">
                <a:solidFill>
                  <a:srgbClr val="000F78"/>
                </a:solidFill>
                <a:latin typeface="Yu Gothic UI" panose="020B0500000000000000" pitchFamily="50" charset="-128"/>
                <a:ea typeface="Yu Gothic UI" panose="020B0500000000000000" pitchFamily="50" charset="-128"/>
                <a:sym typeface="Yu Gothic UI" panose="020B0500000000000000" pitchFamily="50" charset="-128"/>
              </a:endParaRPr>
            </a:p>
          </p:txBody>
        </p:sp>
        <p:cxnSp>
          <p:nvCxnSpPr>
            <p:cNvPr id="30" name="Straight Connector 29">
              <a:extLst>
                <a:ext uri="{FF2B5EF4-FFF2-40B4-BE49-F238E27FC236}">
                  <a16:creationId xmlns:a16="http://schemas.microsoft.com/office/drawing/2014/main" id="{67C951BB-9926-4E6F-F909-2D43F2DFA0F5}"/>
                </a:ext>
              </a:extLst>
            </p:cNvPr>
            <p:cNvCxnSpPr/>
            <p:nvPr/>
          </p:nvCxnSpPr>
          <p:spPr>
            <a:xfrm>
              <a:off x="2073603" y="2062803"/>
              <a:ext cx="2160003" cy="0"/>
            </a:xfrm>
            <a:prstGeom prst="line">
              <a:avLst/>
            </a:prstGeom>
            <a:grpFill/>
            <a:ln w="12700">
              <a:solidFill>
                <a:srgbClr val="000F78"/>
              </a:solidFill>
            </a:ln>
          </p:spPr>
          <p:style>
            <a:lnRef idx="1">
              <a:schemeClr val="accent1"/>
            </a:lnRef>
            <a:fillRef idx="0">
              <a:schemeClr val="accent1"/>
            </a:fillRef>
            <a:effectRef idx="0">
              <a:schemeClr val="accent1"/>
            </a:effectRef>
            <a:fontRef idx="minor">
              <a:schemeClr val="tx1"/>
            </a:fontRef>
          </p:style>
        </p:cxnSp>
      </p:grpSp>
      <p:cxnSp>
        <p:nvCxnSpPr>
          <p:cNvPr id="81" name="Straight Connector 80">
            <a:extLst>
              <a:ext uri="{FF2B5EF4-FFF2-40B4-BE49-F238E27FC236}">
                <a16:creationId xmlns:a16="http://schemas.microsoft.com/office/drawing/2014/main" id="{5C4BF941-761B-39F5-07A6-0C0593984DF9}"/>
              </a:ext>
            </a:extLst>
          </p:cNvPr>
          <p:cNvCxnSpPr>
            <a:cxnSpLocks/>
          </p:cNvCxnSpPr>
          <p:nvPr/>
        </p:nvCxnSpPr>
        <p:spPr>
          <a:xfrm>
            <a:off x="3031966" y="1968723"/>
            <a:ext cx="1612811"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86" name="Straight Connector 85">
            <a:extLst>
              <a:ext uri="{FF2B5EF4-FFF2-40B4-BE49-F238E27FC236}">
                <a16:creationId xmlns:a16="http://schemas.microsoft.com/office/drawing/2014/main" id="{1F78E6CE-5519-D50A-F6B4-ED8C129A4324}"/>
              </a:ext>
            </a:extLst>
          </p:cNvPr>
          <p:cNvCxnSpPr>
            <a:cxnSpLocks/>
          </p:cNvCxnSpPr>
          <p:nvPr/>
        </p:nvCxnSpPr>
        <p:spPr>
          <a:xfrm>
            <a:off x="5965699" y="1968724"/>
            <a:ext cx="456410" cy="1"/>
          </a:xfrm>
          <a:prstGeom prst="line">
            <a:avLst/>
          </a:prstGeom>
        </p:spPr>
        <p:style>
          <a:lnRef idx="1">
            <a:schemeClr val="accent1"/>
          </a:lnRef>
          <a:fillRef idx="0">
            <a:schemeClr val="accent1"/>
          </a:fillRef>
          <a:effectRef idx="0">
            <a:schemeClr val="accent1"/>
          </a:effectRef>
          <a:fontRef idx="minor">
            <a:schemeClr val="tx1"/>
          </a:fontRef>
        </p:style>
      </p:cxnSp>
      <p:cxnSp>
        <p:nvCxnSpPr>
          <p:cNvPr id="89" name="Straight Connector 88">
            <a:extLst>
              <a:ext uri="{FF2B5EF4-FFF2-40B4-BE49-F238E27FC236}">
                <a16:creationId xmlns:a16="http://schemas.microsoft.com/office/drawing/2014/main" id="{DE2B2A89-F9A0-C944-EBBC-526158767C67}"/>
              </a:ext>
            </a:extLst>
          </p:cNvPr>
          <p:cNvCxnSpPr>
            <a:cxnSpLocks/>
          </p:cNvCxnSpPr>
          <p:nvPr/>
        </p:nvCxnSpPr>
        <p:spPr>
          <a:xfrm flipV="1">
            <a:off x="5965699" y="2671516"/>
            <a:ext cx="456410" cy="179"/>
          </a:xfrm>
          <a:prstGeom prst="line">
            <a:avLst/>
          </a:prstGeom>
        </p:spPr>
        <p:style>
          <a:lnRef idx="1">
            <a:schemeClr val="accent1"/>
          </a:lnRef>
          <a:fillRef idx="0">
            <a:schemeClr val="accent1"/>
          </a:fillRef>
          <a:effectRef idx="0">
            <a:schemeClr val="accent1"/>
          </a:effectRef>
          <a:fontRef idx="minor">
            <a:schemeClr val="tx1"/>
          </a:fontRef>
        </p:style>
      </p:cxnSp>
      <p:cxnSp>
        <p:nvCxnSpPr>
          <p:cNvPr id="90" name="Straight Connector 89">
            <a:extLst>
              <a:ext uri="{FF2B5EF4-FFF2-40B4-BE49-F238E27FC236}">
                <a16:creationId xmlns:a16="http://schemas.microsoft.com/office/drawing/2014/main" id="{8539745D-85C9-BDE5-F51F-2C9290BE3C16}"/>
              </a:ext>
            </a:extLst>
          </p:cNvPr>
          <p:cNvCxnSpPr>
            <a:cxnSpLocks/>
          </p:cNvCxnSpPr>
          <p:nvPr/>
        </p:nvCxnSpPr>
        <p:spPr>
          <a:xfrm>
            <a:off x="5965699" y="3367665"/>
            <a:ext cx="456410" cy="1537"/>
          </a:xfrm>
          <a:prstGeom prst="line">
            <a:avLst/>
          </a:prstGeom>
        </p:spPr>
        <p:style>
          <a:lnRef idx="1">
            <a:schemeClr val="accent1"/>
          </a:lnRef>
          <a:fillRef idx="0">
            <a:schemeClr val="accent1"/>
          </a:fillRef>
          <a:effectRef idx="0">
            <a:schemeClr val="accent1"/>
          </a:effectRef>
          <a:fontRef idx="minor">
            <a:schemeClr val="tx1"/>
          </a:fontRef>
        </p:style>
      </p:cxnSp>
      <p:cxnSp>
        <p:nvCxnSpPr>
          <p:cNvPr id="97" name="Connector: Elbow 96">
            <a:extLst>
              <a:ext uri="{FF2B5EF4-FFF2-40B4-BE49-F238E27FC236}">
                <a16:creationId xmlns:a16="http://schemas.microsoft.com/office/drawing/2014/main" id="{F8D457A1-01C5-BC47-2D8E-4FC663C4552E}"/>
              </a:ext>
            </a:extLst>
          </p:cNvPr>
          <p:cNvCxnSpPr>
            <a:cxnSpLocks/>
          </p:cNvCxnSpPr>
          <p:nvPr/>
        </p:nvCxnSpPr>
        <p:spPr>
          <a:xfrm>
            <a:off x="3031966" y="1968724"/>
            <a:ext cx="1612811" cy="702971"/>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cxnSp>
        <p:nvCxnSpPr>
          <p:cNvPr id="100" name="Connector: Elbow 99">
            <a:extLst>
              <a:ext uri="{FF2B5EF4-FFF2-40B4-BE49-F238E27FC236}">
                <a16:creationId xmlns:a16="http://schemas.microsoft.com/office/drawing/2014/main" id="{A9F7CFD7-3F3C-8525-027F-11E6FEF79042}"/>
              </a:ext>
            </a:extLst>
          </p:cNvPr>
          <p:cNvCxnSpPr>
            <a:cxnSpLocks/>
          </p:cNvCxnSpPr>
          <p:nvPr/>
        </p:nvCxnSpPr>
        <p:spPr>
          <a:xfrm>
            <a:off x="3031966" y="1968724"/>
            <a:ext cx="1612811" cy="1398941"/>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sp>
        <p:nvSpPr>
          <p:cNvPr id="3" name="四角形: メモ 1">
            <a:extLst>
              <a:ext uri="{FF2B5EF4-FFF2-40B4-BE49-F238E27FC236}">
                <a16:creationId xmlns:a16="http://schemas.microsoft.com/office/drawing/2014/main" id="{6E527727-5C2E-730E-323E-4DB84B1B994A}"/>
              </a:ext>
            </a:extLst>
          </p:cNvPr>
          <p:cNvSpPr/>
          <p:nvPr/>
        </p:nvSpPr>
        <p:spPr>
          <a:xfrm>
            <a:off x="-1374022" y="503032"/>
            <a:ext cx="1303684" cy="493265"/>
          </a:xfrm>
          <a:prstGeom prst="foldedCorner">
            <a:avLst/>
          </a:prstGeom>
          <a:solidFill>
            <a:srgbClr val="FFFF00"/>
          </a:solidFill>
          <a:ln w="9525" cap="rnd" cmpd="sng" algn="ctr">
            <a:noFill/>
            <a:prstDash val="solid"/>
            <a:round/>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6462" tIns="34290" rIns="66462" bIns="34290" numCol="1" spcCol="0" rtlCol="0" fromWordArt="0" anchor="t" anchorCtr="0" forceAA="0" compatLnSpc="1">
            <a:prstTxWarp prst="textNoShape">
              <a:avLst/>
            </a:prstTxWarp>
            <a:noAutofit/>
          </a:bodyPr>
          <a:lstStyle/>
          <a:p>
            <a:pPr algn="ctr" defTabSz="685817"/>
            <a:r>
              <a:rPr kumimoji="1" lang="ja-JP" altLang="en-US" sz="969"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当スライドは作成必須</a:t>
            </a:r>
          </a:p>
        </p:txBody>
      </p:sp>
      <p:sp>
        <p:nvSpPr>
          <p:cNvPr id="6" name="四角形: メモ 1">
            <a:extLst>
              <a:ext uri="{FF2B5EF4-FFF2-40B4-BE49-F238E27FC236}">
                <a16:creationId xmlns:a16="http://schemas.microsoft.com/office/drawing/2014/main" id="{D50752D8-B823-5A5A-FF62-ED8B766A4A7E}"/>
              </a:ext>
            </a:extLst>
          </p:cNvPr>
          <p:cNvSpPr/>
          <p:nvPr/>
        </p:nvSpPr>
        <p:spPr>
          <a:xfrm>
            <a:off x="8061141" y="259200"/>
            <a:ext cx="1651634" cy="530966"/>
          </a:xfrm>
          <a:prstGeom prst="foldedCorner">
            <a:avLst/>
          </a:prstGeom>
          <a:solidFill>
            <a:srgbClr val="FF9900"/>
          </a:solidFill>
          <a:ln w="9525" cap="rnd" cmpd="sng" algn="ctr">
            <a:noFill/>
            <a:prstDash val="solid"/>
            <a:round/>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algn="ctr" defTabSz="742950"/>
            <a:r>
              <a:rPr kumimoji="1" lang="ja-JP" altLang="en-US" sz="1050" b="1">
                <a:solidFill>
                  <a:srgbClr val="575757"/>
                </a:solidFill>
                <a:latin typeface="Yu Gothic UI"/>
                <a:ea typeface="Yu Gothic UI"/>
                <a:sym typeface="Yu Gothic UI" panose="020B0500000000000000" pitchFamily="50" charset="-128"/>
              </a:rPr>
              <a:t>コンソーシアム</a:t>
            </a:r>
            <a:r>
              <a:rPr lang="ja-JP" altLang="en-US" sz="1050" b="1">
                <a:solidFill>
                  <a:srgbClr val="575757"/>
                </a:solidFill>
                <a:latin typeface="Yu Gothic UI"/>
                <a:ea typeface="Yu Gothic UI"/>
                <a:sym typeface="Yu Gothic UI" panose="020B0500000000000000" pitchFamily="50" charset="-128"/>
              </a:rPr>
              <a:t>形式</a:t>
            </a:r>
            <a:r>
              <a:rPr kumimoji="1" lang="ja-JP" altLang="en-US" sz="1050" b="1">
                <a:solidFill>
                  <a:srgbClr val="575757"/>
                </a:solidFill>
                <a:latin typeface="Yu Gothic UI"/>
                <a:ea typeface="Yu Gothic UI"/>
                <a:sym typeface="Yu Gothic UI" panose="020B0500000000000000" pitchFamily="50" charset="-128"/>
              </a:rPr>
              <a:t>の場合、事業者ごとにスライド作成</a:t>
            </a:r>
            <a:endParaRPr kumimoji="1" lang="en-US" altLang="ja-JP" sz="1050" b="1">
              <a:solidFill>
                <a:srgbClr val="575757"/>
              </a:solidFill>
              <a:latin typeface="Yu Gothic UI"/>
              <a:ea typeface="Yu Gothic UI"/>
              <a:sym typeface="Yu Gothic UI" panose="020B0500000000000000" pitchFamily="50" charset="-128"/>
            </a:endParaRPr>
          </a:p>
          <a:p>
            <a:pPr algn="ctr" defTabSz="742950"/>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（株式会社</a:t>
            </a:r>
            <a:r>
              <a:rPr kumimoji="1" lang="en-US" altLang="ja-JP"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XXXX</a:t>
            </a:r>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a:t>
            </a:r>
          </a:p>
        </p:txBody>
      </p:sp>
    </p:spTree>
    <p:extLst>
      <p:ext uri="{BB962C8B-B14F-4D97-AF65-F5344CB8AC3E}">
        <p14:creationId xmlns:p14="http://schemas.microsoft.com/office/powerpoint/2010/main" val="1068425172"/>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72679D-C53D-AF39-123D-8817E550B33C}"/>
            </a:ext>
          </a:extLst>
        </p:cNvPr>
        <p:cNvGrpSpPr/>
        <p:nvPr/>
      </p:nvGrpSpPr>
      <p:grpSpPr>
        <a:xfrm>
          <a:off x="0" y="0"/>
          <a:ext cx="0" cy="0"/>
          <a:chOff x="0" y="0"/>
          <a:chExt cx="0" cy="0"/>
        </a:xfrm>
      </p:grpSpPr>
      <p:graphicFrame>
        <p:nvGraphicFramePr>
          <p:cNvPr id="5" name="think-cell data - do not delete" hidden="1">
            <a:extLst>
              <a:ext uri="{FF2B5EF4-FFF2-40B4-BE49-F238E27FC236}">
                <a16:creationId xmlns:a16="http://schemas.microsoft.com/office/drawing/2014/main" id="{9D8067CB-6284-C4FC-079B-0E4A92072157}"/>
              </a:ext>
            </a:extLst>
          </p:cNvPr>
          <p:cNvGraphicFramePr>
            <a:graphicFrameLocks/>
          </p:cNvGraphicFramePr>
          <p:nvPr>
            <p:custDataLst>
              <p:tags r:id="rId1"/>
            </p:custDataLst>
            <p:extLst>
              <p:ext uri="{D42A27DB-BD31-4B8C-83A1-F6EECF244321}">
                <p14:modId xmlns:p14="http://schemas.microsoft.com/office/powerpoint/2010/main" val="312652529"/>
              </p:ext>
            </p:extLst>
          </p:nvPr>
        </p:nvGraphicFramePr>
        <p:xfrm>
          <a:off x="382466" y="265235"/>
          <a:ext cx="1466" cy="1466"/>
        </p:xfrm>
        <a:graphic>
          <a:graphicData uri="http://schemas.openxmlformats.org/presentationml/2006/ole">
            <mc:AlternateContent xmlns:mc="http://schemas.openxmlformats.org/markup-compatibility/2006">
              <mc:Choice xmlns:v="urn:schemas-microsoft-com:vml" Requires="v">
                <p:oleObj name="think-cellスライド" r:id="rId4" imgW="277" imgH="277" progId="TCLayout.ActiveDocument.1">
                  <p:embed/>
                </p:oleObj>
              </mc:Choice>
              <mc:Fallback>
                <p:oleObj name="think-cellスライド" r:id="rId4" imgW="277" imgH="277" progId="TCLayout.ActiveDocument.1">
                  <p:embed/>
                  <p:pic>
                    <p:nvPicPr>
                      <p:cNvPr id="5" name="think-cell data - do not delete" hidden="1">
                        <a:extLst>
                          <a:ext uri="{FF2B5EF4-FFF2-40B4-BE49-F238E27FC236}">
                            <a16:creationId xmlns:a16="http://schemas.microsoft.com/office/drawing/2014/main" id="{9D8067CB-6284-C4FC-079B-0E4A92072157}"/>
                          </a:ext>
                        </a:extLst>
                      </p:cNvPr>
                      <p:cNvPicPr/>
                      <p:nvPr/>
                    </p:nvPicPr>
                    <p:blipFill>
                      <a:blip r:embed="rId5"/>
                      <a:stretch>
                        <a:fillRect/>
                      </a:stretch>
                    </p:blipFill>
                    <p:spPr>
                      <a:xfrm>
                        <a:off x="382466" y="265235"/>
                        <a:ext cx="1466" cy="1466"/>
                      </a:xfrm>
                      <a:prstGeom prst="rect">
                        <a:avLst/>
                      </a:prstGeom>
                    </p:spPr>
                  </p:pic>
                </p:oleObj>
              </mc:Fallback>
            </mc:AlternateContent>
          </a:graphicData>
        </a:graphic>
      </p:graphicFrame>
      <p:sp>
        <p:nvSpPr>
          <p:cNvPr id="4" name="Title 3">
            <a:extLst>
              <a:ext uri="{FF2B5EF4-FFF2-40B4-BE49-F238E27FC236}">
                <a16:creationId xmlns:a16="http://schemas.microsoft.com/office/drawing/2014/main" id="{C5D158D1-CD37-8DC1-60D1-D3CDBDAC689B}"/>
              </a:ext>
            </a:extLst>
          </p:cNvPr>
          <p:cNvSpPr>
            <a:spLocks noGrp="1"/>
          </p:cNvSpPr>
          <p:nvPr>
            <p:ph type="title"/>
          </p:nvPr>
        </p:nvSpPr>
        <p:spPr/>
        <p:txBody>
          <a:bodyPr vert="horz"/>
          <a:lstStyle/>
          <a:p>
            <a:endParaRPr lang="ja-JP" altLang="en-US"/>
          </a:p>
        </p:txBody>
      </p:sp>
      <p:sp>
        <p:nvSpPr>
          <p:cNvPr id="111" name="Text Placeholder 110">
            <a:extLst>
              <a:ext uri="{FF2B5EF4-FFF2-40B4-BE49-F238E27FC236}">
                <a16:creationId xmlns:a16="http://schemas.microsoft.com/office/drawing/2014/main" id="{36E17450-AD3C-4051-CF14-9CD8FB0AF84C}"/>
              </a:ext>
            </a:extLst>
          </p:cNvPr>
          <p:cNvSpPr>
            <a:spLocks noGrp="1"/>
          </p:cNvSpPr>
          <p:nvPr>
            <p:ph type="body" sz="quarter" idx="12"/>
          </p:nvPr>
        </p:nvSpPr>
        <p:spPr/>
        <p:txBody>
          <a:bodyPr/>
          <a:lstStyle/>
          <a:p>
            <a:r>
              <a:rPr lang="ja-JP" altLang="en-US" sz="1250" dirty="0">
                <a:latin typeface="Yu Gothic UI"/>
                <a:ea typeface="Yu Gothic UI"/>
              </a:rPr>
              <a:t>⑤実現可能性（ア）実施体制</a:t>
            </a:r>
            <a:endParaRPr lang="ja-JP" altLang="en-US" dirty="0"/>
          </a:p>
        </p:txBody>
      </p:sp>
      <p:grpSp>
        <p:nvGrpSpPr>
          <p:cNvPr id="31" name="RectangleWithLineGroup">
            <a:extLst>
              <a:ext uri="{FF2B5EF4-FFF2-40B4-BE49-F238E27FC236}">
                <a16:creationId xmlns:a16="http://schemas.microsoft.com/office/drawing/2014/main" id="{F4C6388F-4A40-43F5-A33E-599AAEFCC4A7}"/>
              </a:ext>
            </a:extLst>
          </p:cNvPr>
          <p:cNvGrpSpPr/>
          <p:nvPr/>
        </p:nvGrpSpPr>
        <p:grpSpPr>
          <a:xfrm>
            <a:off x="732694" y="1119479"/>
            <a:ext cx="8440615" cy="518127"/>
            <a:chOff x="2073603" y="1725119"/>
            <a:chExt cx="2160003" cy="531091"/>
          </a:xfrm>
          <a:noFill/>
        </p:grpSpPr>
        <p:sp>
          <p:nvSpPr>
            <p:cNvPr id="32" name="Rectangle 31">
              <a:extLst>
                <a:ext uri="{FF2B5EF4-FFF2-40B4-BE49-F238E27FC236}">
                  <a16:creationId xmlns:a16="http://schemas.microsoft.com/office/drawing/2014/main" id="{D44F0727-3D53-3BF7-1077-5DF88A96F16D}"/>
                </a:ext>
              </a:extLst>
            </p:cNvPr>
            <p:cNvSpPr/>
            <p:nvPr/>
          </p:nvSpPr>
          <p:spPr>
            <a:xfrm>
              <a:off x="2073603" y="1725119"/>
              <a:ext cx="2154432" cy="374877"/>
            </a:xfrm>
            <a:prstGeom prst="rect">
              <a:avLst/>
            </a:prstGeom>
            <a:grpFill/>
            <a:ln>
              <a:noFill/>
            </a:ln>
          </p:spPr>
          <p:style>
            <a:lnRef idx="1">
              <a:schemeClr val="accent1"/>
            </a:lnRef>
            <a:fillRef idx="0">
              <a:schemeClr val="accent1"/>
            </a:fillRef>
            <a:effectRef idx="0">
              <a:schemeClr val="accent1"/>
            </a:effectRef>
            <a:fontRef idx="minor">
              <a:schemeClr val="tx1"/>
            </a:fontRef>
          </p:style>
          <p:txBody>
            <a:bodyPr wrap="none" rtlCol="0" anchor="ctr" anchorCtr="0"/>
            <a:lstStyle/>
            <a:p>
              <a:r>
                <a:rPr kumimoji="1" lang="ja-JP" altLang="en-US" sz="1292" b="1">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関連事業者の体制</a:t>
              </a:r>
            </a:p>
          </p:txBody>
        </p:sp>
        <p:cxnSp>
          <p:nvCxnSpPr>
            <p:cNvPr id="33" name="Straight Connector 32">
              <a:extLst>
                <a:ext uri="{FF2B5EF4-FFF2-40B4-BE49-F238E27FC236}">
                  <a16:creationId xmlns:a16="http://schemas.microsoft.com/office/drawing/2014/main" id="{AD78F2DD-CE03-03A5-7A47-61A99AA506DE}"/>
                </a:ext>
              </a:extLst>
            </p:cNvPr>
            <p:cNvCxnSpPr/>
            <p:nvPr/>
          </p:nvCxnSpPr>
          <p:spPr>
            <a:xfrm>
              <a:off x="2073603" y="2256210"/>
              <a:ext cx="2160003" cy="0"/>
            </a:xfrm>
            <a:prstGeom prst="line">
              <a:avLst/>
            </a:prstGeom>
            <a:grpFill/>
            <a:ln w="12700">
              <a:solidFill>
                <a:srgbClr val="000F78"/>
              </a:solidFill>
            </a:ln>
          </p:spPr>
          <p:style>
            <a:lnRef idx="1">
              <a:schemeClr val="accent1"/>
            </a:lnRef>
            <a:fillRef idx="0">
              <a:schemeClr val="accent1"/>
            </a:fillRef>
            <a:effectRef idx="0">
              <a:schemeClr val="accent1"/>
            </a:effectRef>
            <a:fontRef idx="minor">
              <a:schemeClr val="tx1"/>
            </a:fontRef>
          </p:style>
        </p:cxnSp>
      </p:grpSp>
      <p:sp>
        <p:nvSpPr>
          <p:cNvPr id="37" name="正方形/長方形 6">
            <a:extLst>
              <a:ext uri="{FF2B5EF4-FFF2-40B4-BE49-F238E27FC236}">
                <a16:creationId xmlns:a16="http://schemas.microsoft.com/office/drawing/2014/main" id="{C0E00F97-6979-C47B-BC96-AB343D9CC21F}"/>
              </a:ext>
            </a:extLst>
          </p:cNvPr>
          <p:cNvSpPr/>
          <p:nvPr/>
        </p:nvSpPr>
        <p:spPr>
          <a:xfrm>
            <a:off x="2213840" y="1119445"/>
            <a:ext cx="2598869" cy="488741"/>
          </a:xfrm>
          <a:prstGeom prst="rect">
            <a:avLst/>
          </a:prstGeom>
          <a:solidFill>
            <a:schemeClr val="bg1"/>
          </a:solidFill>
          <a:ln w="9525" cap="rnd" cmpd="sng" algn="ctr">
            <a:solidFill>
              <a:schemeClr val="bg1">
                <a:lumMod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6462" tIns="34290" rIns="66462" bIns="34290" numCol="1" spcCol="0" rtlCol="0" fromWordArt="0" anchor="t" anchorCtr="0" forceAA="0" compatLnSpc="1">
            <a:prstTxWarp prst="textNoShape">
              <a:avLst/>
            </a:prstTxWarp>
            <a:noAutofit/>
          </a:bodyPr>
          <a:lstStyle/>
          <a:p>
            <a:pPr defTabSz="685817"/>
            <a:r>
              <a:rPr kumimoji="1" lang="ja-JP" altLang="en-US" sz="646">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事業者との</a:t>
            </a:r>
            <a:br>
              <a:rPr lang="en-US" altLang="ja-JP" sz="646">
                <a:latin typeface="Yu Gothic UI" panose="020B0500000000000000" pitchFamily="50" charset="-128"/>
                <a:ea typeface="Yu Gothic UI" panose="020B0500000000000000" pitchFamily="50" charset="-128"/>
                <a:sym typeface="Yu Gothic UI" panose="020B0500000000000000" pitchFamily="50" charset="-128"/>
              </a:rPr>
            </a:br>
            <a:r>
              <a:rPr kumimoji="1" lang="ja-JP" altLang="en-US" sz="646">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調整ステータス</a:t>
            </a:r>
            <a:endParaRPr lang="ja-JP" altLang="en-US" sz="646">
              <a:solidFill>
                <a:srgbClr val="575757"/>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38" name="四角形: 角を丸くする 7">
            <a:extLst>
              <a:ext uri="{FF2B5EF4-FFF2-40B4-BE49-F238E27FC236}">
                <a16:creationId xmlns:a16="http://schemas.microsoft.com/office/drawing/2014/main" id="{5818928B-3F2F-5A0B-8CDC-F7AD35544C9E}"/>
              </a:ext>
            </a:extLst>
          </p:cNvPr>
          <p:cNvSpPr/>
          <p:nvPr/>
        </p:nvSpPr>
        <p:spPr>
          <a:xfrm>
            <a:off x="2757793" y="1187778"/>
            <a:ext cx="546792" cy="288453"/>
          </a:xfrm>
          <a:prstGeom prst="roundRect">
            <a:avLst>
              <a:gd name="adj" fmla="val 40234"/>
            </a:avLst>
          </a:prstGeom>
          <a:solidFill>
            <a:schemeClr val="accent1"/>
          </a:solidFill>
          <a:ln>
            <a:noFill/>
          </a:ln>
        </p:spPr>
        <p:txBody>
          <a:bodyPr wrap="square" lIns="33231" rIns="33231" anchor="ctr">
            <a:spAutoFit/>
          </a:bodyPr>
          <a:lstStyle/>
          <a:p>
            <a:pPr algn="ctr" defTabSz="844083">
              <a:lnSpc>
                <a:spcPct val="110000"/>
              </a:lnSpc>
            </a:pPr>
            <a:r>
              <a:rPr lang="ja-JP" altLang="en-US" sz="831">
                <a:solidFill>
                  <a:schemeClr val="bg1"/>
                </a:solidFill>
                <a:latin typeface="Yu Gothic UI" panose="020B0500000000000000" pitchFamily="50" charset="-128"/>
                <a:ea typeface="Yu Gothic UI" panose="020B0500000000000000" pitchFamily="50" charset="-128"/>
                <a:sym typeface="Yu Gothic UI" panose="020B0500000000000000" pitchFamily="50" charset="-128"/>
              </a:rPr>
              <a:t>参画済</a:t>
            </a:r>
            <a:endParaRPr kumimoji="1" lang="en-US" altLang="ja-JP" sz="646">
              <a:solidFill>
                <a:schemeClr val="bg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39" name="四角形: 角を丸くする 8">
            <a:extLst>
              <a:ext uri="{FF2B5EF4-FFF2-40B4-BE49-F238E27FC236}">
                <a16:creationId xmlns:a16="http://schemas.microsoft.com/office/drawing/2014/main" id="{4D686F92-2153-EE8B-0B8B-F28675099E65}"/>
              </a:ext>
            </a:extLst>
          </p:cNvPr>
          <p:cNvSpPr/>
          <p:nvPr/>
        </p:nvSpPr>
        <p:spPr>
          <a:xfrm>
            <a:off x="3432652" y="1187778"/>
            <a:ext cx="546792" cy="288453"/>
          </a:xfrm>
          <a:prstGeom prst="roundRect">
            <a:avLst>
              <a:gd name="adj" fmla="val 40234"/>
            </a:avLst>
          </a:prstGeom>
          <a:solidFill>
            <a:schemeClr val="accent3">
              <a:lumMod val="20000"/>
              <a:lumOff val="80000"/>
            </a:schemeClr>
          </a:solidFill>
          <a:ln>
            <a:noFill/>
          </a:ln>
        </p:spPr>
        <p:txBody>
          <a:bodyPr wrap="square" lIns="33231" rIns="33231" anchor="ctr">
            <a:spAutoFit/>
          </a:bodyPr>
          <a:lstStyle/>
          <a:p>
            <a:pPr algn="ctr" defTabSz="844083">
              <a:lnSpc>
                <a:spcPct val="110000"/>
              </a:lnSpc>
            </a:pPr>
            <a:r>
              <a:rPr lang="ja-JP" altLang="en-US" sz="831">
                <a:solidFill>
                  <a:sysClr val="windowText" lastClr="000000"/>
                </a:solidFill>
                <a:latin typeface="Yu Gothic UI" panose="020B0500000000000000" pitchFamily="50" charset="-128"/>
                <a:ea typeface="Yu Gothic UI" panose="020B0500000000000000" pitchFamily="50" charset="-128"/>
                <a:sym typeface="Yu Gothic UI" panose="020B0500000000000000" pitchFamily="50" charset="-128"/>
              </a:rPr>
              <a:t>内諾済</a:t>
            </a:r>
            <a:endParaRPr kumimoji="1" lang="en-US" altLang="ja-JP" sz="646">
              <a:solidFill>
                <a:sysClr val="windowText" lastClr="000000"/>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40" name="四角形: 角を丸くする 9">
            <a:extLst>
              <a:ext uri="{FF2B5EF4-FFF2-40B4-BE49-F238E27FC236}">
                <a16:creationId xmlns:a16="http://schemas.microsoft.com/office/drawing/2014/main" id="{0D758733-9D32-E6DC-E9BB-AD7FDD131D02}"/>
              </a:ext>
            </a:extLst>
          </p:cNvPr>
          <p:cNvSpPr/>
          <p:nvPr/>
        </p:nvSpPr>
        <p:spPr>
          <a:xfrm>
            <a:off x="4105648" y="1187778"/>
            <a:ext cx="555279" cy="288453"/>
          </a:xfrm>
          <a:prstGeom prst="roundRect">
            <a:avLst>
              <a:gd name="adj" fmla="val 40234"/>
            </a:avLst>
          </a:prstGeom>
          <a:solidFill>
            <a:schemeClr val="bg1">
              <a:lumMod val="75000"/>
            </a:schemeClr>
          </a:solidFill>
          <a:ln>
            <a:noFill/>
          </a:ln>
        </p:spPr>
        <p:txBody>
          <a:bodyPr wrap="square" lIns="33231" rIns="33231" anchor="ctr">
            <a:spAutoFit/>
          </a:bodyPr>
          <a:lstStyle/>
          <a:p>
            <a:pPr algn="ctr" defTabSz="844083">
              <a:lnSpc>
                <a:spcPct val="110000"/>
              </a:lnSpc>
            </a:pPr>
            <a:r>
              <a:rPr lang="ja-JP" altLang="en-US" sz="831">
                <a:solidFill>
                  <a:sysClr val="windowText" lastClr="000000"/>
                </a:solidFill>
                <a:latin typeface="Yu Gothic UI" panose="020B0500000000000000" pitchFamily="50" charset="-128"/>
                <a:ea typeface="Yu Gothic UI" panose="020B0500000000000000" pitchFamily="50" charset="-128"/>
                <a:sym typeface="Yu Gothic UI" panose="020B0500000000000000" pitchFamily="50" charset="-128"/>
              </a:rPr>
              <a:t>検討段階</a:t>
            </a:r>
            <a:endParaRPr kumimoji="1" lang="en-US" altLang="ja-JP" sz="646">
              <a:solidFill>
                <a:sysClr val="windowText" lastClr="000000"/>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34" name="正方形/長方形 82">
            <a:extLst>
              <a:ext uri="{FF2B5EF4-FFF2-40B4-BE49-F238E27FC236}">
                <a16:creationId xmlns:a16="http://schemas.microsoft.com/office/drawing/2014/main" id="{0E0B223D-26F2-1945-34DF-B87D57DFAB18}"/>
              </a:ext>
            </a:extLst>
          </p:cNvPr>
          <p:cNvSpPr/>
          <p:nvPr/>
        </p:nvSpPr>
        <p:spPr>
          <a:xfrm>
            <a:off x="801423" y="2272172"/>
            <a:ext cx="5915407" cy="1867472"/>
          </a:xfrm>
          <a:prstGeom prst="rect">
            <a:avLst/>
          </a:prstGeom>
          <a:solidFill>
            <a:schemeClr val="accent3">
              <a:lumMod val="20000"/>
              <a:lumOff val="80000"/>
            </a:schemeClr>
          </a:solidFill>
          <a:ln>
            <a:noFill/>
          </a:ln>
          <a:effectLst>
            <a:reflection endPos="0" dir="5400000" sy="-100000" algn="bl" rotWithShape="0"/>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1662">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42" name="正方形/長方形 12">
            <a:extLst>
              <a:ext uri="{FF2B5EF4-FFF2-40B4-BE49-F238E27FC236}">
                <a16:creationId xmlns:a16="http://schemas.microsoft.com/office/drawing/2014/main" id="{014DF8EE-08BC-953E-B601-C78A88A014EB}"/>
              </a:ext>
            </a:extLst>
          </p:cNvPr>
          <p:cNvSpPr/>
          <p:nvPr/>
        </p:nvSpPr>
        <p:spPr>
          <a:xfrm>
            <a:off x="5947051" y="4374060"/>
            <a:ext cx="1205729" cy="1445912"/>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42204" indent="118172" algn="ctr" fontAlgn="ctr">
              <a:tabLst>
                <a:tab pos="2492388" algn="ctr"/>
                <a:tab pos="4984777" algn="r"/>
              </a:tabLst>
            </a:pPr>
            <a:r>
              <a:rPr lang="en-US" altLang="ja-JP" sz="1108" kern="100">
                <a:solidFill>
                  <a:srgbClr val="000000"/>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xx</a:t>
            </a:r>
            <a:r>
              <a:rPr lang="ja-JP" altLang="en-US" sz="1108" kern="100">
                <a:solidFill>
                  <a:srgbClr val="000000"/>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社</a:t>
            </a:r>
            <a:endParaRPr lang="en-US" altLang="ja-JP" sz="1108" kern="100">
              <a:solidFill>
                <a:srgbClr val="000000"/>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p>
            <a:pPr marR="42204" indent="118172" algn="ctr" fontAlgn="ctr">
              <a:tabLst>
                <a:tab pos="2492388" algn="ctr"/>
                <a:tab pos="4984777" algn="r"/>
              </a:tabLst>
            </a:pPr>
            <a:r>
              <a:rPr lang="ja-JP" altLang="en-US" sz="1108" kern="100">
                <a:solidFill>
                  <a:srgbClr val="000000"/>
                </a:solidFill>
                <a:latin typeface="Yu Gothic UI" panose="020B0500000000000000" pitchFamily="50" charset="-128"/>
                <a:ea typeface="Yu Gothic UI" panose="020B0500000000000000" pitchFamily="50" charset="-128"/>
                <a:sym typeface="Yu Gothic UI" panose="020B0500000000000000" pitchFamily="50" charset="-128"/>
              </a:rPr>
              <a:t>（役割）</a:t>
            </a:r>
            <a:endParaRPr kumimoji="1" lang="ja-JP" altLang="en-US" sz="1108" b="0" i="0" u="none" strike="noStrike" kern="100">
              <a:solidFill>
                <a:srgbClr val="000000"/>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p:txBody>
      </p:sp>
      <p:sp>
        <p:nvSpPr>
          <p:cNvPr id="43" name="角丸四角形 9">
            <a:extLst>
              <a:ext uri="{FF2B5EF4-FFF2-40B4-BE49-F238E27FC236}">
                <a16:creationId xmlns:a16="http://schemas.microsoft.com/office/drawing/2014/main" id="{C81A7172-51AC-6560-3A89-FC8D129A473C}"/>
              </a:ext>
            </a:extLst>
          </p:cNvPr>
          <p:cNvSpPr/>
          <p:nvPr/>
        </p:nvSpPr>
        <p:spPr>
          <a:xfrm>
            <a:off x="3106797" y="2013715"/>
            <a:ext cx="4077580" cy="4083473"/>
          </a:xfrm>
          <a:prstGeom prst="roundRect">
            <a:avLst>
              <a:gd name="adj" fmla="val 2347"/>
            </a:avLst>
          </a:prstGeom>
          <a:noFill/>
          <a:ln w="19050">
            <a:solidFill>
              <a:srgbClr val="3C64AA"/>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844083" rtl="0" eaLnBrk="0" fontAlgn="base" latinLnBrk="0" hangingPunct="0">
              <a:lnSpc>
                <a:spcPct val="100000"/>
              </a:lnSpc>
              <a:spcBef>
                <a:spcPct val="0"/>
              </a:spcBef>
              <a:spcAft>
                <a:spcPct val="0"/>
              </a:spcAft>
              <a:buClrTx/>
              <a:buSzTx/>
              <a:buFontTx/>
              <a:buNone/>
              <a:tabLst/>
              <a:defRPr/>
            </a:pPr>
            <a:endParaRPr kumimoji="1" lang="ja-JP" altLang="en-US" sz="1662" b="0" i="0" u="none" strike="noStrike" kern="1200" cap="none" spc="0" normalizeH="0" baseline="0" noProof="0">
              <a:ln>
                <a:noFill/>
              </a:ln>
              <a:solidFill>
                <a:srgbClr val="FFFFFF"/>
              </a:solidFill>
              <a:effectLst/>
              <a:uLnTx/>
              <a:uFillTx/>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44" name="正方形/長方形 16">
            <a:extLst>
              <a:ext uri="{FF2B5EF4-FFF2-40B4-BE49-F238E27FC236}">
                <a16:creationId xmlns:a16="http://schemas.microsoft.com/office/drawing/2014/main" id="{842D66EA-F672-FE0B-AACD-456ED4763191}"/>
              </a:ext>
            </a:extLst>
          </p:cNvPr>
          <p:cNvSpPr/>
          <p:nvPr/>
        </p:nvSpPr>
        <p:spPr>
          <a:xfrm>
            <a:off x="3157126" y="4374060"/>
            <a:ext cx="1205728" cy="1445912"/>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42204" indent="118172" algn="ctr" fontAlgn="ctr">
              <a:tabLst>
                <a:tab pos="2492388" algn="ctr"/>
                <a:tab pos="4984777" algn="r"/>
              </a:tabLst>
            </a:pPr>
            <a:r>
              <a:rPr lang="en-US" altLang="ja-JP" sz="1108" kern="100">
                <a:solidFill>
                  <a:srgbClr val="000000"/>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xx</a:t>
            </a:r>
            <a:r>
              <a:rPr lang="ja-JP" altLang="en-US" sz="1108" kern="100">
                <a:solidFill>
                  <a:srgbClr val="000000"/>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社</a:t>
            </a:r>
            <a:endParaRPr lang="en-US" altLang="ja-JP" sz="1108" kern="100">
              <a:solidFill>
                <a:srgbClr val="000000"/>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p>
            <a:pPr marR="42204" indent="118172" algn="ctr" fontAlgn="ctr">
              <a:tabLst>
                <a:tab pos="2492388" algn="ctr"/>
                <a:tab pos="4984777" algn="r"/>
              </a:tabLst>
            </a:pPr>
            <a:r>
              <a:rPr lang="ja-JP" altLang="en-US" sz="1108" kern="100">
                <a:solidFill>
                  <a:srgbClr val="000000"/>
                </a:solidFill>
                <a:latin typeface="Yu Gothic UI" panose="020B0500000000000000" pitchFamily="50" charset="-128"/>
                <a:ea typeface="Yu Gothic UI" panose="020B0500000000000000" pitchFamily="50" charset="-128"/>
                <a:sym typeface="Yu Gothic UI" panose="020B0500000000000000" pitchFamily="50" charset="-128"/>
              </a:rPr>
              <a:t>（役割）</a:t>
            </a:r>
            <a:endParaRPr kumimoji="1" lang="ja-JP" altLang="en-US" sz="1108" b="0" i="0" u="none" strike="noStrike" kern="100">
              <a:solidFill>
                <a:srgbClr val="000000"/>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p:txBody>
      </p:sp>
      <p:sp>
        <p:nvSpPr>
          <p:cNvPr id="45" name="正方形/長方形 19">
            <a:extLst>
              <a:ext uri="{FF2B5EF4-FFF2-40B4-BE49-F238E27FC236}">
                <a16:creationId xmlns:a16="http://schemas.microsoft.com/office/drawing/2014/main" id="{E1CA70FE-D595-1AF4-F233-3236BE1A26FC}"/>
              </a:ext>
            </a:extLst>
          </p:cNvPr>
          <p:cNvSpPr/>
          <p:nvPr/>
        </p:nvSpPr>
        <p:spPr>
          <a:xfrm>
            <a:off x="4519431" y="4374060"/>
            <a:ext cx="1278300" cy="1445912"/>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42204" indent="118172" algn="ctr" fontAlgn="ctr">
              <a:tabLst>
                <a:tab pos="2492388" algn="ctr"/>
                <a:tab pos="4984777" algn="r"/>
              </a:tabLst>
            </a:pPr>
            <a:r>
              <a:rPr lang="en-US" altLang="ja-JP" sz="1108" kern="100">
                <a:solidFill>
                  <a:srgbClr val="000000"/>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xx</a:t>
            </a:r>
            <a:r>
              <a:rPr lang="ja-JP" altLang="en-US" sz="1108" kern="100">
                <a:solidFill>
                  <a:srgbClr val="000000"/>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社</a:t>
            </a:r>
            <a:endParaRPr lang="en-US" altLang="ja-JP" sz="1108" kern="100">
              <a:solidFill>
                <a:srgbClr val="000000"/>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p>
            <a:pPr marR="42204" indent="118172" algn="ctr" fontAlgn="ctr">
              <a:tabLst>
                <a:tab pos="2492388" algn="ctr"/>
                <a:tab pos="4984777" algn="r"/>
              </a:tabLst>
            </a:pPr>
            <a:r>
              <a:rPr lang="ja-JP" altLang="en-US" sz="1108" kern="100">
                <a:solidFill>
                  <a:srgbClr val="000000"/>
                </a:solidFill>
                <a:latin typeface="Yu Gothic UI" panose="020B0500000000000000" pitchFamily="50" charset="-128"/>
                <a:ea typeface="Yu Gothic UI" panose="020B0500000000000000" pitchFamily="50" charset="-128"/>
                <a:sym typeface="Yu Gothic UI" panose="020B0500000000000000" pitchFamily="50" charset="-128"/>
              </a:rPr>
              <a:t>（役割）</a:t>
            </a:r>
            <a:endParaRPr lang="ja-JP" altLang="ja-JP" sz="2215" b="0" i="0" u="none" strike="noStrike">
              <a:effectLst/>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47" name="正方形/長方形 21">
            <a:extLst>
              <a:ext uri="{FF2B5EF4-FFF2-40B4-BE49-F238E27FC236}">
                <a16:creationId xmlns:a16="http://schemas.microsoft.com/office/drawing/2014/main" id="{9F3397F3-4E34-2DAA-D3E1-A4A46129095D}"/>
              </a:ext>
            </a:extLst>
          </p:cNvPr>
          <p:cNvSpPr/>
          <p:nvPr/>
        </p:nvSpPr>
        <p:spPr>
          <a:xfrm>
            <a:off x="7583112" y="2469432"/>
            <a:ext cx="1587807" cy="1460426"/>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42204" indent="118172" algn="ctr" fontAlgn="ctr">
              <a:tabLst>
                <a:tab pos="2492388" algn="ctr"/>
                <a:tab pos="4984777" algn="r"/>
              </a:tabLst>
            </a:pPr>
            <a:r>
              <a:rPr lang="en-US" altLang="ja-JP" sz="1108" kern="100">
                <a:solidFill>
                  <a:srgbClr val="000000"/>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xx</a:t>
            </a:r>
            <a:r>
              <a:rPr lang="ja-JP" altLang="en-US" sz="1108" kern="100">
                <a:solidFill>
                  <a:srgbClr val="000000"/>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社</a:t>
            </a:r>
            <a:endParaRPr lang="en-US" altLang="ja-JP" sz="1108" kern="100">
              <a:solidFill>
                <a:srgbClr val="000000"/>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p>
            <a:pPr marR="42204" indent="118172" algn="ctr" fontAlgn="ctr">
              <a:tabLst>
                <a:tab pos="2492388" algn="ctr"/>
                <a:tab pos="4984777" algn="r"/>
              </a:tabLst>
            </a:pPr>
            <a:r>
              <a:rPr lang="ja-JP" altLang="en-US" sz="1108" kern="100">
                <a:solidFill>
                  <a:srgbClr val="000000"/>
                </a:solidFill>
                <a:latin typeface="Yu Gothic UI" panose="020B0500000000000000" pitchFamily="50" charset="-128"/>
                <a:ea typeface="Yu Gothic UI" panose="020B0500000000000000" pitchFamily="50" charset="-128"/>
                <a:sym typeface="Yu Gothic UI" panose="020B0500000000000000" pitchFamily="50" charset="-128"/>
              </a:rPr>
              <a:t>（役割）</a:t>
            </a:r>
            <a:endParaRPr kumimoji="1" lang="ja-JP" altLang="en-US" sz="1108" b="0" i="0" u="none" strike="noStrike" kern="100">
              <a:solidFill>
                <a:srgbClr val="000000"/>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p:txBody>
      </p:sp>
      <p:sp>
        <p:nvSpPr>
          <p:cNvPr id="48" name="正方形/長方形 22">
            <a:extLst>
              <a:ext uri="{FF2B5EF4-FFF2-40B4-BE49-F238E27FC236}">
                <a16:creationId xmlns:a16="http://schemas.microsoft.com/office/drawing/2014/main" id="{34E39854-1375-2AB0-89F2-6D2556BDD021}"/>
              </a:ext>
            </a:extLst>
          </p:cNvPr>
          <p:cNvSpPr/>
          <p:nvPr/>
        </p:nvSpPr>
        <p:spPr>
          <a:xfrm>
            <a:off x="7546827" y="4374060"/>
            <a:ext cx="1595063" cy="1445912"/>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42204" indent="118172" algn="ctr" fontAlgn="ctr">
              <a:tabLst>
                <a:tab pos="2492388" algn="ctr"/>
                <a:tab pos="4984777" algn="r"/>
              </a:tabLst>
            </a:pPr>
            <a:r>
              <a:rPr lang="en-US" altLang="ja-JP" sz="1108" kern="100">
                <a:solidFill>
                  <a:srgbClr val="000000"/>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xx</a:t>
            </a:r>
            <a:r>
              <a:rPr lang="ja-JP" altLang="en-US" sz="1108" kern="100">
                <a:solidFill>
                  <a:srgbClr val="000000"/>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社</a:t>
            </a:r>
            <a:endParaRPr lang="en-US" altLang="ja-JP" sz="1108" kern="100">
              <a:solidFill>
                <a:srgbClr val="000000"/>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p>
            <a:pPr marR="42204" indent="118172" algn="ctr" fontAlgn="ctr">
              <a:tabLst>
                <a:tab pos="2492388" algn="ctr"/>
                <a:tab pos="4984777" algn="r"/>
              </a:tabLst>
            </a:pPr>
            <a:r>
              <a:rPr lang="ja-JP" altLang="en-US" sz="1108" kern="100">
                <a:solidFill>
                  <a:srgbClr val="000000"/>
                </a:solidFill>
                <a:latin typeface="Yu Gothic UI" panose="020B0500000000000000" pitchFamily="50" charset="-128"/>
                <a:ea typeface="Yu Gothic UI" panose="020B0500000000000000" pitchFamily="50" charset="-128"/>
                <a:sym typeface="Yu Gothic UI" panose="020B0500000000000000" pitchFamily="50" charset="-128"/>
              </a:rPr>
              <a:t>（役割）</a:t>
            </a:r>
            <a:endParaRPr kumimoji="1" lang="ja-JP" altLang="en-US" sz="1108" b="0" i="0" u="none" strike="noStrike" kern="100">
              <a:solidFill>
                <a:srgbClr val="000000"/>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p:txBody>
      </p:sp>
      <p:sp>
        <p:nvSpPr>
          <p:cNvPr id="52" name="正方形/長方形 29">
            <a:extLst>
              <a:ext uri="{FF2B5EF4-FFF2-40B4-BE49-F238E27FC236}">
                <a16:creationId xmlns:a16="http://schemas.microsoft.com/office/drawing/2014/main" id="{60416EE5-4659-064D-5B95-8A2ED1C1F75C}"/>
              </a:ext>
            </a:extLst>
          </p:cNvPr>
          <p:cNvSpPr/>
          <p:nvPr/>
        </p:nvSpPr>
        <p:spPr>
          <a:xfrm>
            <a:off x="7016594" y="5205107"/>
            <a:ext cx="357637" cy="335931"/>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R="42204" algn="ctr" rtl="0" eaLnBrk="1" fontAlgn="ctr" latinLnBrk="0" hangingPunct="1">
              <a:spcBef>
                <a:spcPts val="0"/>
              </a:spcBef>
              <a:spcAft>
                <a:spcPts val="0"/>
              </a:spcAft>
              <a:tabLst>
                <a:tab pos="2492388" algn="ctr"/>
                <a:tab pos="4984777" algn="r"/>
              </a:tabLst>
            </a:pPr>
            <a:r>
              <a:rPr lang="en-US" altLang="ja-JP" sz="1108" kern="100">
                <a:solidFill>
                  <a:srgbClr val="000000"/>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xxx</a:t>
            </a:r>
            <a:endParaRPr kumimoji="1" lang="ja-JP" altLang="en-US" sz="1108" b="0" i="0" u="none" strike="noStrike" kern="100">
              <a:solidFill>
                <a:srgbClr val="000000"/>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p:txBody>
      </p:sp>
      <p:sp>
        <p:nvSpPr>
          <p:cNvPr id="53" name="正方形/長方形 30">
            <a:extLst>
              <a:ext uri="{FF2B5EF4-FFF2-40B4-BE49-F238E27FC236}">
                <a16:creationId xmlns:a16="http://schemas.microsoft.com/office/drawing/2014/main" id="{7B270A2E-A287-C23D-B067-215711685055}"/>
              </a:ext>
            </a:extLst>
          </p:cNvPr>
          <p:cNvSpPr/>
          <p:nvPr/>
        </p:nvSpPr>
        <p:spPr>
          <a:xfrm>
            <a:off x="7016594" y="2718388"/>
            <a:ext cx="372151" cy="335931"/>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R="42204" algn="ctr" rtl="0" eaLnBrk="1" fontAlgn="ctr" latinLnBrk="0" hangingPunct="1">
              <a:spcBef>
                <a:spcPts val="0"/>
              </a:spcBef>
              <a:spcAft>
                <a:spcPts val="0"/>
              </a:spcAft>
              <a:tabLst>
                <a:tab pos="2492388" algn="ctr"/>
                <a:tab pos="4984777" algn="r"/>
              </a:tabLst>
            </a:pPr>
            <a:r>
              <a:rPr kumimoji="1" lang="en-US" altLang="ja-JP" sz="1108" b="0" i="0" u="none" strike="noStrike" kern="100">
                <a:solidFill>
                  <a:srgbClr val="000000"/>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xxx</a:t>
            </a:r>
            <a:endParaRPr kumimoji="1" lang="ja-JP" altLang="en-US" sz="1108" b="0" i="0" u="none" strike="noStrike" kern="100">
              <a:solidFill>
                <a:srgbClr val="000000"/>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p:txBody>
      </p:sp>
      <p:sp>
        <p:nvSpPr>
          <p:cNvPr id="54" name="角丸四角形 9">
            <a:extLst>
              <a:ext uri="{FF2B5EF4-FFF2-40B4-BE49-F238E27FC236}">
                <a16:creationId xmlns:a16="http://schemas.microsoft.com/office/drawing/2014/main" id="{9160C716-0E9A-230D-9891-4B1E53098023}"/>
              </a:ext>
            </a:extLst>
          </p:cNvPr>
          <p:cNvSpPr/>
          <p:nvPr/>
        </p:nvSpPr>
        <p:spPr>
          <a:xfrm>
            <a:off x="7423266" y="2037635"/>
            <a:ext cx="1822613" cy="4064928"/>
          </a:xfrm>
          <a:prstGeom prst="roundRect">
            <a:avLst>
              <a:gd name="adj" fmla="val 2347"/>
            </a:avLst>
          </a:prstGeom>
          <a:noFill/>
          <a:ln w="19050">
            <a:solidFill>
              <a:srgbClr val="3C64AA"/>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844083" rtl="0" eaLnBrk="0" fontAlgn="base" latinLnBrk="0" hangingPunct="0">
              <a:lnSpc>
                <a:spcPct val="100000"/>
              </a:lnSpc>
              <a:spcBef>
                <a:spcPct val="0"/>
              </a:spcBef>
              <a:spcAft>
                <a:spcPct val="0"/>
              </a:spcAft>
              <a:buClrTx/>
              <a:buSzTx/>
              <a:buFontTx/>
              <a:buNone/>
              <a:tabLst/>
              <a:defRPr/>
            </a:pPr>
            <a:endParaRPr kumimoji="1" lang="ja-JP" altLang="en-US" sz="1662" b="0" i="0" u="none" strike="noStrike" kern="1200" cap="none" spc="0" normalizeH="0" baseline="0" noProof="0">
              <a:ln>
                <a:noFill/>
              </a:ln>
              <a:solidFill>
                <a:srgbClr val="FFFFFF"/>
              </a:solidFill>
              <a:effectLst/>
              <a:uLnTx/>
              <a:uFillTx/>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55" name="正方形/長方形 32">
            <a:extLst>
              <a:ext uri="{FF2B5EF4-FFF2-40B4-BE49-F238E27FC236}">
                <a16:creationId xmlns:a16="http://schemas.microsoft.com/office/drawing/2014/main" id="{CC82C042-39DB-E12B-0DB4-F5BF16AE5B15}"/>
              </a:ext>
            </a:extLst>
          </p:cNvPr>
          <p:cNvSpPr/>
          <p:nvPr/>
        </p:nvSpPr>
        <p:spPr>
          <a:xfrm>
            <a:off x="7702383" y="1715081"/>
            <a:ext cx="1278892" cy="607565"/>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0" marR="42204" indent="118172" algn="ctr" rtl="0" eaLnBrk="1" fontAlgn="ctr" latinLnBrk="0" hangingPunct="1">
              <a:spcBef>
                <a:spcPts val="0"/>
              </a:spcBef>
              <a:spcAft>
                <a:spcPts val="0"/>
              </a:spcAft>
              <a:tabLst>
                <a:tab pos="2492388" algn="ctr"/>
                <a:tab pos="4984777" algn="r"/>
              </a:tabLst>
            </a:pPr>
            <a:r>
              <a:rPr lang="ja-JP" altLang="en-US" sz="1108" kern="100">
                <a:solidFill>
                  <a:srgbClr val="000000"/>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外注先・アドバイザー</a:t>
            </a:r>
            <a:endParaRPr kumimoji="1" lang="ja-JP" altLang="en-US" sz="1108" b="0" i="0" u="none" strike="noStrike" kern="100">
              <a:solidFill>
                <a:srgbClr val="000000"/>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p:txBody>
      </p:sp>
      <p:sp>
        <p:nvSpPr>
          <p:cNvPr id="58" name="正方形/長方形 17">
            <a:extLst>
              <a:ext uri="{FF2B5EF4-FFF2-40B4-BE49-F238E27FC236}">
                <a16:creationId xmlns:a16="http://schemas.microsoft.com/office/drawing/2014/main" id="{9916EC70-AE3D-4D83-D2EE-BDFF4C81819C}"/>
              </a:ext>
            </a:extLst>
          </p:cNvPr>
          <p:cNvSpPr/>
          <p:nvPr/>
        </p:nvSpPr>
        <p:spPr>
          <a:xfrm>
            <a:off x="1193132" y="2603144"/>
            <a:ext cx="1302891" cy="1445912"/>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3231" rIns="33231" rtlCol="0" anchor="ctr"/>
          <a:lstStyle/>
          <a:p>
            <a:pPr marL="0" marR="42204" indent="118172" algn="ctr" rtl="0" eaLnBrk="1" fontAlgn="ctr" latinLnBrk="0" hangingPunct="1">
              <a:spcBef>
                <a:spcPts val="0"/>
              </a:spcBef>
              <a:spcAft>
                <a:spcPts val="0"/>
              </a:spcAft>
              <a:tabLst>
                <a:tab pos="2492388" algn="ctr"/>
                <a:tab pos="4984777" algn="r"/>
              </a:tabLst>
            </a:pPr>
            <a:r>
              <a:rPr kumimoji="1" lang="en-US" altLang="ja-JP" sz="1108" kern="100">
                <a:solidFill>
                  <a:srgbClr val="000000"/>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xx</a:t>
            </a:r>
            <a:r>
              <a:rPr kumimoji="1" lang="ja-JP" altLang="en-US" sz="1108" kern="100">
                <a:solidFill>
                  <a:srgbClr val="000000"/>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社</a:t>
            </a:r>
            <a:endParaRPr kumimoji="1" lang="en-US" altLang="ja-JP" sz="1108" kern="100">
              <a:solidFill>
                <a:srgbClr val="000000"/>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p>
            <a:pPr marL="0" marR="42204" indent="118172" algn="ctr" rtl="0" eaLnBrk="1" fontAlgn="ctr" latinLnBrk="0" hangingPunct="1">
              <a:spcBef>
                <a:spcPts val="0"/>
              </a:spcBef>
              <a:spcAft>
                <a:spcPts val="0"/>
              </a:spcAft>
              <a:tabLst>
                <a:tab pos="2492388" algn="ctr"/>
                <a:tab pos="4984777" algn="r"/>
              </a:tabLst>
            </a:pPr>
            <a:r>
              <a:rPr lang="ja-JP" altLang="en-US" sz="1108" b="0" i="0" u="none" strike="noStrike" kern="100">
                <a:solidFill>
                  <a:srgbClr val="000000"/>
                </a:solidFill>
                <a:effectLst/>
                <a:latin typeface="Yu Gothic UI" panose="020B0500000000000000" pitchFamily="50" charset="-128"/>
                <a:ea typeface="Yu Gothic UI" panose="020B0500000000000000" pitchFamily="50" charset="-128"/>
                <a:sym typeface="Yu Gothic UI" panose="020B0500000000000000" pitchFamily="50" charset="-128"/>
              </a:rPr>
              <a:t>（役割）</a:t>
            </a:r>
            <a:endParaRPr lang="ja-JP" altLang="ja-JP" sz="1108" b="0" i="0" u="none" strike="noStrike">
              <a:effectLst/>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59" name="四角形: 角を丸くする 45">
            <a:extLst>
              <a:ext uri="{FF2B5EF4-FFF2-40B4-BE49-F238E27FC236}">
                <a16:creationId xmlns:a16="http://schemas.microsoft.com/office/drawing/2014/main" id="{A8C68B61-2304-1729-CA52-114D70447424}"/>
              </a:ext>
            </a:extLst>
          </p:cNvPr>
          <p:cNvSpPr/>
          <p:nvPr/>
        </p:nvSpPr>
        <p:spPr>
          <a:xfrm>
            <a:off x="1474584" y="2466959"/>
            <a:ext cx="637114" cy="294936"/>
          </a:xfrm>
          <a:prstGeom prst="roundRect">
            <a:avLst>
              <a:gd name="adj" fmla="val 40234"/>
            </a:avLst>
          </a:prstGeom>
          <a:solidFill>
            <a:schemeClr val="accent1"/>
          </a:solidFill>
          <a:ln>
            <a:noFill/>
          </a:ln>
        </p:spPr>
        <p:txBody>
          <a:bodyPr wrap="square" lIns="33231" rIns="33231" anchor="ctr">
            <a:noAutofit/>
          </a:bodyPr>
          <a:lstStyle/>
          <a:p>
            <a:pPr algn="ctr" defTabSz="844083">
              <a:lnSpc>
                <a:spcPct val="110000"/>
              </a:lnSpc>
            </a:pPr>
            <a:r>
              <a:rPr lang="ja-JP" altLang="en-US" sz="831" b="1">
                <a:solidFill>
                  <a:schemeClr val="bg1"/>
                </a:solidFill>
                <a:latin typeface="Yu Gothic UI" panose="020B0500000000000000" pitchFamily="50" charset="-128"/>
                <a:ea typeface="Yu Gothic UI" panose="020B0500000000000000" pitchFamily="50" charset="-128"/>
                <a:sym typeface="Yu Gothic UI" panose="020B0500000000000000" pitchFamily="50" charset="-128"/>
              </a:rPr>
              <a:t>参加企業</a:t>
            </a:r>
            <a:endParaRPr kumimoji="1" lang="en-US" altLang="ja-JP" sz="646" b="1">
              <a:solidFill>
                <a:schemeClr val="bg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61" name="正方形/長方形 48">
            <a:extLst>
              <a:ext uri="{FF2B5EF4-FFF2-40B4-BE49-F238E27FC236}">
                <a16:creationId xmlns:a16="http://schemas.microsoft.com/office/drawing/2014/main" id="{D787DD8B-4B54-E1CC-9189-1040EA8BF59A}"/>
              </a:ext>
            </a:extLst>
          </p:cNvPr>
          <p:cNvSpPr/>
          <p:nvPr/>
        </p:nvSpPr>
        <p:spPr>
          <a:xfrm>
            <a:off x="4180987" y="2647288"/>
            <a:ext cx="1962442" cy="1445912"/>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3231" rIns="33231" rtlCol="0" anchor="ctr"/>
          <a:lstStyle/>
          <a:p>
            <a:pPr marL="0" marR="42204" indent="118172" algn="ctr" rtl="0" eaLnBrk="1" fontAlgn="ctr" latinLnBrk="0" hangingPunct="1">
              <a:spcBef>
                <a:spcPts val="0"/>
              </a:spcBef>
              <a:spcAft>
                <a:spcPts val="0"/>
              </a:spcAft>
              <a:tabLst>
                <a:tab pos="2492388" algn="ctr"/>
                <a:tab pos="4984777" algn="r"/>
              </a:tabLst>
            </a:pPr>
            <a:r>
              <a:rPr kumimoji="1" lang="en-US" altLang="ja-JP" sz="1108" kern="100">
                <a:solidFill>
                  <a:srgbClr val="000000"/>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xx</a:t>
            </a:r>
            <a:r>
              <a:rPr kumimoji="1" lang="ja-JP" altLang="en-US" sz="1108" kern="100">
                <a:solidFill>
                  <a:srgbClr val="000000"/>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社</a:t>
            </a:r>
            <a:endParaRPr kumimoji="1" lang="en-US" altLang="ja-JP" sz="1108" kern="100">
              <a:solidFill>
                <a:srgbClr val="000000"/>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p>
            <a:pPr marL="0" marR="42204" indent="118172" algn="ctr" rtl="0" eaLnBrk="1" fontAlgn="ctr" latinLnBrk="0" hangingPunct="1">
              <a:spcBef>
                <a:spcPts val="0"/>
              </a:spcBef>
              <a:spcAft>
                <a:spcPts val="0"/>
              </a:spcAft>
              <a:tabLst>
                <a:tab pos="2492388" algn="ctr"/>
                <a:tab pos="4984777" algn="r"/>
              </a:tabLst>
            </a:pPr>
            <a:r>
              <a:rPr lang="ja-JP" altLang="en-US" sz="1108" b="0" i="0" u="none" strike="noStrike" kern="100">
                <a:solidFill>
                  <a:srgbClr val="000000"/>
                </a:solidFill>
                <a:effectLst/>
                <a:latin typeface="Yu Gothic UI" panose="020B0500000000000000" pitchFamily="50" charset="-128"/>
                <a:ea typeface="Yu Gothic UI" panose="020B0500000000000000" pitchFamily="50" charset="-128"/>
                <a:sym typeface="Yu Gothic UI" panose="020B0500000000000000" pitchFamily="50" charset="-128"/>
              </a:rPr>
              <a:t>（役割）</a:t>
            </a:r>
            <a:endParaRPr lang="ja-JP" altLang="ja-JP" sz="1108" b="0" i="0" u="none" strike="noStrike">
              <a:effectLst/>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62" name="四角形: 角を丸くする 44">
            <a:extLst>
              <a:ext uri="{FF2B5EF4-FFF2-40B4-BE49-F238E27FC236}">
                <a16:creationId xmlns:a16="http://schemas.microsoft.com/office/drawing/2014/main" id="{D2DB3A54-ED42-653B-D9AF-10370A6DBADB}"/>
              </a:ext>
            </a:extLst>
          </p:cNvPr>
          <p:cNvSpPr/>
          <p:nvPr/>
        </p:nvSpPr>
        <p:spPr>
          <a:xfrm rot="10800000" flipV="1">
            <a:off x="4857310" y="2452979"/>
            <a:ext cx="609187" cy="294636"/>
          </a:xfrm>
          <a:prstGeom prst="roundRect">
            <a:avLst>
              <a:gd name="adj" fmla="val 40234"/>
            </a:avLst>
          </a:prstGeom>
          <a:solidFill>
            <a:schemeClr val="accent1"/>
          </a:solidFill>
          <a:ln>
            <a:noFill/>
          </a:ln>
        </p:spPr>
        <p:txBody>
          <a:bodyPr wrap="square" lIns="33231" rIns="33231" anchor="ctr">
            <a:noAutofit/>
          </a:bodyPr>
          <a:lstStyle/>
          <a:p>
            <a:pPr algn="ctr" defTabSz="844083">
              <a:lnSpc>
                <a:spcPct val="110000"/>
              </a:lnSpc>
            </a:pPr>
            <a:r>
              <a:rPr lang="ja-JP" altLang="en-US" sz="831" b="1">
                <a:solidFill>
                  <a:schemeClr val="bg1"/>
                </a:solidFill>
                <a:latin typeface="Yu Gothic UI" panose="020B0500000000000000" pitchFamily="50" charset="-128"/>
                <a:ea typeface="Yu Gothic UI" panose="020B0500000000000000" pitchFamily="50" charset="-128"/>
                <a:sym typeface="Yu Gothic UI" panose="020B0500000000000000" pitchFamily="50" charset="-128"/>
              </a:rPr>
              <a:t>幹事企業</a:t>
            </a:r>
            <a:endParaRPr kumimoji="1" lang="en-US" altLang="ja-JP" sz="646" b="1">
              <a:solidFill>
                <a:schemeClr val="bg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65" name="四角形: 角を丸くする 52">
            <a:extLst>
              <a:ext uri="{FF2B5EF4-FFF2-40B4-BE49-F238E27FC236}">
                <a16:creationId xmlns:a16="http://schemas.microsoft.com/office/drawing/2014/main" id="{1FC1E066-05F9-5510-4208-AB0E97C5E7A0}"/>
              </a:ext>
            </a:extLst>
          </p:cNvPr>
          <p:cNvSpPr/>
          <p:nvPr/>
        </p:nvSpPr>
        <p:spPr>
          <a:xfrm flipH="1">
            <a:off x="8020104" y="2348289"/>
            <a:ext cx="637019" cy="288453"/>
          </a:xfrm>
          <a:prstGeom prst="roundRect">
            <a:avLst>
              <a:gd name="adj" fmla="val 40234"/>
            </a:avLst>
          </a:prstGeom>
          <a:solidFill>
            <a:schemeClr val="bg1">
              <a:lumMod val="75000"/>
            </a:schemeClr>
          </a:solidFill>
          <a:ln>
            <a:noFill/>
          </a:ln>
        </p:spPr>
        <p:txBody>
          <a:bodyPr wrap="square" lIns="33231" rIns="33231" anchor="ctr">
            <a:spAutoFit/>
          </a:bodyPr>
          <a:lstStyle/>
          <a:p>
            <a:pPr algn="ctr" defTabSz="844083">
              <a:lnSpc>
                <a:spcPct val="110000"/>
              </a:lnSpc>
            </a:pPr>
            <a:r>
              <a:rPr lang="ja-JP" altLang="en-US" sz="831">
                <a:solidFill>
                  <a:sysClr val="windowText" lastClr="000000"/>
                </a:solidFill>
                <a:latin typeface="Yu Gothic UI" panose="020B0500000000000000" pitchFamily="50" charset="-128"/>
                <a:ea typeface="Yu Gothic UI" panose="020B0500000000000000" pitchFamily="50" charset="-128"/>
                <a:sym typeface="Yu Gothic UI" panose="020B0500000000000000" pitchFamily="50" charset="-128"/>
              </a:rPr>
              <a:t>検討段階</a:t>
            </a:r>
            <a:endParaRPr kumimoji="1" lang="en-US" altLang="ja-JP" sz="646">
              <a:solidFill>
                <a:sysClr val="windowText" lastClr="000000"/>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68" name="角丸四角形 9">
            <a:extLst>
              <a:ext uri="{FF2B5EF4-FFF2-40B4-BE49-F238E27FC236}">
                <a16:creationId xmlns:a16="http://schemas.microsoft.com/office/drawing/2014/main" id="{3345C196-34D2-126B-0291-32F53B9E5334}"/>
              </a:ext>
            </a:extLst>
          </p:cNvPr>
          <p:cNvSpPr/>
          <p:nvPr/>
        </p:nvSpPr>
        <p:spPr>
          <a:xfrm>
            <a:off x="732691" y="2035485"/>
            <a:ext cx="2281830" cy="4061702"/>
          </a:xfrm>
          <a:prstGeom prst="roundRect">
            <a:avLst>
              <a:gd name="adj" fmla="val 2347"/>
            </a:avLst>
          </a:prstGeom>
          <a:noFill/>
          <a:ln w="19050">
            <a:solidFill>
              <a:srgbClr val="3C64AA"/>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844083" rtl="0" eaLnBrk="0" fontAlgn="base" latinLnBrk="0" hangingPunct="0">
              <a:lnSpc>
                <a:spcPct val="100000"/>
              </a:lnSpc>
              <a:spcBef>
                <a:spcPct val="0"/>
              </a:spcBef>
              <a:spcAft>
                <a:spcPct val="0"/>
              </a:spcAft>
              <a:buClrTx/>
              <a:buSzTx/>
              <a:buFontTx/>
              <a:buNone/>
              <a:tabLst/>
              <a:defRPr/>
            </a:pPr>
            <a:endParaRPr kumimoji="1" lang="ja-JP" altLang="en-US" sz="1662" b="0" i="0" u="none" strike="noStrike" kern="1200" cap="none" spc="0" normalizeH="0" baseline="0" noProof="0">
              <a:ln>
                <a:noFill/>
              </a:ln>
              <a:solidFill>
                <a:srgbClr val="FFFFFF"/>
              </a:solidFill>
              <a:effectLst/>
              <a:uLnTx/>
              <a:uFillTx/>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69" name="正方形/長方形 58">
            <a:extLst>
              <a:ext uri="{FF2B5EF4-FFF2-40B4-BE49-F238E27FC236}">
                <a16:creationId xmlns:a16="http://schemas.microsoft.com/office/drawing/2014/main" id="{864145E2-CE5E-EC81-B299-686A07DEF504}"/>
              </a:ext>
            </a:extLst>
          </p:cNvPr>
          <p:cNvSpPr/>
          <p:nvPr/>
        </p:nvSpPr>
        <p:spPr>
          <a:xfrm>
            <a:off x="1252241" y="1814415"/>
            <a:ext cx="1271760" cy="423412"/>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R="42204" algn="ctr" fontAlgn="ctr">
              <a:tabLst>
                <a:tab pos="2492388" algn="ctr"/>
                <a:tab pos="4984777" algn="r"/>
              </a:tabLst>
            </a:pPr>
            <a:r>
              <a:rPr lang="ja-JP" altLang="en-US" sz="1108" kern="100">
                <a:solidFill>
                  <a:srgbClr val="000000"/>
                </a:solidFill>
                <a:latin typeface="Yu Gothic UI" panose="020B0500000000000000" pitchFamily="50" charset="-128"/>
                <a:ea typeface="Yu Gothic UI" panose="020B0500000000000000" pitchFamily="50" charset="-128"/>
                <a:sym typeface="Yu Gothic UI" panose="020B0500000000000000" pitchFamily="50" charset="-128"/>
              </a:rPr>
              <a:t>事業推進体制</a:t>
            </a:r>
          </a:p>
        </p:txBody>
      </p:sp>
      <p:sp>
        <p:nvSpPr>
          <p:cNvPr id="71" name="正方形/長方形 60">
            <a:extLst>
              <a:ext uri="{FF2B5EF4-FFF2-40B4-BE49-F238E27FC236}">
                <a16:creationId xmlns:a16="http://schemas.microsoft.com/office/drawing/2014/main" id="{DFAD133E-D430-CA26-85D2-21D50893BA11}"/>
              </a:ext>
            </a:extLst>
          </p:cNvPr>
          <p:cNvSpPr/>
          <p:nvPr/>
        </p:nvSpPr>
        <p:spPr>
          <a:xfrm>
            <a:off x="1920780" y="4374060"/>
            <a:ext cx="1043802" cy="1445912"/>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3231" rIns="33231" rtlCol="0" anchor="ctr"/>
          <a:lstStyle/>
          <a:p>
            <a:pPr marR="42204" indent="118172" algn="ctr" fontAlgn="ctr">
              <a:tabLst>
                <a:tab pos="2492388" algn="ctr"/>
                <a:tab pos="4984777" algn="r"/>
              </a:tabLst>
            </a:pPr>
            <a:r>
              <a:rPr lang="en-US" altLang="ja-JP" sz="1108" kern="100">
                <a:solidFill>
                  <a:srgbClr val="000000"/>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xx</a:t>
            </a:r>
            <a:r>
              <a:rPr lang="ja-JP" altLang="en-US" sz="1108" kern="100">
                <a:solidFill>
                  <a:srgbClr val="000000"/>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社</a:t>
            </a:r>
            <a:endParaRPr lang="en-US" altLang="ja-JP" sz="1108" kern="100">
              <a:solidFill>
                <a:srgbClr val="000000"/>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p>
            <a:pPr marR="42204" indent="118172" algn="ctr" fontAlgn="ctr">
              <a:tabLst>
                <a:tab pos="2492388" algn="ctr"/>
                <a:tab pos="4984777" algn="r"/>
              </a:tabLst>
            </a:pPr>
            <a:r>
              <a:rPr lang="ja-JP" altLang="en-US" sz="1108" kern="100">
                <a:solidFill>
                  <a:srgbClr val="000000"/>
                </a:solidFill>
                <a:latin typeface="Yu Gothic UI" panose="020B0500000000000000" pitchFamily="50" charset="-128"/>
                <a:ea typeface="Yu Gothic UI" panose="020B0500000000000000" pitchFamily="50" charset="-128"/>
                <a:sym typeface="Yu Gothic UI" panose="020B0500000000000000" pitchFamily="50" charset="-128"/>
              </a:rPr>
              <a:t>（役割）</a:t>
            </a:r>
            <a:endParaRPr lang="ja-JP" altLang="ja-JP" sz="1108">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72" name="正方形/長方形 61">
            <a:extLst>
              <a:ext uri="{FF2B5EF4-FFF2-40B4-BE49-F238E27FC236}">
                <a16:creationId xmlns:a16="http://schemas.microsoft.com/office/drawing/2014/main" id="{8428DBB2-D697-90DF-B2F8-D576FA123045}"/>
              </a:ext>
            </a:extLst>
          </p:cNvPr>
          <p:cNvSpPr/>
          <p:nvPr/>
        </p:nvSpPr>
        <p:spPr>
          <a:xfrm>
            <a:off x="808680" y="4374060"/>
            <a:ext cx="1043802" cy="1445912"/>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3231" rIns="33231" rtlCol="0" anchor="ctr"/>
          <a:lstStyle/>
          <a:p>
            <a:pPr marR="42204" indent="118172" algn="ctr" fontAlgn="ctr">
              <a:tabLst>
                <a:tab pos="2492388" algn="ctr"/>
                <a:tab pos="4984777" algn="r"/>
              </a:tabLst>
            </a:pPr>
            <a:r>
              <a:rPr lang="en-US" altLang="ja-JP" sz="1108" kern="100">
                <a:solidFill>
                  <a:srgbClr val="000000"/>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xx</a:t>
            </a:r>
            <a:r>
              <a:rPr lang="ja-JP" altLang="en-US" sz="1108" kern="100">
                <a:solidFill>
                  <a:srgbClr val="000000"/>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社</a:t>
            </a:r>
            <a:endParaRPr lang="en-US" altLang="ja-JP" sz="1108" kern="100">
              <a:solidFill>
                <a:srgbClr val="000000"/>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p>
            <a:pPr marR="42204" indent="118172" algn="ctr" fontAlgn="ctr">
              <a:tabLst>
                <a:tab pos="2492388" algn="ctr"/>
                <a:tab pos="4984777" algn="r"/>
              </a:tabLst>
            </a:pPr>
            <a:r>
              <a:rPr lang="ja-JP" altLang="en-US" sz="1108" kern="100">
                <a:solidFill>
                  <a:srgbClr val="000000"/>
                </a:solidFill>
                <a:latin typeface="Yu Gothic UI" panose="020B0500000000000000" pitchFamily="50" charset="-128"/>
                <a:ea typeface="Yu Gothic UI" panose="020B0500000000000000" pitchFamily="50" charset="-128"/>
                <a:sym typeface="Yu Gothic UI" panose="020B0500000000000000" pitchFamily="50" charset="-128"/>
              </a:rPr>
              <a:t>（役割）</a:t>
            </a:r>
            <a:endParaRPr lang="ja-JP" altLang="ja-JP" sz="1108">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78" name="テキスト ボックス 84">
            <a:extLst>
              <a:ext uri="{FF2B5EF4-FFF2-40B4-BE49-F238E27FC236}">
                <a16:creationId xmlns:a16="http://schemas.microsoft.com/office/drawing/2014/main" id="{15B917BE-B39C-2649-6339-F999F2958578}"/>
              </a:ext>
            </a:extLst>
          </p:cNvPr>
          <p:cNvSpPr txBox="1"/>
          <p:nvPr/>
        </p:nvSpPr>
        <p:spPr>
          <a:xfrm>
            <a:off x="2554574" y="2710132"/>
            <a:ext cx="1437036" cy="699174"/>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4406" tIns="42203" rIns="84406" bIns="42203" numCol="1" spcCol="0" rtlCol="0" fromWordArt="0" anchor="ctr" anchorCtr="0" forceAA="0" compatLnSpc="1">
            <a:prstTxWarp prst="textNoShape">
              <a:avLst/>
            </a:prstTxWarp>
            <a:noAutofit/>
          </a:bodyPr>
          <a:lstStyle/>
          <a:p>
            <a:pPr algn="ctr"/>
            <a:r>
              <a:rPr kumimoji="1" lang="ja-JP" altLang="en-US" sz="1108">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コンソーシアム</a:t>
            </a:r>
          </a:p>
        </p:txBody>
      </p:sp>
      <p:sp>
        <p:nvSpPr>
          <p:cNvPr id="3" name="四角形: メモ 1">
            <a:extLst>
              <a:ext uri="{FF2B5EF4-FFF2-40B4-BE49-F238E27FC236}">
                <a16:creationId xmlns:a16="http://schemas.microsoft.com/office/drawing/2014/main" id="{EA7F23AE-3071-9CDF-5F02-AE349B761768}"/>
              </a:ext>
            </a:extLst>
          </p:cNvPr>
          <p:cNvSpPr/>
          <p:nvPr/>
        </p:nvSpPr>
        <p:spPr>
          <a:xfrm>
            <a:off x="-1374022" y="503032"/>
            <a:ext cx="1303684" cy="493265"/>
          </a:xfrm>
          <a:prstGeom prst="foldedCorner">
            <a:avLst/>
          </a:prstGeom>
          <a:solidFill>
            <a:srgbClr val="FFFF00"/>
          </a:solidFill>
          <a:ln w="9525" cap="rnd" cmpd="sng" algn="ctr">
            <a:noFill/>
            <a:prstDash val="solid"/>
            <a:round/>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6462" tIns="34290" rIns="66462" bIns="34290" numCol="1" spcCol="0" rtlCol="0" fromWordArt="0" anchor="t" anchorCtr="0" forceAA="0" compatLnSpc="1">
            <a:prstTxWarp prst="textNoShape">
              <a:avLst/>
            </a:prstTxWarp>
            <a:noAutofit/>
          </a:bodyPr>
          <a:lstStyle/>
          <a:p>
            <a:pPr algn="ctr" defTabSz="685817"/>
            <a:r>
              <a:rPr kumimoji="1" lang="ja-JP" altLang="en-US" sz="969"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当スライドは作成必須</a:t>
            </a:r>
          </a:p>
        </p:txBody>
      </p:sp>
      <p:sp>
        <p:nvSpPr>
          <p:cNvPr id="2" name="正方形/長方形 58">
            <a:extLst>
              <a:ext uri="{FF2B5EF4-FFF2-40B4-BE49-F238E27FC236}">
                <a16:creationId xmlns:a16="http://schemas.microsoft.com/office/drawing/2014/main" id="{FF941A81-3EB2-A383-6A3B-02737FE4046A}"/>
              </a:ext>
            </a:extLst>
          </p:cNvPr>
          <p:cNvSpPr/>
          <p:nvPr/>
        </p:nvSpPr>
        <p:spPr>
          <a:xfrm>
            <a:off x="4706640" y="1857958"/>
            <a:ext cx="1271760" cy="423412"/>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R="42204" algn="ctr" fontAlgn="ctr">
              <a:tabLst>
                <a:tab pos="2492388" algn="ctr"/>
                <a:tab pos="4984777" algn="r"/>
              </a:tabLst>
            </a:pPr>
            <a:r>
              <a:rPr lang="ja-JP" altLang="en-US" sz="1108" kern="100">
                <a:solidFill>
                  <a:srgbClr val="000000"/>
                </a:solidFill>
                <a:latin typeface="Yu Gothic UI" panose="020B0500000000000000" pitchFamily="50" charset="-128"/>
                <a:ea typeface="Yu Gothic UI" panose="020B0500000000000000" pitchFamily="50" charset="-128"/>
                <a:sym typeface="Yu Gothic UI" panose="020B0500000000000000" pitchFamily="50" charset="-128"/>
              </a:rPr>
              <a:t>事業推進体制</a:t>
            </a:r>
          </a:p>
        </p:txBody>
      </p:sp>
      <p:cxnSp>
        <p:nvCxnSpPr>
          <p:cNvPr id="41" name="直線矢印コネクタ 116">
            <a:extLst>
              <a:ext uri="{FF2B5EF4-FFF2-40B4-BE49-F238E27FC236}">
                <a16:creationId xmlns:a16="http://schemas.microsoft.com/office/drawing/2014/main" id="{E2A6FF54-1BD6-C749-7B0F-737D2A2C014F}"/>
              </a:ext>
            </a:extLst>
          </p:cNvPr>
          <p:cNvCxnSpPr>
            <a:cxnSpLocks/>
          </p:cNvCxnSpPr>
          <p:nvPr/>
        </p:nvCxnSpPr>
        <p:spPr bwMode="gray">
          <a:xfrm rot="16200000" flipH="1">
            <a:off x="5641248" y="3537964"/>
            <a:ext cx="288117" cy="1355047"/>
          </a:xfrm>
          <a:prstGeom prst="bentConnector3">
            <a:avLst>
              <a:gd name="adj1" fmla="val 50000"/>
            </a:avLst>
          </a:prstGeom>
          <a:noFill/>
          <a:ln w="12700" cap="flat" cmpd="sng" algn="ctr">
            <a:solidFill>
              <a:schemeClr val="accent1"/>
            </a:solidFill>
            <a:prstDash val="solid"/>
            <a:tailEnd type="triangle"/>
          </a:ln>
          <a:effectLst/>
        </p:spPr>
      </p:cxnSp>
      <p:cxnSp>
        <p:nvCxnSpPr>
          <p:cNvPr id="60" name="直線矢印コネクタ 116">
            <a:extLst>
              <a:ext uri="{FF2B5EF4-FFF2-40B4-BE49-F238E27FC236}">
                <a16:creationId xmlns:a16="http://schemas.microsoft.com/office/drawing/2014/main" id="{DDD98099-D0D5-3809-AFD0-A0E481298EB4}"/>
              </a:ext>
            </a:extLst>
          </p:cNvPr>
          <p:cNvCxnSpPr>
            <a:cxnSpLocks/>
          </p:cNvCxnSpPr>
          <p:nvPr/>
        </p:nvCxnSpPr>
        <p:spPr bwMode="gray">
          <a:xfrm rot="5400000">
            <a:off x="4286199" y="3537964"/>
            <a:ext cx="288117" cy="1355047"/>
          </a:xfrm>
          <a:prstGeom prst="bentConnector3">
            <a:avLst>
              <a:gd name="adj1" fmla="val 50000"/>
            </a:avLst>
          </a:prstGeom>
          <a:noFill/>
          <a:ln w="12700" cap="flat" cmpd="sng" algn="ctr">
            <a:solidFill>
              <a:schemeClr val="accent1"/>
            </a:solidFill>
            <a:prstDash val="solid"/>
            <a:tailEnd type="triangle"/>
          </a:ln>
          <a:effectLst/>
        </p:spPr>
      </p:cxnSp>
      <p:cxnSp>
        <p:nvCxnSpPr>
          <p:cNvPr id="70" name="直線矢印コネクタ 116">
            <a:extLst>
              <a:ext uri="{FF2B5EF4-FFF2-40B4-BE49-F238E27FC236}">
                <a16:creationId xmlns:a16="http://schemas.microsoft.com/office/drawing/2014/main" id="{72ACE47D-6D1F-79C9-3582-18971064815A}"/>
              </a:ext>
            </a:extLst>
          </p:cNvPr>
          <p:cNvCxnSpPr>
            <a:cxnSpLocks/>
          </p:cNvCxnSpPr>
          <p:nvPr/>
        </p:nvCxnSpPr>
        <p:spPr bwMode="gray">
          <a:xfrm flipH="1">
            <a:off x="7162607" y="3036361"/>
            <a:ext cx="427762" cy="717919"/>
          </a:xfrm>
          <a:prstGeom prst="bentConnector3">
            <a:avLst>
              <a:gd name="adj1" fmla="val 50000"/>
            </a:avLst>
          </a:prstGeom>
          <a:noFill/>
          <a:ln w="12700" cap="flat" cmpd="sng" algn="ctr">
            <a:solidFill>
              <a:schemeClr val="accent1"/>
            </a:solidFill>
            <a:prstDash val="solid"/>
            <a:headEnd type="triangle"/>
            <a:tailEnd type="none"/>
          </a:ln>
          <a:effectLst/>
        </p:spPr>
      </p:cxnSp>
      <p:cxnSp>
        <p:nvCxnSpPr>
          <p:cNvPr id="77" name="直線矢印コネクタ 116">
            <a:extLst>
              <a:ext uri="{FF2B5EF4-FFF2-40B4-BE49-F238E27FC236}">
                <a16:creationId xmlns:a16="http://schemas.microsoft.com/office/drawing/2014/main" id="{E20C6C45-1A36-D337-1001-7F01676703CD}"/>
              </a:ext>
            </a:extLst>
          </p:cNvPr>
          <p:cNvCxnSpPr>
            <a:cxnSpLocks/>
          </p:cNvCxnSpPr>
          <p:nvPr/>
        </p:nvCxnSpPr>
        <p:spPr bwMode="gray">
          <a:xfrm flipH="1" flipV="1">
            <a:off x="7148092" y="3754280"/>
            <a:ext cx="435020" cy="1585852"/>
          </a:xfrm>
          <a:prstGeom prst="bentConnector3">
            <a:avLst>
              <a:gd name="adj1" fmla="val 50000"/>
            </a:avLst>
          </a:prstGeom>
          <a:noFill/>
          <a:ln w="12700" cap="flat" cmpd="sng" algn="ctr">
            <a:solidFill>
              <a:schemeClr val="accent1"/>
            </a:solidFill>
            <a:prstDash val="solid"/>
            <a:headEnd type="triangle"/>
            <a:tailEnd type="none"/>
          </a:ln>
          <a:effectLst/>
        </p:spPr>
      </p:cxnSp>
      <p:cxnSp>
        <p:nvCxnSpPr>
          <p:cNvPr id="79" name="直線矢印コネクタ 116">
            <a:extLst>
              <a:ext uri="{FF2B5EF4-FFF2-40B4-BE49-F238E27FC236}">
                <a16:creationId xmlns:a16="http://schemas.microsoft.com/office/drawing/2014/main" id="{81818AE5-25CA-7B9C-DD25-6C9F4C9015CD}"/>
              </a:ext>
            </a:extLst>
          </p:cNvPr>
          <p:cNvCxnSpPr>
            <a:cxnSpLocks/>
          </p:cNvCxnSpPr>
          <p:nvPr/>
        </p:nvCxnSpPr>
        <p:spPr bwMode="gray">
          <a:xfrm>
            <a:off x="5107781" y="4100458"/>
            <a:ext cx="0" cy="288117"/>
          </a:xfrm>
          <a:prstGeom prst="straightConnector1">
            <a:avLst/>
          </a:prstGeom>
          <a:noFill/>
          <a:ln w="12700" cap="flat" cmpd="sng" algn="ctr">
            <a:solidFill>
              <a:schemeClr val="accent1"/>
            </a:solidFill>
            <a:prstDash val="solid"/>
            <a:tailEnd type="triangle"/>
          </a:ln>
          <a:effectLst/>
        </p:spPr>
      </p:cxnSp>
      <p:cxnSp>
        <p:nvCxnSpPr>
          <p:cNvPr id="80" name="直線矢印コネクタ 116">
            <a:extLst>
              <a:ext uri="{FF2B5EF4-FFF2-40B4-BE49-F238E27FC236}">
                <a16:creationId xmlns:a16="http://schemas.microsoft.com/office/drawing/2014/main" id="{90069E01-4537-B28F-DA5B-1037AC38765E}"/>
              </a:ext>
            </a:extLst>
          </p:cNvPr>
          <p:cNvCxnSpPr>
            <a:cxnSpLocks/>
          </p:cNvCxnSpPr>
          <p:nvPr/>
        </p:nvCxnSpPr>
        <p:spPr bwMode="gray">
          <a:xfrm rot="5400000">
            <a:off x="1452292" y="3916460"/>
            <a:ext cx="274204" cy="524883"/>
          </a:xfrm>
          <a:prstGeom prst="bentConnector3">
            <a:avLst>
              <a:gd name="adj1" fmla="val 50000"/>
            </a:avLst>
          </a:prstGeom>
          <a:noFill/>
          <a:ln w="12700" cap="flat" cmpd="sng" algn="ctr">
            <a:solidFill>
              <a:schemeClr val="accent1"/>
            </a:solidFill>
            <a:prstDash val="solid"/>
            <a:tailEnd type="triangle"/>
          </a:ln>
          <a:effectLst/>
        </p:spPr>
      </p:cxnSp>
      <p:cxnSp>
        <p:nvCxnSpPr>
          <p:cNvPr id="82" name="直線矢印コネクタ 116">
            <a:extLst>
              <a:ext uri="{FF2B5EF4-FFF2-40B4-BE49-F238E27FC236}">
                <a16:creationId xmlns:a16="http://schemas.microsoft.com/office/drawing/2014/main" id="{B473EB35-4AC6-11FE-BC14-248AC9A37E8D}"/>
              </a:ext>
            </a:extLst>
          </p:cNvPr>
          <p:cNvCxnSpPr>
            <a:cxnSpLocks/>
          </p:cNvCxnSpPr>
          <p:nvPr/>
        </p:nvCxnSpPr>
        <p:spPr bwMode="gray">
          <a:xfrm rot="16200000" flipH="1">
            <a:off x="2001084" y="3892548"/>
            <a:ext cx="274204" cy="572702"/>
          </a:xfrm>
          <a:prstGeom prst="bentConnector3">
            <a:avLst>
              <a:gd name="adj1" fmla="val 50000"/>
            </a:avLst>
          </a:prstGeom>
          <a:noFill/>
          <a:ln w="12700" cap="flat" cmpd="sng" algn="ctr">
            <a:solidFill>
              <a:schemeClr val="accent1"/>
            </a:solidFill>
            <a:prstDash val="solid"/>
            <a:tailEnd type="triangle"/>
          </a:ln>
          <a:effectLst/>
        </p:spPr>
      </p:cxnSp>
      <p:sp>
        <p:nvSpPr>
          <p:cNvPr id="9" name="四角形: 角を丸くする 52">
            <a:extLst>
              <a:ext uri="{FF2B5EF4-FFF2-40B4-BE49-F238E27FC236}">
                <a16:creationId xmlns:a16="http://schemas.microsoft.com/office/drawing/2014/main" id="{1C11813A-9B5C-2886-1B17-2EF2E8C98494}"/>
              </a:ext>
            </a:extLst>
          </p:cNvPr>
          <p:cNvSpPr/>
          <p:nvPr/>
        </p:nvSpPr>
        <p:spPr>
          <a:xfrm flipH="1">
            <a:off x="8027360" y="4314974"/>
            <a:ext cx="637019" cy="288453"/>
          </a:xfrm>
          <a:prstGeom prst="roundRect">
            <a:avLst>
              <a:gd name="adj" fmla="val 40234"/>
            </a:avLst>
          </a:prstGeom>
          <a:solidFill>
            <a:schemeClr val="bg1">
              <a:lumMod val="75000"/>
            </a:schemeClr>
          </a:solidFill>
          <a:ln>
            <a:noFill/>
          </a:ln>
        </p:spPr>
        <p:txBody>
          <a:bodyPr wrap="square" lIns="33231" rIns="33231" anchor="ctr">
            <a:spAutoFit/>
          </a:bodyPr>
          <a:lstStyle/>
          <a:p>
            <a:pPr algn="ctr" defTabSz="844083">
              <a:lnSpc>
                <a:spcPct val="110000"/>
              </a:lnSpc>
            </a:pPr>
            <a:r>
              <a:rPr lang="ja-JP" altLang="en-US" sz="831">
                <a:solidFill>
                  <a:sysClr val="windowText" lastClr="000000"/>
                </a:solidFill>
                <a:latin typeface="Yu Gothic UI" panose="020B0500000000000000" pitchFamily="50" charset="-128"/>
                <a:ea typeface="Yu Gothic UI" panose="020B0500000000000000" pitchFamily="50" charset="-128"/>
                <a:sym typeface="Yu Gothic UI" panose="020B0500000000000000" pitchFamily="50" charset="-128"/>
              </a:rPr>
              <a:t>検討段階</a:t>
            </a:r>
            <a:endParaRPr kumimoji="1" lang="en-US" altLang="ja-JP" sz="646">
              <a:solidFill>
                <a:sysClr val="windowText" lastClr="000000"/>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67" name="四角形: 角を丸くする 55">
            <a:extLst>
              <a:ext uri="{FF2B5EF4-FFF2-40B4-BE49-F238E27FC236}">
                <a16:creationId xmlns:a16="http://schemas.microsoft.com/office/drawing/2014/main" id="{C8373FF9-3969-A3BD-8087-9F55DE870EC6}"/>
              </a:ext>
            </a:extLst>
          </p:cNvPr>
          <p:cNvSpPr/>
          <p:nvPr/>
        </p:nvSpPr>
        <p:spPr>
          <a:xfrm>
            <a:off x="3458750" y="4242472"/>
            <a:ext cx="636601" cy="288453"/>
          </a:xfrm>
          <a:prstGeom prst="roundRect">
            <a:avLst>
              <a:gd name="adj" fmla="val 40234"/>
            </a:avLst>
          </a:prstGeom>
          <a:solidFill>
            <a:schemeClr val="accent1"/>
          </a:solidFill>
          <a:ln>
            <a:noFill/>
          </a:ln>
        </p:spPr>
        <p:txBody>
          <a:bodyPr wrap="square" lIns="33231" rIns="33231" anchor="ctr">
            <a:spAutoFit/>
          </a:bodyPr>
          <a:lstStyle/>
          <a:p>
            <a:pPr algn="ctr">
              <a:lnSpc>
                <a:spcPct val="110000"/>
              </a:lnSpc>
            </a:pPr>
            <a:r>
              <a:rPr lang="ja-JP" altLang="en-US" sz="831">
                <a:solidFill>
                  <a:schemeClr val="bg1"/>
                </a:solidFill>
                <a:latin typeface="Yu Gothic UI" panose="020B0500000000000000" pitchFamily="50" charset="-128"/>
                <a:ea typeface="Yu Gothic UI" panose="020B0500000000000000" pitchFamily="50" charset="-128"/>
                <a:sym typeface="Yu Gothic UI" panose="020B0500000000000000" pitchFamily="50" charset="-128"/>
              </a:rPr>
              <a:t>参画済</a:t>
            </a:r>
            <a:endParaRPr lang="en-US" altLang="ja-JP" sz="831">
              <a:solidFill>
                <a:schemeClr val="bg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66" name="四角形: 角を丸くする 53">
            <a:extLst>
              <a:ext uri="{FF2B5EF4-FFF2-40B4-BE49-F238E27FC236}">
                <a16:creationId xmlns:a16="http://schemas.microsoft.com/office/drawing/2014/main" id="{78FF3362-FE6D-2B05-0793-B76CAC7BF631}"/>
              </a:ext>
            </a:extLst>
          </p:cNvPr>
          <p:cNvSpPr/>
          <p:nvPr/>
        </p:nvSpPr>
        <p:spPr>
          <a:xfrm>
            <a:off x="6270445" y="4242472"/>
            <a:ext cx="636601" cy="288453"/>
          </a:xfrm>
          <a:prstGeom prst="roundRect">
            <a:avLst>
              <a:gd name="adj" fmla="val 40234"/>
            </a:avLst>
          </a:prstGeom>
          <a:solidFill>
            <a:schemeClr val="accent3">
              <a:lumMod val="20000"/>
              <a:lumOff val="80000"/>
            </a:schemeClr>
          </a:solidFill>
          <a:ln>
            <a:noFill/>
          </a:ln>
        </p:spPr>
        <p:txBody>
          <a:bodyPr wrap="square" lIns="33231" rIns="33231" anchor="ctr">
            <a:spAutoFit/>
          </a:bodyPr>
          <a:lstStyle/>
          <a:p>
            <a:pPr algn="ctr" defTabSz="844083">
              <a:lnSpc>
                <a:spcPct val="110000"/>
              </a:lnSpc>
            </a:pPr>
            <a:r>
              <a:rPr lang="ja-JP" altLang="en-US" sz="831">
                <a:solidFill>
                  <a:sysClr val="windowText" lastClr="000000"/>
                </a:solidFill>
                <a:latin typeface="Yu Gothic UI" panose="020B0500000000000000" pitchFamily="50" charset="-128"/>
                <a:ea typeface="Yu Gothic UI" panose="020B0500000000000000" pitchFamily="50" charset="-128"/>
                <a:sym typeface="Yu Gothic UI" panose="020B0500000000000000" pitchFamily="50" charset="-128"/>
              </a:rPr>
              <a:t>内諾済</a:t>
            </a:r>
            <a:endParaRPr kumimoji="1" lang="en-US" altLang="ja-JP" sz="646">
              <a:solidFill>
                <a:sysClr val="windowText" lastClr="000000"/>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64" name="四角形: 角を丸くする 51">
            <a:extLst>
              <a:ext uri="{FF2B5EF4-FFF2-40B4-BE49-F238E27FC236}">
                <a16:creationId xmlns:a16="http://schemas.microsoft.com/office/drawing/2014/main" id="{FC9287A8-1339-D4CB-C498-D57EE5C57363}"/>
              </a:ext>
            </a:extLst>
          </p:cNvPr>
          <p:cNvSpPr/>
          <p:nvPr/>
        </p:nvSpPr>
        <p:spPr>
          <a:xfrm>
            <a:off x="4844655" y="4242472"/>
            <a:ext cx="636320" cy="288453"/>
          </a:xfrm>
          <a:prstGeom prst="roundRect">
            <a:avLst>
              <a:gd name="adj" fmla="val 40234"/>
            </a:avLst>
          </a:prstGeom>
          <a:solidFill>
            <a:schemeClr val="bg1">
              <a:lumMod val="75000"/>
            </a:schemeClr>
          </a:solidFill>
          <a:ln>
            <a:noFill/>
          </a:ln>
        </p:spPr>
        <p:txBody>
          <a:bodyPr wrap="square" lIns="33231" rIns="33231" anchor="ctr">
            <a:spAutoFit/>
          </a:bodyPr>
          <a:lstStyle/>
          <a:p>
            <a:pPr algn="ctr" defTabSz="844083">
              <a:lnSpc>
                <a:spcPct val="110000"/>
              </a:lnSpc>
            </a:pPr>
            <a:r>
              <a:rPr lang="ja-JP" altLang="en-US" sz="831">
                <a:solidFill>
                  <a:sysClr val="windowText" lastClr="000000"/>
                </a:solidFill>
                <a:latin typeface="Yu Gothic UI" panose="020B0500000000000000" pitchFamily="50" charset="-128"/>
                <a:ea typeface="Yu Gothic UI" panose="020B0500000000000000" pitchFamily="50" charset="-128"/>
                <a:sym typeface="Yu Gothic UI" panose="020B0500000000000000" pitchFamily="50" charset="-128"/>
              </a:rPr>
              <a:t>検討段階</a:t>
            </a:r>
            <a:endParaRPr kumimoji="1" lang="en-US" altLang="ja-JP" sz="646">
              <a:solidFill>
                <a:sysClr val="windowText" lastClr="000000"/>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75" name="四角形: 角を丸くする 79">
            <a:extLst>
              <a:ext uri="{FF2B5EF4-FFF2-40B4-BE49-F238E27FC236}">
                <a16:creationId xmlns:a16="http://schemas.microsoft.com/office/drawing/2014/main" id="{3C12C667-F924-36AB-479C-1A488A738565}"/>
              </a:ext>
            </a:extLst>
          </p:cNvPr>
          <p:cNvSpPr/>
          <p:nvPr/>
        </p:nvSpPr>
        <p:spPr>
          <a:xfrm>
            <a:off x="1018454" y="4242472"/>
            <a:ext cx="636601" cy="288453"/>
          </a:xfrm>
          <a:prstGeom prst="roundRect">
            <a:avLst>
              <a:gd name="adj" fmla="val 40234"/>
            </a:avLst>
          </a:prstGeom>
          <a:solidFill>
            <a:schemeClr val="accent3">
              <a:lumMod val="20000"/>
              <a:lumOff val="80000"/>
            </a:schemeClr>
          </a:solidFill>
          <a:ln>
            <a:noFill/>
          </a:ln>
        </p:spPr>
        <p:txBody>
          <a:bodyPr wrap="square" lIns="33231" rIns="33231" anchor="ctr">
            <a:spAutoFit/>
          </a:bodyPr>
          <a:lstStyle/>
          <a:p>
            <a:pPr algn="ctr" defTabSz="844083">
              <a:lnSpc>
                <a:spcPct val="110000"/>
              </a:lnSpc>
            </a:pPr>
            <a:r>
              <a:rPr lang="ja-JP" altLang="en-US" sz="831">
                <a:solidFill>
                  <a:sysClr val="windowText" lastClr="000000"/>
                </a:solidFill>
                <a:latin typeface="Yu Gothic UI" panose="020B0500000000000000" pitchFamily="50" charset="-128"/>
                <a:ea typeface="Yu Gothic UI" panose="020B0500000000000000" pitchFamily="50" charset="-128"/>
                <a:sym typeface="Yu Gothic UI" panose="020B0500000000000000" pitchFamily="50" charset="-128"/>
              </a:rPr>
              <a:t>内諾済</a:t>
            </a:r>
            <a:endParaRPr kumimoji="1" lang="en-US" altLang="ja-JP" sz="646">
              <a:solidFill>
                <a:sysClr val="windowText" lastClr="000000"/>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76" name="四角形: 角を丸くする 81">
            <a:extLst>
              <a:ext uri="{FF2B5EF4-FFF2-40B4-BE49-F238E27FC236}">
                <a16:creationId xmlns:a16="http://schemas.microsoft.com/office/drawing/2014/main" id="{4E865104-02A8-21BE-C643-54EE80C3CC61}"/>
              </a:ext>
            </a:extLst>
          </p:cNvPr>
          <p:cNvSpPr/>
          <p:nvPr/>
        </p:nvSpPr>
        <p:spPr>
          <a:xfrm>
            <a:off x="2159582" y="4242472"/>
            <a:ext cx="636601" cy="288453"/>
          </a:xfrm>
          <a:prstGeom prst="roundRect">
            <a:avLst>
              <a:gd name="adj" fmla="val 40234"/>
            </a:avLst>
          </a:prstGeom>
          <a:solidFill>
            <a:schemeClr val="accent1"/>
          </a:solidFill>
          <a:ln>
            <a:noFill/>
          </a:ln>
        </p:spPr>
        <p:txBody>
          <a:bodyPr wrap="square" lIns="33231" rIns="33231" anchor="ctr">
            <a:spAutoFit/>
          </a:bodyPr>
          <a:lstStyle/>
          <a:p>
            <a:pPr algn="ctr">
              <a:lnSpc>
                <a:spcPct val="110000"/>
              </a:lnSpc>
            </a:pPr>
            <a:r>
              <a:rPr lang="ja-JP" altLang="en-US" sz="831">
                <a:solidFill>
                  <a:schemeClr val="bg1"/>
                </a:solidFill>
                <a:latin typeface="Yu Gothic UI" panose="020B0500000000000000" pitchFamily="50" charset="-128"/>
                <a:ea typeface="Yu Gothic UI" panose="020B0500000000000000" pitchFamily="50" charset="-128"/>
                <a:sym typeface="Yu Gothic UI" panose="020B0500000000000000" pitchFamily="50" charset="-128"/>
              </a:rPr>
              <a:t>参画済</a:t>
            </a:r>
            <a:endParaRPr lang="en-US" altLang="ja-JP" sz="831">
              <a:solidFill>
                <a:schemeClr val="bg1"/>
              </a:solidFill>
              <a:latin typeface="Yu Gothic UI" panose="020B0500000000000000" pitchFamily="50" charset="-128"/>
              <a:ea typeface="Yu Gothic UI" panose="020B0500000000000000" pitchFamily="50" charset="-128"/>
              <a:sym typeface="Yu Gothic UI" panose="020B0500000000000000" pitchFamily="50" charset="-128"/>
            </a:endParaRPr>
          </a:p>
        </p:txBody>
      </p:sp>
    </p:spTree>
    <p:extLst>
      <p:ext uri="{BB962C8B-B14F-4D97-AF65-F5344CB8AC3E}">
        <p14:creationId xmlns:p14="http://schemas.microsoft.com/office/powerpoint/2010/main" val="2467509576"/>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hink-cell data - do not delete" hidden="1">
            <a:extLst>
              <a:ext uri="{FF2B5EF4-FFF2-40B4-BE49-F238E27FC236}">
                <a16:creationId xmlns:a16="http://schemas.microsoft.com/office/drawing/2014/main" id="{33CBD815-16C0-20CD-98DF-97D502360CB6}"/>
              </a:ext>
            </a:extLst>
          </p:cNvPr>
          <p:cNvGraphicFramePr>
            <a:graphicFrameLocks/>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14" imgW="277" imgH="277" progId="TCLayout.ActiveDocument.1">
                  <p:embed/>
                </p:oleObj>
              </mc:Choice>
              <mc:Fallback>
                <p:oleObj name="think-cellスライド" r:id="rId14" imgW="277" imgH="277" progId="TCLayout.ActiveDocument.1">
                  <p:embed/>
                  <p:pic>
                    <p:nvPicPr>
                      <p:cNvPr id="6" name="think-cell data - do not delete" hidden="1">
                        <a:extLst>
                          <a:ext uri="{FF2B5EF4-FFF2-40B4-BE49-F238E27FC236}">
                            <a16:creationId xmlns:a16="http://schemas.microsoft.com/office/drawing/2014/main" id="{33CBD815-16C0-20CD-98DF-97D502360CB6}"/>
                          </a:ext>
                        </a:extLst>
                      </p:cNvPr>
                      <p:cNvPicPr/>
                      <p:nvPr/>
                    </p:nvPicPr>
                    <p:blipFill>
                      <a:blip r:embed="rId15"/>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2330FEC4-384B-E885-FC46-B4F3E3EC6091}"/>
              </a:ext>
            </a:extLst>
          </p:cNvPr>
          <p:cNvSpPr>
            <a:spLocks noGrp="1"/>
          </p:cNvSpPr>
          <p:nvPr>
            <p:ph type="title"/>
          </p:nvPr>
        </p:nvSpPr>
        <p:spPr/>
        <p:txBody>
          <a:bodyPr vert="horz"/>
          <a:lstStyle/>
          <a:p>
            <a:r>
              <a:rPr kumimoji="1" lang="ja-JP" altLang="en-US"/>
              <a:t>目次</a:t>
            </a:r>
          </a:p>
        </p:txBody>
      </p:sp>
      <p:sp>
        <p:nvSpPr>
          <p:cNvPr id="31" name="Text Placeholder 2">
            <a:hlinkClick r:id="rId16" action="ppaction://hlinksldjump"/>
            <a:extLst>
              <a:ext uri="{FF2B5EF4-FFF2-40B4-BE49-F238E27FC236}">
                <a16:creationId xmlns:a16="http://schemas.microsoft.com/office/drawing/2014/main" id="{FAF56936-241B-9304-7FCE-0F45C2A5FFE3}"/>
              </a:ext>
            </a:extLst>
          </p:cNvPr>
          <p:cNvSpPr>
            <a:spLocks/>
          </p:cNvSpPr>
          <p:nvPr>
            <p:custDataLst>
              <p:tags r:id="rId2"/>
            </p:custDataLst>
          </p:nvPr>
        </p:nvSpPr>
        <p:spPr bwMode="auto">
          <a:xfrm>
            <a:off x="1752600" y="1935163"/>
            <a:ext cx="6477000" cy="285750"/>
          </a:xfrm>
          <a:prstGeom prst="rect">
            <a:avLst/>
          </a:prstGeom>
          <a:noFill/>
          <a:ln w="127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0" rIns="0" bIns="41275"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spcBef>
                <a:spcPct val="0"/>
              </a:spcBef>
              <a:spcAft>
                <a:spcPct val="0"/>
              </a:spcAft>
              <a:buNone/>
            </a:pPr>
            <a:r>
              <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①経営力</a:t>
            </a:r>
          </a:p>
        </p:txBody>
      </p:sp>
      <p:sp>
        <p:nvSpPr>
          <p:cNvPr id="3" name="Text Placeholder 2">
            <a:hlinkClick r:id="rId17" action="ppaction://hlinksldjump"/>
            <a:extLst>
              <a:ext uri="{FF2B5EF4-FFF2-40B4-BE49-F238E27FC236}">
                <a16:creationId xmlns:a16="http://schemas.microsoft.com/office/drawing/2014/main" id="{053DF495-47E4-9C3D-C2B9-9F002E4F12C6}"/>
              </a:ext>
            </a:extLst>
          </p:cNvPr>
          <p:cNvSpPr>
            <a:spLocks/>
          </p:cNvSpPr>
          <p:nvPr>
            <p:custDataLst>
              <p:tags r:id="rId3"/>
            </p:custDataLst>
          </p:nvPr>
        </p:nvSpPr>
        <p:spPr bwMode="auto">
          <a:xfrm>
            <a:off x="1752600" y="2220913"/>
            <a:ext cx="6477000" cy="325438"/>
          </a:xfrm>
          <a:prstGeom prst="rect">
            <a:avLst/>
          </a:prstGeom>
          <a:noFill/>
          <a:ln w="12700" cmpd="sng" algn="ctr">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39688" rIns="0" bIns="41275"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②先進性・成長性</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4" name="Text Placeholder 2">
            <a:hlinkClick r:id="rId18" action="ppaction://hlinksldjump"/>
            <a:extLst>
              <a:ext uri="{FF2B5EF4-FFF2-40B4-BE49-F238E27FC236}">
                <a16:creationId xmlns:a16="http://schemas.microsoft.com/office/drawing/2014/main" id="{9633B7E9-0300-C674-7062-E06B5F729024}"/>
              </a:ext>
            </a:extLst>
          </p:cNvPr>
          <p:cNvSpPr>
            <a:spLocks/>
          </p:cNvSpPr>
          <p:nvPr>
            <p:custDataLst>
              <p:tags r:id="rId4"/>
            </p:custDataLst>
          </p:nvPr>
        </p:nvSpPr>
        <p:spPr bwMode="auto">
          <a:xfrm>
            <a:off x="1752600" y="2546350"/>
            <a:ext cx="6477000" cy="325438"/>
          </a:xfrm>
          <a:prstGeom prst="rect">
            <a:avLst/>
          </a:prstGeom>
          <a:noFill/>
          <a:ln w="127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39688" rIns="0" bIns="41275"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③地域への波及効果</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5" name="Text Placeholder 2">
            <a:hlinkClick r:id="" action="ppaction://noaction"/>
            <a:extLst>
              <a:ext uri="{FF2B5EF4-FFF2-40B4-BE49-F238E27FC236}">
                <a16:creationId xmlns:a16="http://schemas.microsoft.com/office/drawing/2014/main" id="{8DB62EC5-1A1D-54C2-1196-8EFB50DA948F}"/>
              </a:ext>
            </a:extLst>
          </p:cNvPr>
          <p:cNvSpPr>
            <a:spLocks/>
          </p:cNvSpPr>
          <p:nvPr>
            <p:custDataLst>
              <p:tags r:id="rId5"/>
            </p:custDataLst>
          </p:nvPr>
        </p:nvSpPr>
        <p:spPr bwMode="auto">
          <a:xfrm>
            <a:off x="1752600" y="2871789"/>
            <a:ext cx="6477000" cy="366713"/>
          </a:xfrm>
          <a:prstGeom prst="rect">
            <a:avLst/>
          </a:prstGeom>
          <a:noFill/>
          <a:ln w="12700" cmpd="sng" algn="ctr">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41275" rIns="0" bIns="80963"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④</a:t>
            </a:r>
            <a:r>
              <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大規模投資・費用対効果</a:t>
            </a:r>
          </a:p>
        </p:txBody>
      </p:sp>
      <p:sp>
        <p:nvSpPr>
          <p:cNvPr id="7" name="Text Placeholder 2">
            <a:hlinkClick r:id="rId19" action="ppaction://hlinksldjump"/>
            <a:extLst>
              <a:ext uri="{FF2B5EF4-FFF2-40B4-BE49-F238E27FC236}">
                <a16:creationId xmlns:a16="http://schemas.microsoft.com/office/drawing/2014/main" id="{18308773-6D82-CBF4-C0EB-91544D3F2851}"/>
              </a:ext>
            </a:extLst>
          </p:cNvPr>
          <p:cNvSpPr>
            <a:spLocks/>
          </p:cNvSpPr>
          <p:nvPr>
            <p:custDataLst>
              <p:tags r:id="rId6"/>
            </p:custDataLst>
          </p:nvPr>
        </p:nvSpPr>
        <p:spPr bwMode="auto">
          <a:xfrm>
            <a:off x="1752600" y="3238500"/>
            <a:ext cx="6477000" cy="406400"/>
          </a:xfrm>
          <a:prstGeom prst="rect">
            <a:avLst/>
          </a:prstGeom>
          <a:noFill/>
          <a:ln w="12700" cmpd="sng" algn="ctr">
            <a:solidFill>
              <a:schemeClr val="accent1"/>
            </a:solidFill>
          </a:ln>
          <a:effectLst/>
          <a:extLst>
            <a:ext uri="{909E8E84-426E-40DD-AFC4-6F175D3DCCD1}">
              <a14:hiddenFill xmlns:a14="http://schemas.microsoft.com/office/drawing/2010/main">
                <a:solidFill>
                  <a:schemeClr val="bg1"/>
                </a:solidFill>
              </a14:hiddenFill>
            </a:ext>
          </a:extLst>
        </p:spPr>
        <p:txBody>
          <a:bodyPr vert="horz" wrap="none" lIns="80963" tIns="80963" rIns="0" bIns="80963"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⑤</a:t>
            </a:r>
            <a:r>
              <a:rPr lang="ja-JP" altLang="en-US" b="1">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実現可能性</a:t>
            </a:r>
            <a:endParaRPr kumimoji="1" lang="ja-JP" altLang="en-US"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9" name="Text Placeholder 2">
            <a:hlinkClick r:id="rId20" action="ppaction://hlinksldjump"/>
            <a:extLst>
              <a:ext uri="{FF2B5EF4-FFF2-40B4-BE49-F238E27FC236}">
                <a16:creationId xmlns:a16="http://schemas.microsoft.com/office/drawing/2014/main" id="{16031F25-36A5-FF76-4C05-DEEA2CA0605C}"/>
              </a:ext>
            </a:extLst>
          </p:cNvPr>
          <p:cNvSpPr>
            <a:spLocks/>
          </p:cNvSpPr>
          <p:nvPr>
            <p:custDataLst>
              <p:tags r:id="rId7"/>
            </p:custDataLst>
          </p:nvPr>
        </p:nvSpPr>
        <p:spPr bwMode="auto">
          <a:xfrm>
            <a:off x="1752600" y="3644900"/>
            <a:ext cx="6477000" cy="355600"/>
          </a:xfrm>
          <a:prstGeom prst="rect">
            <a:avLst/>
          </a:prstGeom>
          <a:noFill/>
          <a:ln w="381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cmpd="sng" algn="ctr">
                <a:solidFill>
                  <a:schemeClr val="bg1"/>
                </a:solidFill>
              </a14:hiddenLine>
            </a:ext>
          </a:extLst>
        </p:spPr>
        <p:txBody>
          <a:bodyPr vert="horz" wrap="none" lIns="80963" tIns="71438" rIns="0" bIns="71438"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422400" lvl="1" indent="-42988">
              <a:spcBef>
                <a:spcPct val="0"/>
              </a:spcBef>
              <a:spcAft>
                <a:spcPct val="0"/>
              </a:spcAft>
              <a:buNone/>
            </a:pPr>
            <a:r>
              <a:rPr lang="ja-JP" altLang="en-US">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（ア）実施体制</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10" name="Text Placeholder 2">
            <a:extLst>
              <a:ext uri="{FF2B5EF4-FFF2-40B4-BE49-F238E27FC236}">
                <a16:creationId xmlns:a16="http://schemas.microsoft.com/office/drawing/2014/main" id="{EF08FD62-9A96-7358-797B-DD94A15574ED}"/>
              </a:ext>
            </a:extLst>
          </p:cNvPr>
          <p:cNvSpPr>
            <a:spLocks/>
          </p:cNvSpPr>
          <p:nvPr>
            <p:custDataLst>
              <p:tags r:id="rId8"/>
            </p:custDataLst>
          </p:nvPr>
        </p:nvSpPr>
        <p:spPr bwMode="auto">
          <a:xfrm>
            <a:off x="1752600" y="4000500"/>
            <a:ext cx="6477000" cy="354013"/>
          </a:xfrm>
          <a:prstGeom prst="rect">
            <a:avLst/>
          </a:prstGeom>
          <a:solidFill>
            <a:schemeClr val="accent1"/>
          </a:solidFill>
          <a:ln w="12700" cmpd="sng" algn="ctr">
            <a:solidFill>
              <a:schemeClr val="bg1"/>
            </a:solidFill>
          </a:ln>
          <a:effectLst/>
        </p:spPr>
        <p:txBody>
          <a:bodyPr vert="horz" wrap="none" lIns="80963" tIns="71438" rIns="0" bIns="69850"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422400" lvl="1" indent="-42988">
              <a:spcBef>
                <a:spcPct val="0"/>
              </a:spcBef>
              <a:spcAft>
                <a:spcPct val="0"/>
              </a:spcAft>
              <a:buNone/>
            </a:pPr>
            <a:r>
              <a:rPr lang="ja-JP" altLang="en-US" b="1">
                <a:solidFill>
                  <a:schemeClr val="bg1"/>
                </a:solidFill>
                <a:effectLst/>
                <a:latin typeface="Yu Gothic UI" panose="020B0500000000000000" pitchFamily="50" charset="-128"/>
                <a:ea typeface="Yu Gothic UI" panose="020B0500000000000000" pitchFamily="50" charset="-128"/>
                <a:sym typeface="Yu Gothic UI" panose="020B0500000000000000" pitchFamily="50" charset="-128"/>
              </a:rPr>
              <a:t>（イ）財務状況</a:t>
            </a:r>
            <a:endParaRPr kumimoji="1" lang="ja-JP" altLang="en-US" b="1">
              <a:solidFill>
                <a:schemeClr val="bg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8" name="Text Placeholder 2">
            <a:hlinkClick r:id="rId21" action="ppaction://hlinksldjump"/>
            <a:extLst>
              <a:ext uri="{FF2B5EF4-FFF2-40B4-BE49-F238E27FC236}">
                <a16:creationId xmlns:a16="http://schemas.microsoft.com/office/drawing/2014/main" id="{FD3BB16F-405C-D462-F97E-D9163BBF19F5}"/>
              </a:ext>
            </a:extLst>
          </p:cNvPr>
          <p:cNvSpPr>
            <a:spLocks/>
          </p:cNvSpPr>
          <p:nvPr>
            <p:custDataLst>
              <p:tags r:id="rId9"/>
            </p:custDataLst>
          </p:nvPr>
        </p:nvSpPr>
        <p:spPr bwMode="auto">
          <a:xfrm>
            <a:off x="1752600" y="4354513"/>
            <a:ext cx="6477000" cy="320675"/>
          </a:xfrm>
          <a:prstGeom prst="rect">
            <a:avLst/>
          </a:prstGeom>
          <a:noFill/>
          <a:ln w="381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cmpd="sng" algn="ctr">
                <a:solidFill>
                  <a:schemeClr val="bg1"/>
                </a:solidFill>
              </a14:hiddenLine>
            </a:ext>
          </a:extLst>
        </p:spPr>
        <p:txBody>
          <a:bodyPr vert="horz" wrap="none" lIns="80963" tIns="71438" rIns="0" bIns="36513"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422400" lvl="1" indent="-42988">
              <a:spcBef>
                <a:spcPct val="0"/>
              </a:spcBef>
              <a:spcAft>
                <a:spcPct val="0"/>
              </a:spcAft>
              <a:buNone/>
            </a:pPr>
            <a:r>
              <a:rPr lang="ja-JP" altLang="en-US">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（ウ）スケジュール</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43" name="Text Placeholder 2">
            <a:hlinkClick r:id="rId22" action="ppaction://hlinksldjump"/>
            <a:extLst>
              <a:ext uri="{FF2B5EF4-FFF2-40B4-BE49-F238E27FC236}">
                <a16:creationId xmlns:a16="http://schemas.microsoft.com/office/drawing/2014/main" id="{DEB2678F-8B68-AC99-DB87-659F389FD79F}"/>
              </a:ext>
            </a:extLst>
          </p:cNvPr>
          <p:cNvSpPr>
            <a:spLocks/>
          </p:cNvSpPr>
          <p:nvPr>
            <p:custDataLst>
              <p:tags r:id="rId10"/>
            </p:custDataLst>
          </p:nvPr>
        </p:nvSpPr>
        <p:spPr bwMode="auto">
          <a:xfrm>
            <a:off x="1752600" y="4675188"/>
            <a:ext cx="6477000" cy="247650"/>
          </a:xfrm>
          <a:prstGeom prst="rect">
            <a:avLst/>
          </a:prstGeom>
          <a:noFill/>
          <a:ln w="381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cmpd="sng" algn="ctr">
                <a:solidFill>
                  <a:schemeClr val="bg1"/>
                </a:solidFill>
              </a14:hiddenLine>
            </a:ext>
          </a:extLst>
        </p:spPr>
        <p:txBody>
          <a:bodyPr vert="horz" wrap="none" lIns="80963" tIns="34925" rIns="0" bIns="0"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422400" lvl="1" indent="-42988">
              <a:spcBef>
                <a:spcPct val="0"/>
              </a:spcBef>
              <a:spcAft>
                <a:spcPct val="0"/>
              </a:spcAft>
              <a:buNone/>
            </a:pPr>
            <a:r>
              <a:rPr lang="ja-JP" altLang="en-US">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（エ）金融機関のコミットメント</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12" name="Text Placeholder 2">
            <a:hlinkClick r:id="rId19" action="ppaction://hlinksldjump"/>
            <a:extLst>
              <a:ext uri="{FF2B5EF4-FFF2-40B4-BE49-F238E27FC236}">
                <a16:creationId xmlns:a16="http://schemas.microsoft.com/office/drawing/2014/main" id="{F5D675F8-8199-898B-F39D-9EE9CAB0FB99}"/>
              </a:ext>
            </a:extLst>
          </p:cNvPr>
          <p:cNvSpPr>
            <a:spLocks/>
          </p:cNvSpPr>
          <p:nvPr>
            <p:custDataLst>
              <p:tags r:id="rId11"/>
            </p:custDataLst>
          </p:nvPr>
        </p:nvSpPr>
        <p:spPr bwMode="auto">
          <a:xfrm>
            <a:off x="1752600" y="5010436"/>
            <a:ext cx="6477000" cy="285750"/>
          </a:xfrm>
          <a:prstGeom prst="rect">
            <a:avLst/>
          </a:prstGeom>
          <a:noFill/>
          <a:ln w="12700" cmpd="sng" algn="ctr">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41275" rIns="0" bIns="0"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⑥補助金の必要性</a:t>
            </a:r>
          </a:p>
        </p:txBody>
      </p:sp>
    </p:spTree>
    <p:extLst>
      <p:ext uri="{BB962C8B-B14F-4D97-AF65-F5344CB8AC3E}">
        <p14:creationId xmlns:p14="http://schemas.microsoft.com/office/powerpoint/2010/main" val="2534907594"/>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グループ化 15">
            <a:extLst>
              <a:ext uri="{FF2B5EF4-FFF2-40B4-BE49-F238E27FC236}">
                <a16:creationId xmlns:a16="http://schemas.microsoft.com/office/drawing/2014/main" id="{E497D031-6164-3174-AA97-07E41DF8B600}"/>
              </a:ext>
            </a:extLst>
          </p:cNvPr>
          <p:cNvGrpSpPr/>
          <p:nvPr/>
        </p:nvGrpSpPr>
        <p:grpSpPr>
          <a:xfrm>
            <a:off x="447781" y="1615670"/>
            <a:ext cx="8937737" cy="4431674"/>
            <a:chOff x="447781" y="1615670"/>
            <a:chExt cx="8937737" cy="4431674"/>
          </a:xfrm>
        </p:grpSpPr>
        <p:pic>
          <p:nvPicPr>
            <p:cNvPr id="18" name="図 17">
              <a:extLst>
                <a:ext uri="{FF2B5EF4-FFF2-40B4-BE49-F238E27FC236}">
                  <a16:creationId xmlns:a16="http://schemas.microsoft.com/office/drawing/2014/main" id="{C265C2DB-8E77-4D68-3A87-9D87ABE59CA3}"/>
                </a:ext>
              </a:extLst>
            </p:cNvPr>
            <p:cNvPicPr>
              <a:picLocks noChangeAspect="1"/>
            </p:cNvPicPr>
            <p:nvPr/>
          </p:nvPicPr>
          <p:blipFill>
            <a:blip r:embed="rId4"/>
            <a:stretch>
              <a:fillRect/>
            </a:stretch>
          </p:blipFill>
          <p:spPr>
            <a:xfrm>
              <a:off x="678836" y="1615670"/>
              <a:ext cx="8320002" cy="4431674"/>
            </a:xfrm>
            <a:prstGeom prst="rect">
              <a:avLst/>
            </a:prstGeom>
          </p:spPr>
        </p:pic>
        <p:sp>
          <p:nvSpPr>
            <p:cNvPr id="22" name="正方形/長方形 14">
              <a:extLst>
                <a:ext uri="{FF2B5EF4-FFF2-40B4-BE49-F238E27FC236}">
                  <a16:creationId xmlns:a16="http://schemas.microsoft.com/office/drawing/2014/main" id="{3331649F-C9E7-1472-1686-888FC3ECECCF}"/>
                </a:ext>
              </a:extLst>
            </p:cNvPr>
            <p:cNvSpPr/>
            <p:nvPr/>
          </p:nvSpPr>
          <p:spPr>
            <a:xfrm rot="1252812">
              <a:off x="447781" y="3299044"/>
              <a:ext cx="8937737" cy="758255"/>
            </a:xfrm>
            <a:prstGeom prst="rect">
              <a:avLst/>
            </a:prstGeom>
            <a:solidFill>
              <a:srgbClr val="FFFF00">
                <a:alpha val="50196"/>
              </a:srgbClr>
            </a:solidFill>
            <a:ln w="12700" cap="flat" cmpd="sng" algn="ctr">
              <a:noFill/>
              <a:prstDash val="solid"/>
              <a:round/>
              <a:headEnd type="none" w="med" len="med"/>
              <a:tailEnd type="none" w="med" len="med"/>
            </a:ln>
          </p:spPr>
          <p:txBody>
            <a:bodyPr vert="horz" wrap="none" lIns="36000" tIns="72000" rIns="36000" bIns="72000" numCol="1" rtlCol="0" anchor="ctr" anchorCtr="1" compatLnSpc="1"/>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ctr" eaLnBrk="0" fontAlgn="base" hangingPunct="0">
                <a:spcBef>
                  <a:spcPct val="0"/>
                </a:spcBef>
                <a:spcAft>
                  <a:spcPct val="0"/>
                </a:spcAft>
              </a:pPr>
              <a:r>
                <a:rPr kumimoji="1" lang="ja-JP" altLang="en-US" sz="2800" b="1">
                  <a:solidFill>
                    <a:schemeClr val="tx1">
                      <a:lumMod val="65000"/>
                      <a:lumOff val="35000"/>
                      <a:alpha val="70000"/>
                    </a:schemeClr>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サンプル</a:t>
              </a:r>
            </a:p>
          </p:txBody>
        </p:sp>
      </p:grpSp>
      <p:graphicFrame>
        <p:nvGraphicFramePr>
          <p:cNvPr id="5" name="think-cell data - do not delete" hidden="1">
            <a:extLst>
              <a:ext uri="{FF2B5EF4-FFF2-40B4-BE49-F238E27FC236}">
                <a16:creationId xmlns:a16="http://schemas.microsoft.com/office/drawing/2014/main" id="{9C38EBD8-C0F2-FAFD-FB8B-6DC44022BF40}"/>
              </a:ext>
            </a:extLst>
          </p:cNvPr>
          <p:cNvGraphicFramePr>
            <a:graphicFrameLocks/>
          </p:cNvGraphicFramePr>
          <p:nvPr>
            <p:custDataLst>
              <p:tags r:id="rId1"/>
            </p:custDataLst>
            <p:extLst>
              <p:ext uri="{D42A27DB-BD31-4B8C-83A1-F6EECF244321}">
                <p14:modId xmlns:p14="http://schemas.microsoft.com/office/powerpoint/2010/main" val="4071392235"/>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5" imgW="277" imgH="277" progId="TCLayout.ActiveDocument.1">
                  <p:embed/>
                </p:oleObj>
              </mc:Choice>
              <mc:Fallback>
                <p:oleObj name="think-cellスライド" r:id="rId5" imgW="277" imgH="277" progId="TCLayout.ActiveDocument.1">
                  <p:embed/>
                  <p:pic>
                    <p:nvPicPr>
                      <p:cNvPr id="5" name="think-cell data - do not delete" hidden="1">
                        <a:extLst>
                          <a:ext uri="{FF2B5EF4-FFF2-40B4-BE49-F238E27FC236}">
                            <a16:creationId xmlns:a16="http://schemas.microsoft.com/office/drawing/2014/main" id="{9C38EBD8-C0F2-FAFD-FB8B-6DC44022BF40}"/>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sp>
        <p:nvSpPr>
          <p:cNvPr id="4" name="Title 3">
            <a:extLst>
              <a:ext uri="{FF2B5EF4-FFF2-40B4-BE49-F238E27FC236}">
                <a16:creationId xmlns:a16="http://schemas.microsoft.com/office/drawing/2014/main" id="{D47118DA-2A56-13BE-458A-145078BFFD63}"/>
              </a:ext>
            </a:extLst>
          </p:cNvPr>
          <p:cNvSpPr>
            <a:spLocks noGrp="1"/>
          </p:cNvSpPr>
          <p:nvPr>
            <p:ph type="title"/>
          </p:nvPr>
        </p:nvSpPr>
        <p:spPr>
          <a:xfrm>
            <a:off x="201000" y="259200"/>
            <a:ext cx="9504000" cy="671292"/>
          </a:xfrm>
        </p:spPr>
        <p:txBody>
          <a:bodyPr vert="horz"/>
          <a:lstStyle/>
          <a:p>
            <a:endParaRPr lang="ja-JP" altLang="en-US"/>
          </a:p>
        </p:txBody>
      </p:sp>
      <p:sp>
        <p:nvSpPr>
          <p:cNvPr id="12" name="Text Placeholder 11">
            <a:extLst>
              <a:ext uri="{FF2B5EF4-FFF2-40B4-BE49-F238E27FC236}">
                <a16:creationId xmlns:a16="http://schemas.microsoft.com/office/drawing/2014/main" id="{1B009481-94E4-0A12-62E4-124F2E850ABA}"/>
              </a:ext>
            </a:extLst>
          </p:cNvPr>
          <p:cNvSpPr>
            <a:spLocks noGrp="1"/>
          </p:cNvSpPr>
          <p:nvPr>
            <p:ph type="body" sz="quarter" idx="12"/>
          </p:nvPr>
        </p:nvSpPr>
        <p:spPr/>
        <p:txBody>
          <a:bodyPr/>
          <a:lstStyle/>
          <a:p>
            <a:r>
              <a:rPr lang="ja-JP" altLang="en-US"/>
              <a:t>⑤実現可能性（イ）財務状況</a:t>
            </a:r>
          </a:p>
        </p:txBody>
      </p:sp>
      <p:sp>
        <p:nvSpPr>
          <p:cNvPr id="3" name="四角形: メモ 1">
            <a:extLst>
              <a:ext uri="{FF2B5EF4-FFF2-40B4-BE49-F238E27FC236}">
                <a16:creationId xmlns:a16="http://schemas.microsoft.com/office/drawing/2014/main" id="{7800738A-7F4F-CFB4-FD01-B29F3B5B5890}"/>
              </a:ext>
            </a:extLst>
          </p:cNvPr>
          <p:cNvSpPr/>
          <p:nvPr/>
        </p:nvSpPr>
        <p:spPr>
          <a:xfrm>
            <a:off x="-1488524" y="259200"/>
            <a:ext cx="1412324" cy="534370"/>
          </a:xfrm>
          <a:prstGeom prst="foldedCorner">
            <a:avLst/>
          </a:prstGeom>
          <a:solidFill>
            <a:srgbClr val="FFFF00"/>
          </a:solidFill>
          <a:ln w="9525" cap="rnd" cmpd="sng" algn="ctr">
            <a:noFill/>
            <a:prstDash val="solid"/>
            <a:round/>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algn="ctr" defTabSz="742950"/>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当スライドは作成必須</a:t>
            </a:r>
          </a:p>
        </p:txBody>
      </p:sp>
      <p:grpSp>
        <p:nvGrpSpPr>
          <p:cNvPr id="11" name="RectangleWithLineGroup">
            <a:extLst>
              <a:ext uri="{FF2B5EF4-FFF2-40B4-BE49-F238E27FC236}">
                <a16:creationId xmlns:a16="http://schemas.microsoft.com/office/drawing/2014/main" id="{8426B935-6792-9132-1B2E-F1387327950A}"/>
              </a:ext>
            </a:extLst>
          </p:cNvPr>
          <p:cNvGrpSpPr/>
          <p:nvPr/>
        </p:nvGrpSpPr>
        <p:grpSpPr>
          <a:xfrm>
            <a:off x="200025" y="1082841"/>
            <a:ext cx="9504000" cy="380480"/>
            <a:chOff x="2073603" y="1702803"/>
            <a:chExt cx="2160003" cy="360000"/>
          </a:xfrm>
          <a:noFill/>
        </p:grpSpPr>
        <p:sp>
          <p:nvSpPr>
            <p:cNvPr id="13" name="Rectangle 28">
              <a:extLst>
                <a:ext uri="{FF2B5EF4-FFF2-40B4-BE49-F238E27FC236}">
                  <a16:creationId xmlns:a16="http://schemas.microsoft.com/office/drawing/2014/main" id="{C1868ACE-FAB0-0087-32AD-C2B457B44E9A}"/>
                </a:ext>
              </a:extLst>
            </p:cNvPr>
            <p:cNvSpPr/>
            <p:nvPr/>
          </p:nvSpPr>
          <p:spPr>
            <a:xfrm>
              <a:off x="2073603" y="1702803"/>
              <a:ext cx="2160003" cy="360000"/>
            </a:xfrm>
            <a:prstGeom prst="rect">
              <a:avLst/>
            </a:prstGeom>
            <a:grpFill/>
            <a:ln>
              <a:noFill/>
            </a:ln>
          </p:spPr>
          <p:style>
            <a:lnRef idx="1">
              <a:schemeClr val="accent1"/>
            </a:lnRef>
            <a:fillRef idx="0">
              <a:schemeClr val="accent1"/>
            </a:fillRef>
            <a:effectRef idx="0">
              <a:schemeClr val="accent1"/>
            </a:effectRef>
            <a:fontRef idx="minor">
              <a:schemeClr val="tx1"/>
            </a:fontRef>
          </p:style>
          <p:txBody>
            <a:bodyPr wrap="none" rtlCol="0" anchor="ctr" anchorCtr="0"/>
            <a:lstStyle/>
            <a:p>
              <a:r>
                <a:rPr kumimoji="1" lang="ja-JP" altLang="en-US" sz="1400" b="1">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ローカルベンチマークの得点</a:t>
              </a:r>
            </a:p>
          </p:txBody>
        </p:sp>
        <p:cxnSp>
          <p:nvCxnSpPr>
            <p:cNvPr id="14" name="Straight Connector 29">
              <a:extLst>
                <a:ext uri="{FF2B5EF4-FFF2-40B4-BE49-F238E27FC236}">
                  <a16:creationId xmlns:a16="http://schemas.microsoft.com/office/drawing/2014/main" id="{7935F9FA-097B-F0E4-58AC-E269DFE2B73C}"/>
                </a:ext>
              </a:extLst>
            </p:cNvPr>
            <p:cNvCxnSpPr/>
            <p:nvPr/>
          </p:nvCxnSpPr>
          <p:spPr>
            <a:xfrm>
              <a:off x="2073603" y="2062803"/>
              <a:ext cx="2160003" cy="0"/>
            </a:xfrm>
            <a:prstGeom prst="line">
              <a:avLst/>
            </a:prstGeom>
            <a:grpFill/>
            <a:ln w="12700">
              <a:solidFill>
                <a:srgbClr val="000F78"/>
              </a:solidFill>
            </a:ln>
          </p:spPr>
          <p:style>
            <a:lnRef idx="1">
              <a:schemeClr val="accent1"/>
            </a:lnRef>
            <a:fillRef idx="0">
              <a:schemeClr val="accent1"/>
            </a:fillRef>
            <a:effectRef idx="0">
              <a:schemeClr val="accent1"/>
            </a:effectRef>
            <a:fontRef idx="minor">
              <a:schemeClr val="tx1"/>
            </a:fontRef>
          </p:style>
        </p:cxnSp>
      </p:grpSp>
      <p:sp>
        <p:nvSpPr>
          <p:cNvPr id="23" name="四角形: メモ 1">
            <a:extLst>
              <a:ext uri="{FF2B5EF4-FFF2-40B4-BE49-F238E27FC236}">
                <a16:creationId xmlns:a16="http://schemas.microsoft.com/office/drawing/2014/main" id="{1D2B7E38-5853-0717-F6B6-8F1B30D080DD}"/>
              </a:ext>
            </a:extLst>
          </p:cNvPr>
          <p:cNvSpPr/>
          <p:nvPr/>
        </p:nvSpPr>
        <p:spPr>
          <a:xfrm>
            <a:off x="8061141" y="259200"/>
            <a:ext cx="1651634" cy="530966"/>
          </a:xfrm>
          <a:prstGeom prst="foldedCorner">
            <a:avLst/>
          </a:prstGeom>
          <a:solidFill>
            <a:srgbClr val="FF9900"/>
          </a:solidFill>
          <a:ln w="9525" cap="rnd" cmpd="sng" algn="ctr">
            <a:noFill/>
            <a:prstDash val="solid"/>
            <a:round/>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algn="ctr" defTabSz="742950"/>
            <a:r>
              <a:rPr kumimoji="1" lang="ja-JP" altLang="en-US" sz="1050" b="1">
                <a:solidFill>
                  <a:srgbClr val="575757"/>
                </a:solidFill>
                <a:latin typeface="Yu Gothic UI"/>
                <a:ea typeface="Yu Gothic UI"/>
                <a:sym typeface="Yu Gothic UI" panose="020B0500000000000000" pitchFamily="50" charset="-128"/>
              </a:rPr>
              <a:t>コンソーシアム</a:t>
            </a:r>
            <a:r>
              <a:rPr lang="ja-JP" altLang="en-US" sz="1050" b="1">
                <a:solidFill>
                  <a:srgbClr val="575757"/>
                </a:solidFill>
                <a:latin typeface="Yu Gothic UI"/>
                <a:ea typeface="Yu Gothic UI"/>
                <a:sym typeface="Yu Gothic UI" panose="020B0500000000000000" pitchFamily="50" charset="-128"/>
              </a:rPr>
              <a:t>形式</a:t>
            </a:r>
            <a:r>
              <a:rPr kumimoji="1" lang="ja-JP" altLang="en-US" sz="1050" b="1">
                <a:solidFill>
                  <a:srgbClr val="575757"/>
                </a:solidFill>
                <a:latin typeface="Yu Gothic UI"/>
                <a:ea typeface="Yu Gothic UI"/>
                <a:sym typeface="Yu Gothic UI" panose="020B0500000000000000" pitchFamily="50" charset="-128"/>
              </a:rPr>
              <a:t>の場合、事業者ごとにスライド作成</a:t>
            </a:r>
            <a:endParaRPr kumimoji="1" lang="en-US" altLang="ja-JP" sz="1050" b="1">
              <a:solidFill>
                <a:srgbClr val="575757"/>
              </a:solidFill>
              <a:latin typeface="Yu Gothic UI"/>
              <a:ea typeface="Yu Gothic UI"/>
              <a:sym typeface="Yu Gothic UI" panose="020B0500000000000000" pitchFamily="50" charset="-128"/>
            </a:endParaRPr>
          </a:p>
          <a:p>
            <a:pPr algn="ctr" defTabSz="742950"/>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（株式会社</a:t>
            </a:r>
            <a:r>
              <a:rPr kumimoji="1" lang="en-US" altLang="ja-JP"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XXXX</a:t>
            </a:r>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a:t>
            </a:r>
          </a:p>
        </p:txBody>
      </p:sp>
    </p:spTree>
    <p:extLst>
      <p:ext uri="{BB962C8B-B14F-4D97-AF65-F5344CB8AC3E}">
        <p14:creationId xmlns:p14="http://schemas.microsoft.com/office/powerpoint/2010/main" val="819071570"/>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hink-cell data - do not delete" hidden="1">
            <a:extLst>
              <a:ext uri="{FF2B5EF4-FFF2-40B4-BE49-F238E27FC236}">
                <a16:creationId xmlns:a16="http://schemas.microsoft.com/office/drawing/2014/main" id="{33CBD815-16C0-20CD-98DF-97D502360CB6}"/>
              </a:ext>
            </a:extLst>
          </p:cNvPr>
          <p:cNvGraphicFramePr>
            <a:graphicFrameLocks/>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14" imgW="277" imgH="277" progId="TCLayout.ActiveDocument.1">
                  <p:embed/>
                </p:oleObj>
              </mc:Choice>
              <mc:Fallback>
                <p:oleObj name="think-cellスライド" r:id="rId14" imgW="277" imgH="277" progId="TCLayout.ActiveDocument.1">
                  <p:embed/>
                  <p:pic>
                    <p:nvPicPr>
                      <p:cNvPr id="6" name="think-cell data - do not delete" hidden="1">
                        <a:extLst>
                          <a:ext uri="{FF2B5EF4-FFF2-40B4-BE49-F238E27FC236}">
                            <a16:creationId xmlns:a16="http://schemas.microsoft.com/office/drawing/2014/main" id="{33CBD815-16C0-20CD-98DF-97D502360CB6}"/>
                          </a:ext>
                        </a:extLst>
                      </p:cNvPr>
                      <p:cNvPicPr/>
                      <p:nvPr/>
                    </p:nvPicPr>
                    <p:blipFill>
                      <a:blip r:embed="rId15"/>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2330FEC4-384B-E885-FC46-B4F3E3EC6091}"/>
              </a:ext>
            </a:extLst>
          </p:cNvPr>
          <p:cNvSpPr>
            <a:spLocks noGrp="1"/>
          </p:cNvSpPr>
          <p:nvPr>
            <p:ph type="title"/>
          </p:nvPr>
        </p:nvSpPr>
        <p:spPr/>
        <p:txBody>
          <a:bodyPr vert="horz"/>
          <a:lstStyle/>
          <a:p>
            <a:r>
              <a:rPr kumimoji="1" lang="ja-JP" altLang="en-US"/>
              <a:t>目次</a:t>
            </a:r>
          </a:p>
        </p:txBody>
      </p:sp>
      <p:sp>
        <p:nvSpPr>
          <p:cNvPr id="31" name="Text Placeholder 2">
            <a:hlinkClick r:id="rId16" action="ppaction://hlinksldjump"/>
            <a:extLst>
              <a:ext uri="{FF2B5EF4-FFF2-40B4-BE49-F238E27FC236}">
                <a16:creationId xmlns:a16="http://schemas.microsoft.com/office/drawing/2014/main" id="{F306BB18-5232-8104-129D-7F6957A57388}"/>
              </a:ext>
            </a:extLst>
          </p:cNvPr>
          <p:cNvSpPr>
            <a:spLocks/>
          </p:cNvSpPr>
          <p:nvPr>
            <p:custDataLst>
              <p:tags r:id="rId2"/>
            </p:custDataLst>
          </p:nvPr>
        </p:nvSpPr>
        <p:spPr bwMode="auto">
          <a:xfrm>
            <a:off x="1752600" y="1935163"/>
            <a:ext cx="6477000" cy="285750"/>
          </a:xfrm>
          <a:prstGeom prst="rect">
            <a:avLst/>
          </a:prstGeom>
          <a:noFill/>
          <a:ln w="127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0" rIns="0" bIns="41275"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spcBef>
                <a:spcPct val="0"/>
              </a:spcBef>
              <a:spcAft>
                <a:spcPct val="0"/>
              </a:spcAft>
              <a:buNone/>
            </a:pPr>
            <a:r>
              <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①経営力</a:t>
            </a:r>
          </a:p>
        </p:txBody>
      </p:sp>
      <p:sp>
        <p:nvSpPr>
          <p:cNvPr id="3" name="Text Placeholder 2">
            <a:hlinkClick r:id="rId17" action="ppaction://hlinksldjump"/>
            <a:extLst>
              <a:ext uri="{FF2B5EF4-FFF2-40B4-BE49-F238E27FC236}">
                <a16:creationId xmlns:a16="http://schemas.microsoft.com/office/drawing/2014/main" id="{A331E463-87DE-8126-D580-977AAD90CC12}"/>
              </a:ext>
            </a:extLst>
          </p:cNvPr>
          <p:cNvSpPr>
            <a:spLocks/>
          </p:cNvSpPr>
          <p:nvPr>
            <p:custDataLst>
              <p:tags r:id="rId3"/>
            </p:custDataLst>
          </p:nvPr>
        </p:nvSpPr>
        <p:spPr bwMode="auto">
          <a:xfrm>
            <a:off x="1752600" y="2220913"/>
            <a:ext cx="6477000" cy="325438"/>
          </a:xfrm>
          <a:prstGeom prst="rect">
            <a:avLst/>
          </a:prstGeom>
          <a:noFill/>
          <a:ln w="12700" cmpd="sng" algn="ctr">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39688" rIns="0" bIns="41275"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②先進性・成長性</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4" name="Text Placeholder 2">
            <a:hlinkClick r:id="rId18" action="ppaction://hlinksldjump"/>
            <a:extLst>
              <a:ext uri="{FF2B5EF4-FFF2-40B4-BE49-F238E27FC236}">
                <a16:creationId xmlns:a16="http://schemas.microsoft.com/office/drawing/2014/main" id="{544CD94A-35BA-54D4-576D-22CB71DE95BB}"/>
              </a:ext>
            </a:extLst>
          </p:cNvPr>
          <p:cNvSpPr>
            <a:spLocks/>
          </p:cNvSpPr>
          <p:nvPr>
            <p:custDataLst>
              <p:tags r:id="rId4"/>
            </p:custDataLst>
          </p:nvPr>
        </p:nvSpPr>
        <p:spPr bwMode="auto">
          <a:xfrm>
            <a:off x="1752600" y="2546350"/>
            <a:ext cx="6477000" cy="325438"/>
          </a:xfrm>
          <a:prstGeom prst="rect">
            <a:avLst/>
          </a:prstGeom>
          <a:noFill/>
          <a:ln w="127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39688" rIns="0" bIns="41275"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③地域への波及効果</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5" name="Text Placeholder 2">
            <a:hlinkClick r:id="" action="ppaction://noaction"/>
            <a:extLst>
              <a:ext uri="{FF2B5EF4-FFF2-40B4-BE49-F238E27FC236}">
                <a16:creationId xmlns:a16="http://schemas.microsoft.com/office/drawing/2014/main" id="{C31511A9-4F34-ABF8-42CE-175BF318E42F}"/>
              </a:ext>
            </a:extLst>
          </p:cNvPr>
          <p:cNvSpPr>
            <a:spLocks/>
          </p:cNvSpPr>
          <p:nvPr>
            <p:custDataLst>
              <p:tags r:id="rId5"/>
            </p:custDataLst>
          </p:nvPr>
        </p:nvSpPr>
        <p:spPr bwMode="auto">
          <a:xfrm>
            <a:off x="1752600" y="2871789"/>
            <a:ext cx="6477000" cy="366713"/>
          </a:xfrm>
          <a:prstGeom prst="rect">
            <a:avLst/>
          </a:prstGeom>
          <a:noFill/>
          <a:ln w="12700" cmpd="sng" algn="ctr">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41275" rIns="0" bIns="80963"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④</a:t>
            </a:r>
            <a:r>
              <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大規模投資・費用対効果</a:t>
            </a:r>
          </a:p>
        </p:txBody>
      </p:sp>
      <p:sp>
        <p:nvSpPr>
          <p:cNvPr id="7" name="Text Placeholder 2">
            <a:hlinkClick r:id="rId19" action="ppaction://hlinksldjump"/>
            <a:extLst>
              <a:ext uri="{FF2B5EF4-FFF2-40B4-BE49-F238E27FC236}">
                <a16:creationId xmlns:a16="http://schemas.microsoft.com/office/drawing/2014/main" id="{62E47D73-E39C-8C3B-10BA-1DCFAB1F1CEA}"/>
              </a:ext>
            </a:extLst>
          </p:cNvPr>
          <p:cNvSpPr>
            <a:spLocks/>
          </p:cNvSpPr>
          <p:nvPr>
            <p:custDataLst>
              <p:tags r:id="rId6"/>
            </p:custDataLst>
          </p:nvPr>
        </p:nvSpPr>
        <p:spPr bwMode="auto">
          <a:xfrm>
            <a:off x="1752600" y="3238500"/>
            <a:ext cx="6477000" cy="406400"/>
          </a:xfrm>
          <a:prstGeom prst="rect">
            <a:avLst/>
          </a:prstGeom>
          <a:noFill/>
          <a:ln w="12700" cmpd="sng" algn="ctr">
            <a:solidFill>
              <a:schemeClr val="accent1"/>
            </a:solidFill>
          </a:ln>
          <a:effectLst/>
          <a:extLst>
            <a:ext uri="{909E8E84-426E-40DD-AFC4-6F175D3DCCD1}">
              <a14:hiddenFill xmlns:a14="http://schemas.microsoft.com/office/drawing/2010/main">
                <a:solidFill>
                  <a:schemeClr val="bg1"/>
                </a:solidFill>
              </a14:hiddenFill>
            </a:ext>
          </a:extLst>
        </p:spPr>
        <p:txBody>
          <a:bodyPr vert="horz" wrap="none" lIns="80963" tIns="80963" rIns="0" bIns="80963"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⑤</a:t>
            </a:r>
            <a:r>
              <a:rPr lang="ja-JP" altLang="en-US" b="1">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実現可能性</a:t>
            </a:r>
            <a:endParaRPr kumimoji="1" lang="ja-JP" altLang="en-US"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8" name="Text Placeholder 2">
            <a:hlinkClick r:id="rId20" action="ppaction://hlinksldjump"/>
            <a:extLst>
              <a:ext uri="{FF2B5EF4-FFF2-40B4-BE49-F238E27FC236}">
                <a16:creationId xmlns:a16="http://schemas.microsoft.com/office/drawing/2014/main" id="{56513DB8-4D27-1C8F-005D-9F1796B47DB9}"/>
              </a:ext>
            </a:extLst>
          </p:cNvPr>
          <p:cNvSpPr>
            <a:spLocks/>
          </p:cNvSpPr>
          <p:nvPr>
            <p:custDataLst>
              <p:tags r:id="rId7"/>
            </p:custDataLst>
          </p:nvPr>
        </p:nvSpPr>
        <p:spPr bwMode="auto">
          <a:xfrm>
            <a:off x="1752600" y="3644900"/>
            <a:ext cx="6477000" cy="319088"/>
          </a:xfrm>
          <a:prstGeom prst="rect">
            <a:avLst/>
          </a:prstGeom>
          <a:noFill/>
          <a:ln w="381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cmpd="sng" algn="ctr">
                <a:solidFill>
                  <a:schemeClr val="bg1"/>
                </a:solidFill>
              </a14:hiddenLine>
            </a:ext>
          </a:extLst>
        </p:spPr>
        <p:txBody>
          <a:bodyPr vert="horz" wrap="none" lIns="80963" tIns="71438" rIns="0" bIns="34925"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422400" lvl="1" indent="-42988">
              <a:spcBef>
                <a:spcPct val="0"/>
              </a:spcBef>
              <a:spcAft>
                <a:spcPct val="0"/>
              </a:spcAft>
              <a:buNone/>
            </a:pPr>
            <a:r>
              <a:rPr lang="ja-JP" altLang="en-US">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（ア）実施体制</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9" name="Text Placeholder 2">
            <a:hlinkClick r:id="" action="ppaction://noaction"/>
            <a:extLst>
              <a:ext uri="{FF2B5EF4-FFF2-40B4-BE49-F238E27FC236}">
                <a16:creationId xmlns:a16="http://schemas.microsoft.com/office/drawing/2014/main" id="{6343A862-C824-50DC-970E-30121C86239A}"/>
              </a:ext>
            </a:extLst>
          </p:cNvPr>
          <p:cNvSpPr>
            <a:spLocks/>
          </p:cNvSpPr>
          <p:nvPr>
            <p:custDataLst>
              <p:tags r:id="rId8"/>
            </p:custDataLst>
          </p:nvPr>
        </p:nvSpPr>
        <p:spPr bwMode="auto">
          <a:xfrm>
            <a:off x="1752600" y="3963989"/>
            <a:ext cx="6477000" cy="320675"/>
          </a:xfrm>
          <a:prstGeom prst="rect">
            <a:avLst/>
          </a:prstGeom>
          <a:noFill/>
          <a:ln w="381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cmpd="sng" algn="ctr">
                <a:solidFill>
                  <a:schemeClr val="bg1"/>
                </a:solidFill>
              </a14:hiddenLine>
            </a:ext>
          </a:extLst>
        </p:spPr>
        <p:txBody>
          <a:bodyPr vert="horz" wrap="none" lIns="80963" tIns="36513" rIns="0" bIns="71438"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422400" lvl="1" indent="-42988">
              <a:spcBef>
                <a:spcPct val="0"/>
              </a:spcBef>
              <a:spcAft>
                <a:spcPct val="0"/>
              </a:spcAft>
              <a:buNone/>
            </a:pPr>
            <a:r>
              <a:rPr lang="ja-JP" altLang="en-US">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（イ）財務状況</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10" name="Text Placeholder 2">
            <a:extLst>
              <a:ext uri="{FF2B5EF4-FFF2-40B4-BE49-F238E27FC236}">
                <a16:creationId xmlns:a16="http://schemas.microsoft.com/office/drawing/2014/main" id="{57C0FB0E-BE43-5F7A-8409-D65B21E41B7C}"/>
              </a:ext>
            </a:extLst>
          </p:cNvPr>
          <p:cNvSpPr>
            <a:spLocks/>
          </p:cNvSpPr>
          <p:nvPr>
            <p:custDataLst>
              <p:tags r:id="rId9"/>
            </p:custDataLst>
          </p:nvPr>
        </p:nvSpPr>
        <p:spPr bwMode="auto">
          <a:xfrm>
            <a:off x="1752600" y="4284663"/>
            <a:ext cx="6477000" cy="354013"/>
          </a:xfrm>
          <a:prstGeom prst="rect">
            <a:avLst/>
          </a:prstGeom>
          <a:solidFill>
            <a:schemeClr val="accent1"/>
          </a:solidFill>
          <a:ln w="12700" cmpd="sng" algn="ctr">
            <a:solidFill>
              <a:schemeClr val="bg1"/>
            </a:solidFill>
          </a:ln>
          <a:effectLst/>
        </p:spPr>
        <p:txBody>
          <a:bodyPr vert="horz" wrap="none" lIns="80963" tIns="69850" rIns="0" bIns="71438"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422400" lvl="1" indent="-42988">
              <a:spcBef>
                <a:spcPct val="0"/>
              </a:spcBef>
              <a:spcAft>
                <a:spcPct val="0"/>
              </a:spcAft>
              <a:buNone/>
            </a:pPr>
            <a:r>
              <a:rPr lang="ja-JP" altLang="en-US" b="1">
                <a:solidFill>
                  <a:schemeClr val="bg1"/>
                </a:solidFill>
                <a:effectLst/>
                <a:latin typeface="Yu Gothic UI" panose="020B0500000000000000" pitchFamily="50" charset="-128"/>
                <a:ea typeface="Yu Gothic UI" panose="020B0500000000000000" pitchFamily="50" charset="-128"/>
                <a:sym typeface="Yu Gothic UI" panose="020B0500000000000000" pitchFamily="50" charset="-128"/>
              </a:rPr>
              <a:t>（ウ）スケジュール</a:t>
            </a:r>
            <a:endParaRPr kumimoji="1" lang="ja-JP" altLang="en-US" b="1">
              <a:solidFill>
                <a:schemeClr val="bg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39" name="Text Placeholder 2">
            <a:hlinkClick r:id="rId21" action="ppaction://hlinksldjump"/>
            <a:extLst>
              <a:ext uri="{FF2B5EF4-FFF2-40B4-BE49-F238E27FC236}">
                <a16:creationId xmlns:a16="http://schemas.microsoft.com/office/drawing/2014/main" id="{43D3DE19-9D43-71E0-CD70-370C85DB329A}"/>
              </a:ext>
            </a:extLst>
          </p:cNvPr>
          <p:cNvSpPr>
            <a:spLocks/>
          </p:cNvSpPr>
          <p:nvPr>
            <p:custDataLst>
              <p:tags r:id="rId10"/>
            </p:custDataLst>
          </p:nvPr>
        </p:nvSpPr>
        <p:spPr bwMode="auto">
          <a:xfrm>
            <a:off x="1752600" y="4638676"/>
            <a:ext cx="6477000" cy="284163"/>
          </a:xfrm>
          <a:prstGeom prst="rect">
            <a:avLst/>
          </a:prstGeom>
          <a:noFill/>
          <a:ln w="381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cmpd="sng" algn="ctr">
                <a:solidFill>
                  <a:schemeClr val="bg1"/>
                </a:solidFill>
              </a14:hiddenLine>
            </a:ext>
          </a:extLst>
        </p:spPr>
        <p:txBody>
          <a:bodyPr vert="horz" wrap="none" lIns="80963" tIns="71438" rIns="0" bIns="0"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422400" lvl="1" indent="-42988">
              <a:spcBef>
                <a:spcPct val="0"/>
              </a:spcBef>
              <a:spcAft>
                <a:spcPct val="0"/>
              </a:spcAft>
              <a:buNone/>
            </a:pPr>
            <a:r>
              <a:rPr lang="ja-JP" altLang="en-US">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（エ）金融機関のコミットメント</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13" name="Text Placeholder 2">
            <a:hlinkClick r:id="rId19" action="ppaction://hlinksldjump"/>
            <a:extLst>
              <a:ext uri="{FF2B5EF4-FFF2-40B4-BE49-F238E27FC236}">
                <a16:creationId xmlns:a16="http://schemas.microsoft.com/office/drawing/2014/main" id="{2975D071-43B8-3E51-C050-8A8905D918E2}"/>
              </a:ext>
            </a:extLst>
          </p:cNvPr>
          <p:cNvSpPr>
            <a:spLocks/>
          </p:cNvSpPr>
          <p:nvPr>
            <p:custDataLst>
              <p:tags r:id="rId11"/>
            </p:custDataLst>
          </p:nvPr>
        </p:nvSpPr>
        <p:spPr bwMode="auto">
          <a:xfrm>
            <a:off x="1752600" y="4964256"/>
            <a:ext cx="6477000" cy="285750"/>
          </a:xfrm>
          <a:prstGeom prst="rect">
            <a:avLst/>
          </a:prstGeom>
          <a:noFill/>
          <a:ln w="12700" cmpd="sng" algn="ctr">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41275" rIns="0" bIns="0"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⑥補助金の必要性</a:t>
            </a:r>
          </a:p>
        </p:txBody>
      </p:sp>
    </p:spTree>
    <p:extLst>
      <p:ext uri="{BB962C8B-B14F-4D97-AF65-F5344CB8AC3E}">
        <p14:creationId xmlns:p14="http://schemas.microsoft.com/office/powerpoint/2010/main" val="22051303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hink-cell data - do not delete" hidden="1">
            <a:extLst>
              <a:ext uri="{FF2B5EF4-FFF2-40B4-BE49-F238E27FC236}">
                <a16:creationId xmlns:a16="http://schemas.microsoft.com/office/drawing/2014/main" id="{4C7515FF-0921-BBE0-6C32-B0AB973B1CA9}"/>
              </a:ext>
            </a:extLst>
          </p:cNvPr>
          <p:cNvGraphicFramePr>
            <a:graphicFrameLocks/>
          </p:cNvGraphicFramePr>
          <p:nvPr>
            <p:custDataLst>
              <p:tags r:id="rId1"/>
            </p:custDataLst>
            <p:extLst>
              <p:ext uri="{D42A27DB-BD31-4B8C-83A1-F6EECF244321}">
                <p14:modId xmlns:p14="http://schemas.microsoft.com/office/powerpoint/2010/main" val="246666057"/>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277" imgH="277" progId="TCLayout.ActiveDocument.1">
                  <p:embed/>
                </p:oleObj>
              </mc:Choice>
              <mc:Fallback>
                <p:oleObj name="think-cellスライド" r:id="rId4" imgW="277" imgH="277" progId="TCLayout.ActiveDocument.1">
                  <p:embed/>
                  <p:pic>
                    <p:nvPicPr>
                      <p:cNvPr id="6" name="think-cell data - do not delete" hidden="1">
                        <a:extLst>
                          <a:ext uri="{FF2B5EF4-FFF2-40B4-BE49-F238E27FC236}">
                            <a16:creationId xmlns:a16="http://schemas.microsoft.com/office/drawing/2014/main" id="{4C7515FF-0921-BBE0-6C32-B0AB973B1CA9}"/>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 name="Title 3">
            <a:extLst>
              <a:ext uri="{FF2B5EF4-FFF2-40B4-BE49-F238E27FC236}">
                <a16:creationId xmlns:a16="http://schemas.microsoft.com/office/drawing/2014/main" id="{F286F9E1-C314-5F1C-0920-E2420764B2F0}"/>
              </a:ext>
            </a:extLst>
          </p:cNvPr>
          <p:cNvSpPr>
            <a:spLocks noGrp="1"/>
          </p:cNvSpPr>
          <p:nvPr>
            <p:ph type="title"/>
          </p:nvPr>
        </p:nvSpPr>
        <p:spPr/>
        <p:txBody>
          <a:bodyPr vert="horz"/>
          <a:lstStyle/>
          <a:p>
            <a:endParaRPr lang="ja-JP" altLang="en-US"/>
          </a:p>
        </p:txBody>
      </p:sp>
      <p:sp>
        <p:nvSpPr>
          <p:cNvPr id="3" name="Text Placeholder 2">
            <a:extLst>
              <a:ext uri="{FF2B5EF4-FFF2-40B4-BE49-F238E27FC236}">
                <a16:creationId xmlns:a16="http://schemas.microsoft.com/office/drawing/2014/main" id="{5ED5F270-9B6B-9768-BBB0-2C49D2B62F31}"/>
              </a:ext>
            </a:extLst>
          </p:cNvPr>
          <p:cNvSpPr>
            <a:spLocks noGrp="1"/>
          </p:cNvSpPr>
          <p:nvPr>
            <p:ph type="body" sz="quarter" idx="12"/>
          </p:nvPr>
        </p:nvSpPr>
        <p:spPr/>
        <p:txBody>
          <a:bodyPr/>
          <a:lstStyle/>
          <a:p>
            <a:r>
              <a:rPr lang="ja-JP" altLang="en-US"/>
              <a:t>①経営力（ア）長期成長ビジョン</a:t>
            </a:r>
          </a:p>
        </p:txBody>
      </p:sp>
      <p:sp>
        <p:nvSpPr>
          <p:cNvPr id="23" name="Rectangle 22">
            <a:extLst>
              <a:ext uri="{FF2B5EF4-FFF2-40B4-BE49-F238E27FC236}">
                <a16:creationId xmlns:a16="http://schemas.microsoft.com/office/drawing/2014/main" id="{4E58FB8B-A493-87AE-8357-E773BD720E86}"/>
              </a:ext>
            </a:extLst>
          </p:cNvPr>
          <p:cNvSpPr/>
          <p:nvPr/>
        </p:nvSpPr>
        <p:spPr>
          <a:xfrm>
            <a:off x="381000" y="1158939"/>
            <a:ext cx="9109074" cy="717998"/>
          </a:xfrm>
          <a:prstGeom prst="rect">
            <a:avLst/>
          </a:prstGeom>
          <a:solidFill>
            <a:schemeClr val="bg1">
              <a:lumMod val="95000"/>
            </a:schemeClr>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r>
              <a:rPr kumimoji="1" lang="en-US" altLang="ja-JP" sz="14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100</a:t>
            </a:r>
            <a:r>
              <a:rPr kumimoji="1" lang="ja-JP" altLang="en-US" sz="14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億宣言のＵＲＬを添付してください。</a:t>
            </a:r>
            <a:endParaRPr lang="en-US" altLang="ja-JP" sz="11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2" name="四角形: メモ 1">
            <a:extLst>
              <a:ext uri="{FF2B5EF4-FFF2-40B4-BE49-F238E27FC236}">
                <a16:creationId xmlns:a16="http://schemas.microsoft.com/office/drawing/2014/main" id="{005F2B0E-0FDF-47B4-933C-052083A770E8}"/>
              </a:ext>
            </a:extLst>
          </p:cNvPr>
          <p:cNvSpPr/>
          <p:nvPr/>
        </p:nvSpPr>
        <p:spPr>
          <a:xfrm>
            <a:off x="-1695796" y="259200"/>
            <a:ext cx="1619596" cy="1041337"/>
          </a:xfrm>
          <a:prstGeom prst="foldedCorner">
            <a:avLst/>
          </a:prstGeom>
          <a:solidFill>
            <a:srgbClr val="FFFF00"/>
          </a:solidFill>
          <a:ln w="9525" cap="rnd" cmpd="sng" algn="ctr">
            <a:noFill/>
            <a:prstDash val="solid"/>
            <a:round/>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algn="ctr" defTabSz="742950"/>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当スライドは作成任意</a:t>
            </a:r>
            <a:endParaRPr kumimoji="1" lang="en-US" altLang="ja-JP"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endParaRPr>
          </a:p>
          <a:p>
            <a:pPr algn="ctr" defTabSz="742950"/>
            <a:r>
              <a:rPr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a:t>
            </a:r>
            <a:r>
              <a:rPr lang="en-US" altLang="ja-JP"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100</a:t>
            </a:r>
            <a:r>
              <a:rPr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億宣言企業向け要件を希望の場合は必須）</a:t>
            </a:r>
            <a:endPar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endParaRPr>
          </a:p>
        </p:txBody>
      </p:sp>
      <p:grpSp>
        <p:nvGrpSpPr>
          <p:cNvPr id="22" name="グループ化 21">
            <a:extLst>
              <a:ext uri="{FF2B5EF4-FFF2-40B4-BE49-F238E27FC236}">
                <a16:creationId xmlns:a16="http://schemas.microsoft.com/office/drawing/2014/main" id="{4AB6FFA7-9ABF-CE96-F6C2-8804614BF357}"/>
              </a:ext>
            </a:extLst>
          </p:cNvPr>
          <p:cNvGrpSpPr/>
          <p:nvPr/>
        </p:nvGrpSpPr>
        <p:grpSpPr>
          <a:xfrm>
            <a:off x="838630" y="1886720"/>
            <a:ext cx="8058346" cy="4562336"/>
            <a:chOff x="838630" y="1886720"/>
            <a:chExt cx="8058346" cy="4562336"/>
          </a:xfrm>
        </p:grpSpPr>
        <p:pic>
          <p:nvPicPr>
            <p:cNvPr id="13" name="図 12">
              <a:extLst>
                <a:ext uri="{FF2B5EF4-FFF2-40B4-BE49-F238E27FC236}">
                  <a16:creationId xmlns:a16="http://schemas.microsoft.com/office/drawing/2014/main" id="{F3811E76-C8CA-F52A-262D-3A07C75F2B4D}"/>
                </a:ext>
              </a:extLst>
            </p:cNvPr>
            <p:cNvPicPr>
              <a:picLocks noChangeAspect="1"/>
            </p:cNvPicPr>
            <p:nvPr/>
          </p:nvPicPr>
          <p:blipFill>
            <a:blip r:embed="rId6"/>
            <a:stretch>
              <a:fillRect/>
            </a:stretch>
          </p:blipFill>
          <p:spPr>
            <a:xfrm>
              <a:off x="838630" y="1903967"/>
              <a:ext cx="8058346" cy="4545089"/>
            </a:xfrm>
            <a:prstGeom prst="rect">
              <a:avLst/>
            </a:prstGeom>
          </p:spPr>
        </p:pic>
        <p:sp>
          <p:nvSpPr>
            <p:cNvPr id="14" name="正方形/長方形 13">
              <a:extLst>
                <a:ext uri="{FF2B5EF4-FFF2-40B4-BE49-F238E27FC236}">
                  <a16:creationId xmlns:a16="http://schemas.microsoft.com/office/drawing/2014/main" id="{75E612AF-7D15-E3BE-EDAA-C77749285936}"/>
                </a:ext>
              </a:extLst>
            </p:cNvPr>
            <p:cNvSpPr/>
            <p:nvPr/>
          </p:nvSpPr>
          <p:spPr>
            <a:xfrm>
              <a:off x="1437745" y="2887275"/>
              <a:ext cx="800629" cy="277793"/>
            </a:xfrm>
            <a:prstGeom prst="rect">
              <a:avLst/>
            </a:prstGeom>
            <a:solidFill>
              <a:srgbClr val="47515D"/>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l"/>
              <a:endParaRPr kumimoji="1" lang="ja-JP" altLang="en-US" sz="1200" b="1"/>
            </a:p>
          </p:txBody>
        </p:sp>
        <p:sp>
          <p:nvSpPr>
            <p:cNvPr id="8" name="正方形/長方形 7">
              <a:extLst>
                <a:ext uri="{FF2B5EF4-FFF2-40B4-BE49-F238E27FC236}">
                  <a16:creationId xmlns:a16="http://schemas.microsoft.com/office/drawing/2014/main" id="{A65D87CD-BED1-C249-0FCA-FFB14E97CE50}"/>
                </a:ext>
              </a:extLst>
            </p:cNvPr>
            <p:cNvSpPr/>
            <p:nvPr/>
          </p:nvSpPr>
          <p:spPr>
            <a:xfrm>
              <a:off x="2880832" y="1923031"/>
              <a:ext cx="6011327" cy="378884"/>
            </a:xfrm>
            <a:prstGeom prst="rect">
              <a:avLst/>
            </a:prstGeom>
            <a:solidFill>
              <a:srgbClr val="6774BE"/>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l"/>
              <a:endParaRPr kumimoji="1" lang="ja-JP" altLang="en-US" sz="1200" b="1"/>
            </a:p>
          </p:txBody>
        </p:sp>
        <p:sp>
          <p:nvSpPr>
            <p:cNvPr id="15" name="テキスト ボックス 14">
              <a:extLst>
                <a:ext uri="{FF2B5EF4-FFF2-40B4-BE49-F238E27FC236}">
                  <a16:creationId xmlns:a16="http://schemas.microsoft.com/office/drawing/2014/main" id="{7AAE97C8-26AE-1C10-70CD-11492E49A477}"/>
                </a:ext>
              </a:extLst>
            </p:cNvPr>
            <p:cNvSpPr txBox="1"/>
            <p:nvPr/>
          </p:nvSpPr>
          <p:spPr>
            <a:xfrm>
              <a:off x="2929714" y="1886720"/>
              <a:ext cx="4004470" cy="481670"/>
            </a:xfrm>
            <a:prstGeom prst="rect">
              <a:avLst/>
            </a:prstGeom>
            <a:noFill/>
          </p:spPr>
          <p:txBody>
            <a:bodyPr wrap="square" rtlCol="0">
              <a:spAutoFit/>
            </a:bodyPr>
            <a:lstStyle/>
            <a:p>
              <a:pPr>
                <a:lnSpc>
                  <a:spcPct val="120000"/>
                </a:lnSpc>
              </a:pPr>
              <a:r>
                <a:rPr kumimoji="1" lang="ja-JP" altLang="en-US" sz="2200" b="1">
                  <a:solidFill>
                    <a:schemeClr val="bg1"/>
                  </a:solidFill>
                  <a:latin typeface="メイリオ" panose="020B0604030504040204" pitchFamily="50" charset="-128"/>
                  <a:ea typeface="メイリオ" panose="020B0604030504040204" pitchFamily="50" charset="-128"/>
                </a:rPr>
                <a:t>株式会社</a:t>
              </a:r>
              <a:r>
                <a:rPr lang="ja-JP" altLang="en-US" sz="2200" b="1">
                  <a:solidFill>
                    <a:schemeClr val="bg1"/>
                  </a:solidFill>
                  <a:latin typeface="メイリオ" panose="020B0604030504040204" pitchFamily="50" charset="-128"/>
                  <a:ea typeface="メイリオ" panose="020B0604030504040204" pitchFamily="50" charset="-128"/>
                </a:rPr>
                <a:t>○○（</a:t>
              </a:r>
              <a:r>
                <a:rPr kumimoji="1" lang="ja-JP" altLang="en-US" sz="2200" b="1">
                  <a:solidFill>
                    <a:schemeClr val="bg1"/>
                  </a:solidFill>
                  <a:latin typeface="メイリオ" panose="020B0604030504040204" pitchFamily="50" charset="-128"/>
                  <a:ea typeface="メイリオ" panose="020B0604030504040204" pitchFamily="50" charset="-128"/>
                </a:rPr>
                <a:t>○○業）</a:t>
              </a:r>
            </a:p>
          </p:txBody>
        </p:sp>
        <p:sp>
          <p:nvSpPr>
            <p:cNvPr id="16" name="テキスト ボックス 15">
              <a:extLst>
                <a:ext uri="{FF2B5EF4-FFF2-40B4-BE49-F238E27FC236}">
                  <a16:creationId xmlns:a16="http://schemas.microsoft.com/office/drawing/2014/main" id="{41FF6F69-FE78-B34D-05D7-B89C457B3708}"/>
                </a:ext>
              </a:extLst>
            </p:cNvPr>
            <p:cNvSpPr txBox="1"/>
            <p:nvPr/>
          </p:nvSpPr>
          <p:spPr>
            <a:xfrm>
              <a:off x="1468967" y="2834780"/>
              <a:ext cx="825867" cy="259879"/>
            </a:xfrm>
            <a:prstGeom prst="rect">
              <a:avLst/>
            </a:prstGeom>
            <a:noFill/>
          </p:spPr>
          <p:txBody>
            <a:bodyPr wrap="square" rtlCol="0">
              <a:spAutoFit/>
            </a:bodyPr>
            <a:lstStyle/>
            <a:p>
              <a:pPr algn="ctr">
                <a:lnSpc>
                  <a:spcPct val="120000"/>
                </a:lnSpc>
              </a:pPr>
              <a:r>
                <a:rPr kumimoji="1" lang="ja-JP" altLang="en-US" sz="1000">
                  <a:solidFill>
                    <a:schemeClr val="bg1"/>
                  </a:solidFill>
                </a:rPr>
                <a:t>○○</a:t>
              </a:r>
              <a:r>
                <a:rPr lang="ja-JP" altLang="en-US" sz="1000">
                  <a:solidFill>
                    <a:schemeClr val="bg1"/>
                  </a:solidFill>
                </a:rPr>
                <a:t>（</a:t>
              </a:r>
              <a:r>
                <a:rPr kumimoji="1" lang="ja-JP" altLang="en-US" sz="1000">
                  <a:solidFill>
                    <a:schemeClr val="bg1"/>
                  </a:solidFill>
                </a:rPr>
                <a:t>株</a:t>
              </a:r>
              <a:r>
                <a:rPr lang="ja-JP" altLang="en-US" sz="1000">
                  <a:solidFill>
                    <a:schemeClr val="bg1"/>
                  </a:solidFill>
                </a:rPr>
                <a:t>）</a:t>
              </a:r>
              <a:endParaRPr kumimoji="1" lang="ja-JP" altLang="en-US" sz="1000">
                <a:solidFill>
                  <a:schemeClr val="bg1"/>
                </a:solidFill>
              </a:endParaRPr>
            </a:p>
          </p:txBody>
        </p:sp>
        <p:sp>
          <p:nvSpPr>
            <p:cNvPr id="19" name="正方形/長方形 18">
              <a:extLst>
                <a:ext uri="{FF2B5EF4-FFF2-40B4-BE49-F238E27FC236}">
                  <a16:creationId xmlns:a16="http://schemas.microsoft.com/office/drawing/2014/main" id="{47D321E1-CA3F-F882-5197-05CA8B0CA34A}"/>
                </a:ext>
              </a:extLst>
            </p:cNvPr>
            <p:cNvSpPr/>
            <p:nvPr/>
          </p:nvSpPr>
          <p:spPr>
            <a:xfrm>
              <a:off x="3282950" y="3465512"/>
              <a:ext cx="736600" cy="142875"/>
            </a:xfrm>
            <a:prstGeom prst="rect">
              <a:avLst/>
            </a:prstGeom>
            <a:solidFill>
              <a:srgbClr val="C2C6E4"/>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l"/>
              <a:r>
                <a:rPr kumimoji="1" lang="ja-JP" altLang="en-US" sz="1000">
                  <a:latin typeface="Meiryo UI" panose="020B0604030504040204" pitchFamily="50" charset="-128"/>
                  <a:ea typeface="Meiryo UI" panose="020B0604030504040204" pitchFamily="50" charset="-128"/>
                </a:rPr>
                <a:t>○○ ○○</a:t>
              </a:r>
            </a:p>
          </p:txBody>
        </p:sp>
        <p:sp>
          <p:nvSpPr>
            <p:cNvPr id="21" name="正方形/長方形 20">
              <a:extLst>
                <a:ext uri="{FF2B5EF4-FFF2-40B4-BE49-F238E27FC236}">
                  <a16:creationId xmlns:a16="http://schemas.microsoft.com/office/drawing/2014/main" id="{1A93B648-AC4B-9714-FDD6-CED6DD82EE7E}"/>
                </a:ext>
              </a:extLst>
            </p:cNvPr>
            <p:cNvSpPr/>
            <p:nvPr/>
          </p:nvSpPr>
          <p:spPr>
            <a:xfrm>
              <a:off x="3282950" y="2605414"/>
              <a:ext cx="800629" cy="713983"/>
            </a:xfrm>
            <a:prstGeom prst="rect">
              <a:avLst/>
            </a:prstGeom>
            <a:solidFill>
              <a:schemeClr val="bg1"/>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r>
                <a:rPr kumimoji="1" lang="ja-JP" altLang="en-US" sz="1200" b="1">
                  <a:latin typeface="Meiryo UI" panose="020B0604030504040204" pitchFamily="50" charset="-128"/>
                  <a:ea typeface="Meiryo UI" panose="020B0604030504040204" pitchFamily="50" charset="-128"/>
                </a:rPr>
                <a:t>写真</a:t>
              </a:r>
            </a:p>
          </p:txBody>
        </p:sp>
      </p:grpSp>
      <p:sp>
        <p:nvSpPr>
          <p:cNvPr id="24" name="正方形/長方形 23">
            <a:extLst>
              <a:ext uri="{FF2B5EF4-FFF2-40B4-BE49-F238E27FC236}">
                <a16:creationId xmlns:a16="http://schemas.microsoft.com/office/drawing/2014/main" id="{1F0A7C6F-158D-3110-3A71-90D082A17DFE}"/>
              </a:ext>
            </a:extLst>
          </p:cNvPr>
          <p:cNvSpPr/>
          <p:nvPr/>
        </p:nvSpPr>
        <p:spPr>
          <a:xfrm>
            <a:off x="8488370" y="1950032"/>
            <a:ext cx="306888" cy="306888"/>
          </a:xfrm>
          <a:prstGeom prst="rect">
            <a:avLst/>
          </a:prstGeom>
          <a:solidFill>
            <a:schemeClr val="bg1">
              <a:lumMod val="75000"/>
            </a:schemeClr>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r>
              <a:rPr kumimoji="1" lang="ja-JP" altLang="en-US" sz="1200" b="1"/>
              <a:t>例</a:t>
            </a:r>
          </a:p>
        </p:txBody>
      </p:sp>
      <p:sp>
        <p:nvSpPr>
          <p:cNvPr id="20" name="正方形/長方形 14">
            <a:extLst>
              <a:ext uri="{FF2B5EF4-FFF2-40B4-BE49-F238E27FC236}">
                <a16:creationId xmlns:a16="http://schemas.microsoft.com/office/drawing/2014/main" id="{0BD83191-A4ED-5598-28BB-ABB7F96316A8}"/>
              </a:ext>
            </a:extLst>
          </p:cNvPr>
          <p:cNvSpPr/>
          <p:nvPr/>
        </p:nvSpPr>
        <p:spPr>
          <a:xfrm rot="1252812">
            <a:off x="398934" y="3751242"/>
            <a:ext cx="8937737" cy="758255"/>
          </a:xfrm>
          <a:prstGeom prst="rect">
            <a:avLst/>
          </a:prstGeom>
          <a:solidFill>
            <a:srgbClr val="FFFF00">
              <a:alpha val="50196"/>
            </a:srgbClr>
          </a:solidFill>
          <a:ln w="12700" cap="flat" cmpd="sng" algn="ctr">
            <a:noFill/>
            <a:prstDash val="solid"/>
            <a:round/>
            <a:headEnd type="none" w="med" len="med"/>
            <a:tailEnd type="none" w="med" len="med"/>
          </a:ln>
        </p:spPr>
        <p:txBody>
          <a:bodyPr vert="horz" wrap="none" lIns="36000" tIns="72000" rIns="36000" bIns="72000" numCol="1" rtlCol="0" anchor="ctr" anchorCtr="1" compatLnSpc="1"/>
          <a:lstStyle/>
          <a:p>
            <a:pPr algn="ctr" eaLnBrk="0" fontAlgn="base" hangingPunct="0">
              <a:spcBef>
                <a:spcPct val="0"/>
              </a:spcBef>
              <a:spcAft>
                <a:spcPct val="0"/>
              </a:spcAft>
            </a:pPr>
            <a:r>
              <a:rPr kumimoji="1" lang="ja-JP" altLang="en-US" sz="2800" b="1">
                <a:solidFill>
                  <a:schemeClr val="tx1">
                    <a:lumMod val="65000"/>
                    <a:lumOff val="35000"/>
                    <a:alpha val="70000"/>
                  </a:schemeClr>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サンプル</a:t>
            </a:r>
          </a:p>
        </p:txBody>
      </p:sp>
      <p:sp>
        <p:nvSpPr>
          <p:cNvPr id="5" name="四角形: メモ 1">
            <a:extLst>
              <a:ext uri="{FF2B5EF4-FFF2-40B4-BE49-F238E27FC236}">
                <a16:creationId xmlns:a16="http://schemas.microsoft.com/office/drawing/2014/main" id="{764539B7-DAEA-3406-19D6-76A13C0FD4AB}"/>
              </a:ext>
            </a:extLst>
          </p:cNvPr>
          <p:cNvSpPr/>
          <p:nvPr/>
        </p:nvSpPr>
        <p:spPr>
          <a:xfrm>
            <a:off x="8061141" y="259200"/>
            <a:ext cx="1651634" cy="530966"/>
          </a:xfrm>
          <a:prstGeom prst="foldedCorner">
            <a:avLst/>
          </a:prstGeom>
          <a:solidFill>
            <a:srgbClr val="FF9900"/>
          </a:solidFill>
          <a:ln w="9525" cap="rnd" cmpd="sng" algn="ctr">
            <a:noFill/>
            <a:prstDash val="solid"/>
            <a:round/>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algn="ctr" defTabSz="742950"/>
            <a:r>
              <a:rPr kumimoji="1" lang="ja-JP" altLang="en-US" sz="1050" b="1" dirty="0">
                <a:solidFill>
                  <a:srgbClr val="575757"/>
                </a:solidFill>
                <a:latin typeface="Yu Gothic UI"/>
                <a:ea typeface="Yu Gothic UI"/>
                <a:sym typeface="Yu Gothic UI" panose="020B0500000000000000" pitchFamily="50" charset="-128"/>
              </a:rPr>
              <a:t>コンソーシアム</a:t>
            </a:r>
            <a:r>
              <a:rPr lang="ja-JP" altLang="en-US" sz="1050" b="1" dirty="0">
                <a:solidFill>
                  <a:srgbClr val="575757"/>
                </a:solidFill>
                <a:latin typeface="Yu Gothic UI"/>
                <a:ea typeface="Yu Gothic UI"/>
                <a:sym typeface="Yu Gothic UI" panose="020B0500000000000000" pitchFamily="50" charset="-128"/>
              </a:rPr>
              <a:t>形式</a:t>
            </a:r>
            <a:r>
              <a:rPr kumimoji="1" lang="ja-JP" altLang="en-US" sz="1050" b="1" dirty="0">
                <a:solidFill>
                  <a:srgbClr val="575757"/>
                </a:solidFill>
                <a:latin typeface="Yu Gothic UI"/>
                <a:ea typeface="Yu Gothic UI"/>
                <a:sym typeface="Yu Gothic UI" panose="020B0500000000000000" pitchFamily="50" charset="-128"/>
              </a:rPr>
              <a:t>の場合、事業者ごとにスライド作成</a:t>
            </a:r>
            <a:endParaRPr kumimoji="1" lang="en-US" altLang="ja-JP" sz="1050" b="1" dirty="0">
              <a:solidFill>
                <a:srgbClr val="575757"/>
              </a:solidFill>
              <a:latin typeface="Yu Gothic UI"/>
              <a:ea typeface="Yu Gothic UI"/>
              <a:sym typeface="Yu Gothic UI" panose="020B0500000000000000" pitchFamily="50" charset="-128"/>
            </a:endParaRPr>
          </a:p>
          <a:p>
            <a:pPr algn="ctr" defTabSz="742950"/>
            <a:r>
              <a:rPr kumimoji="1" lang="ja-JP" altLang="en-US" sz="1050" b="1" dirty="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（株式会社</a:t>
            </a:r>
            <a:r>
              <a:rPr kumimoji="1" lang="en-US" altLang="ja-JP" sz="1050" b="1" dirty="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XXXX</a:t>
            </a:r>
            <a:r>
              <a:rPr kumimoji="1" lang="ja-JP" altLang="en-US" sz="1050" b="1" dirty="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a:t>
            </a:r>
          </a:p>
        </p:txBody>
      </p:sp>
    </p:spTree>
    <p:extLst>
      <p:ext uri="{BB962C8B-B14F-4D97-AF65-F5344CB8AC3E}">
        <p14:creationId xmlns:p14="http://schemas.microsoft.com/office/powerpoint/2010/main" val="1792414726"/>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728495-55CF-FE9B-784A-DF95E4846727}"/>
            </a:ext>
          </a:extLst>
        </p:cNvPr>
        <p:cNvGrpSpPr/>
        <p:nvPr/>
      </p:nvGrpSpPr>
      <p:grpSpPr>
        <a:xfrm>
          <a:off x="0" y="0"/>
          <a:ext cx="0" cy="0"/>
          <a:chOff x="0" y="0"/>
          <a:chExt cx="0" cy="0"/>
        </a:xfrm>
      </p:grpSpPr>
      <p:graphicFrame>
        <p:nvGraphicFramePr>
          <p:cNvPr id="5" name="think-cell data - do not delete" hidden="1">
            <a:extLst>
              <a:ext uri="{FF2B5EF4-FFF2-40B4-BE49-F238E27FC236}">
                <a16:creationId xmlns:a16="http://schemas.microsoft.com/office/drawing/2014/main" id="{4ECC2420-64FB-6E7D-78D6-200095018C46}"/>
              </a:ext>
            </a:extLst>
          </p:cNvPr>
          <p:cNvGraphicFramePr>
            <a:graphicFrameLocks/>
          </p:cNvGraphicFramePr>
          <p:nvPr>
            <p:custDataLst>
              <p:tags r:id="rId1"/>
            </p:custDataLst>
            <p:extLst>
              <p:ext uri="{D42A27DB-BD31-4B8C-83A1-F6EECF244321}">
                <p14:modId xmlns:p14="http://schemas.microsoft.com/office/powerpoint/2010/main" val="225962708"/>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277" imgH="277" progId="TCLayout.ActiveDocument.1">
                  <p:embed/>
                </p:oleObj>
              </mc:Choice>
              <mc:Fallback>
                <p:oleObj name="think-cellスライド" r:id="rId4" imgW="277" imgH="277" progId="TCLayout.ActiveDocument.1">
                  <p:embed/>
                  <p:pic>
                    <p:nvPicPr>
                      <p:cNvPr id="5" name="think-cell data - do not delete" hidden="1">
                        <a:extLst>
                          <a:ext uri="{FF2B5EF4-FFF2-40B4-BE49-F238E27FC236}">
                            <a16:creationId xmlns:a16="http://schemas.microsoft.com/office/drawing/2014/main" id="{4ECC2420-64FB-6E7D-78D6-200095018C46}"/>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 name="Title 3">
            <a:extLst>
              <a:ext uri="{FF2B5EF4-FFF2-40B4-BE49-F238E27FC236}">
                <a16:creationId xmlns:a16="http://schemas.microsoft.com/office/drawing/2014/main" id="{A0EDA665-441A-1F6E-F582-FB24317B129B}"/>
              </a:ext>
            </a:extLst>
          </p:cNvPr>
          <p:cNvSpPr>
            <a:spLocks noGrp="1"/>
          </p:cNvSpPr>
          <p:nvPr>
            <p:ph type="title"/>
          </p:nvPr>
        </p:nvSpPr>
        <p:spPr/>
        <p:txBody>
          <a:bodyPr vert="horz"/>
          <a:lstStyle/>
          <a:p>
            <a:endParaRPr lang="ja-JP" altLang="en-US"/>
          </a:p>
        </p:txBody>
      </p:sp>
      <p:sp>
        <p:nvSpPr>
          <p:cNvPr id="68" name="Text Placeholder 67">
            <a:extLst>
              <a:ext uri="{FF2B5EF4-FFF2-40B4-BE49-F238E27FC236}">
                <a16:creationId xmlns:a16="http://schemas.microsoft.com/office/drawing/2014/main" id="{BDA9B7F7-935E-2B28-1C82-A3A275232ADC}"/>
              </a:ext>
            </a:extLst>
          </p:cNvPr>
          <p:cNvSpPr>
            <a:spLocks noGrp="1"/>
          </p:cNvSpPr>
          <p:nvPr>
            <p:ph type="body" sz="quarter" idx="12"/>
          </p:nvPr>
        </p:nvSpPr>
        <p:spPr/>
        <p:txBody>
          <a:bodyPr/>
          <a:lstStyle/>
          <a:p>
            <a:r>
              <a:rPr lang="ja-JP" altLang="en-US"/>
              <a:t>⑤実現可能性（ウ）スケジュール</a:t>
            </a:r>
          </a:p>
        </p:txBody>
      </p:sp>
      <p:sp>
        <p:nvSpPr>
          <p:cNvPr id="2" name="TextBox 15">
            <a:extLst>
              <a:ext uri="{FF2B5EF4-FFF2-40B4-BE49-F238E27FC236}">
                <a16:creationId xmlns:a16="http://schemas.microsoft.com/office/drawing/2014/main" id="{F08B7916-FBC7-2A6C-86A1-EA9486D2F70D}"/>
              </a:ext>
            </a:extLst>
          </p:cNvPr>
          <p:cNvSpPr txBox="1"/>
          <p:nvPr/>
        </p:nvSpPr>
        <p:spPr>
          <a:xfrm>
            <a:off x="835708" y="1878912"/>
            <a:ext cx="1368000" cy="41118"/>
          </a:xfrm>
          <a:prstGeom prst="rect">
            <a:avLst/>
          </a:prstGeom>
          <a:noFill/>
          <a:ln w="9525" cap="rnd" cmpd="sng" algn="ctr">
            <a:noFill/>
            <a:prstDash val="solid"/>
            <a:round/>
            <a:headEnd type="none" w="med" len="med"/>
            <a:tailEnd type="none" w="med" len="med"/>
          </a:ln>
          <a:extLst>
            <a:ext uri="{91240B29-F687-4F45-9708-019B960494DF}">
              <a14:hiddenLine xmlns:a14="http://schemas.microsoft.com/office/drawing/2010/main" w="9525" cap="rnd" cmpd="sng" algn="ctr">
                <a:solidFill>
                  <a:srgbClr val="E71C57"/>
                </a:solidFill>
                <a:prstDash val="solid"/>
                <a:round/>
                <a:headEnd type="none" w="med" len="med"/>
                <a:tailEnd type="none" w="med" len="med"/>
              </a14:hiddenLine>
            </a:ext>
          </a:extLst>
        </p:spPr>
        <p:txBody>
          <a:bodyPr wrap="square" lIns="0" tIns="0" rIns="0" bIns="36000" rtlCol="0" anchor="b" anchorCtr="0">
            <a:noAutofit/>
          </a:bodyPr>
          <a:lstStyle>
            <a:defPPr>
              <a:defRPr lang="en-US"/>
            </a:defPPr>
            <a:lvl1pPr>
              <a:defRPr>
                <a:solidFill>
                  <a:schemeClr val="tx1"/>
                </a:solidFill>
              </a:defRPr>
            </a:lvl1pPr>
            <a:lvl2pPr>
              <a:defRPr>
                <a:solidFill>
                  <a:schemeClr val="tx1"/>
                </a:solidFill>
              </a:defRPr>
            </a:lvl2pPr>
            <a:lvl3pPr>
              <a:defRPr>
                <a:solidFill>
                  <a:schemeClr val="tx1"/>
                </a:solidFill>
              </a:defRPr>
            </a:lvl3pPr>
            <a:lvl4pPr marL="0" lvl="3">
              <a:defRPr sz="1600">
                <a:solidFill>
                  <a:schemeClr val="tx2"/>
                </a:solidFill>
                <a:latin typeface="Trebuchet MS" panose="020B0603020202020204" pitchFamily="34" charset="0"/>
                <a:ea typeface="Meiryo UI" panose="020B0604030504040204" pitchFamily="50" charset="-128"/>
                <a:cs typeface="Meiryo UI" panose="020B0604030504040204" pitchFamily="50" charset="-128"/>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algn="ctr"/>
            <a:r>
              <a:rPr lang="ja-JP" altLang="en-US" sz="1200">
                <a:latin typeface="Yu Gothic UI" panose="020B0500000000000000" pitchFamily="50" charset="-128"/>
                <a:ea typeface="Yu Gothic UI" panose="020B0500000000000000" pitchFamily="50" charset="-128"/>
                <a:sym typeface="Yu Gothic UI" panose="020B0500000000000000" pitchFamily="50" charset="-128"/>
              </a:rPr>
              <a:t>事業項目</a:t>
            </a:r>
            <a:endParaRPr lang="en-US" sz="1200">
              <a:latin typeface="Yu Gothic UI" panose="020B0500000000000000" pitchFamily="50" charset="-128"/>
              <a:ea typeface="Yu Gothic UI" panose="020B0500000000000000" pitchFamily="50" charset="-128"/>
              <a:sym typeface="Yu Gothic UI" panose="020B0500000000000000" pitchFamily="50" charset="-128"/>
            </a:endParaRPr>
          </a:p>
        </p:txBody>
      </p:sp>
      <p:cxnSp>
        <p:nvCxnSpPr>
          <p:cNvPr id="3" name="Straight Connector 16">
            <a:extLst>
              <a:ext uri="{FF2B5EF4-FFF2-40B4-BE49-F238E27FC236}">
                <a16:creationId xmlns:a16="http://schemas.microsoft.com/office/drawing/2014/main" id="{E6436C64-9C77-9097-81F3-2F11D0973416}"/>
              </a:ext>
            </a:extLst>
          </p:cNvPr>
          <p:cNvCxnSpPr>
            <a:cxnSpLocks/>
          </p:cNvCxnSpPr>
          <p:nvPr/>
        </p:nvCxnSpPr>
        <p:spPr>
          <a:xfrm>
            <a:off x="835708" y="1941061"/>
            <a:ext cx="1368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6" name="正方形/長方形 46">
            <a:extLst>
              <a:ext uri="{FF2B5EF4-FFF2-40B4-BE49-F238E27FC236}">
                <a16:creationId xmlns:a16="http://schemas.microsoft.com/office/drawing/2014/main" id="{D0C3885A-41E2-F97D-F2AF-6A990EA6CF9F}"/>
              </a:ext>
            </a:extLst>
          </p:cNvPr>
          <p:cNvSpPr/>
          <p:nvPr/>
        </p:nvSpPr>
        <p:spPr>
          <a:xfrm>
            <a:off x="835708" y="2568757"/>
            <a:ext cx="1368000" cy="712737"/>
          </a:xfrm>
          <a:prstGeom prst="rect">
            <a:avLst/>
          </a:prstGeom>
          <a:solidFill>
            <a:schemeClr val="accent3">
              <a:lumMod val="20000"/>
              <a:lumOff val="8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r>
              <a:rPr lang="ja-JP" altLang="en-US" sz="1200">
                <a:solidFill>
                  <a:schemeClr val="accent1"/>
                </a:solidFill>
                <a:latin typeface="Yu Gothic UI" panose="020B0500000000000000" pitchFamily="50" charset="-128"/>
                <a:ea typeface="Yu Gothic UI" panose="020B0500000000000000" pitchFamily="50" charset="-128"/>
                <a:cs typeface="Arial" panose="020B0604020202020204" pitchFamily="34" charset="0"/>
                <a:sym typeface="Yu Gothic UI" panose="020B0500000000000000" pitchFamily="50" charset="-128"/>
              </a:rPr>
              <a:t>①</a:t>
            </a:r>
            <a:r>
              <a:rPr lang="en-US" altLang="ja-JP" sz="1200">
                <a:solidFill>
                  <a:schemeClr val="accent1"/>
                </a:solidFill>
                <a:latin typeface="Yu Gothic UI" panose="020B0500000000000000" pitchFamily="50" charset="-128"/>
                <a:ea typeface="Yu Gothic UI" panose="020B0500000000000000" pitchFamily="50" charset="-128"/>
                <a:cs typeface="Arial" panose="020B0604020202020204" pitchFamily="34" charset="0"/>
                <a:sym typeface="Yu Gothic UI" panose="020B0500000000000000" pitchFamily="50" charset="-128"/>
              </a:rPr>
              <a:t> A</a:t>
            </a:r>
            <a:r>
              <a:rPr lang="ja-JP" altLang="en-US" sz="1200">
                <a:solidFill>
                  <a:schemeClr val="accent1"/>
                </a:solidFill>
                <a:latin typeface="Yu Gothic UI" panose="020B0500000000000000" pitchFamily="50" charset="-128"/>
                <a:ea typeface="Yu Gothic UI" panose="020B0500000000000000" pitchFamily="50" charset="-128"/>
                <a:cs typeface="Arial" panose="020B0604020202020204" pitchFamily="34" charset="0"/>
                <a:sym typeface="Yu Gothic UI" panose="020B0500000000000000" pitchFamily="50" charset="-128"/>
              </a:rPr>
              <a:t>設備の導入</a:t>
            </a:r>
          </a:p>
        </p:txBody>
      </p:sp>
      <p:sp>
        <p:nvSpPr>
          <p:cNvPr id="7" name="正方形/長方形 47">
            <a:extLst>
              <a:ext uri="{FF2B5EF4-FFF2-40B4-BE49-F238E27FC236}">
                <a16:creationId xmlns:a16="http://schemas.microsoft.com/office/drawing/2014/main" id="{7DB964AC-B25C-4FDF-8057-9F801F4BBA82}"/>
              </a:ext>
            </a:extLst>
          </p:cNvPr>
          <p:cNvSpPr/>
          <p:nvPr/>
        </p:nvSpPr>
        <p:spPr>
          <a:xfrm>
            <a:off x="835708" y="3419135"/>
            <a:ext cx="1368000" cy="712737"/>
          </a:xfrm>
          <a:prstGeom prst="rect">
            <a:avLst/>
          </a:prstGeom>
          <a:solidFill>
            <a:schemeClr val="accent3">
              <a:lumMod val="20000"/>
              <a:lumOff val="8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r>
              <a:rPr lang="ja-JP" altLang="en-US" sz="1200">
                <a:solidFill>
                  <a:schemeClr val="accent1"/>
                </a:solidFill>
                <a:latin typeface="Yu Gothic UI" panose="020B0500000000000000" pitchFamily="50" charset="-128"/>
                <a:ea typeface="Yu Gothic UI" panose="020B0500000000000000" pitchFamily="50" charset="-128"/>
                <a:cs typeface="Arial" panose="020B0604020202020204" pitchFamily="34" charset="0"/>
                <a:sym typeface="Yu Gothic UI" panose="020B0500000000000000" pitchFamily="50" charset="-128"/>
              </a:rPr>
              <a:t>②</a:t>
            </a:r>
            <a:r>
              <a:rPr lang="en-US" altLang="ja-JP" sz="1200">
                <a:solidFill>
                  <a:schemeClr val="accent1"/>
                </a:solidFill>
                <a:latin typeface="Yu Gothic UI" panose="020B0500000000000000" pitchFamily="50" charset="-128"/>
                <a:ea typeface="Yu Gothic UI" panose="020B0500000000000000" pitchFamily="50" charset="-128"/>
                <a:cs typeface="Arial" panose="020B0604020202020204" pitchFamily="34" charset="0"/>
                <a:sym typeface="Yu Gothic UI" panose="020B0500000000000000" pitchFamily="50" charset="-128"/>
              </a:rPr>
              <a:t> XXX</a:t>
            </a:r>
            <a:endParaRPr lang="ja-JP" altLang="en-US" sz="1200">
              <a:solidFill>
                <a:schemeClr val="accent1"/>
              </a:solidFill>
              <a:latin typeface="Yu Gothic UI" panose="020B0500000000000000" pitchFamily="50" charset="-128"/>
              <a:ea typeface="Yu Gothic UI" panose="020B0500000000000000" pitchFamily="50" charset="-128"/>
              <a:cs typeface="Arial" panose="020B0604020202020204" pitchFamily="34" charset="0"/>
              <a:sym typeface="Yu Gothic UI" panose="020B0500000000000000" pitchFamily="50" charset="-128"/>
            </a:endParaRPr>
          </a:p>
        </p:txBody>
      </p:sp>
      <p:sp>
        <p:nvSpPr>
          <p:cNvPr id="8" name="正方形/長方形 49">
            <a:extLst>
              <a:ext uri="{FF2B5EF4-FFF2-40B4-BE49-F238E27FC236}">
                <a16:creationId xmlns:a16="http://schemas.microsoft.com/office/drawing/2014/main" id="{0C411E1C-DD34-7BD8-F8EA-963C71AC3C42}"/>
              </a:ext>
            </a:extLst>
          </p:cNvPr>
          <p:cNvSpPr/>
          <p:nvPr/>
        </p:nvSpPr>
        <p:spPr>
          <a:xfrm>
            <a:off x="835708" y="4300874"/>
            <a:ext cx="1368000" cy="712737"/>
          </a:xfrm>
          <a:prstGeom prst="rect">
            <a:avLst/>
          </a:prstGeom>
          <a:solidFill>
            <a:schemeClr val="accent3">
              <a:lumMod val="20000"/>
              <a:lumOff val="8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r>
              <a:rPr lang="ja-JP" altLang="en-US" sz="1200">
                <a:solidFill>
                  <a:schemeClr val="accent1"/>
                </a:solidFill>
                <a:latin typeface="Yu Gothic UI" panose="020B0500000000000000" pitchFamily="50" charset="-128"/>
                <a:ea typeface="Yu Gothic UI" panose="020B0500000000000000" pitchFamily="50" charset="-128"/>
                <a:cs typeface="Arial" panose="020B0604020202020204" pitchFamily="34" charset="0"/>
                <a:sym typeface="Yu Gothic UI" panose="020B0500000000000000" pitchFamily="50" charset="-128"/>
              </a:rPr>
              <a:t>③</a:t>
            </a:r>
            <a:r>
              <a:rPr lang="en-US" altLang="ja-JP" sz="1200">
                <a:solidFill>
                  <a:schemeClr val="accent1"/>
                </a:solidFill>
                <a:latin typeface="Yu Gothic UI" panose="020B0500000000000000" pitchFamily="50" charset="-128"/>
                <a:ea typeface="Yu Gothic UI" panose="020B0500000000000000" pitchFamily="50" charset="-128"/>
                <a:cs typeface="Arial" panose="020B0604020202020204" pitchFamily="34" charset="0"/>
                <a:sym typeface="Yu Gothic UI" panose="020B0500000000000000" pitchFamily="50" charset="-128"/>
              </a:rPr>
              <a:t> XXX</a:t>
            </a:r>
            <a:endParaRPr lang="ja-JP" altLang="en-US" sz="1200">
              <a:solidFill>
                <a:schemeClr val="accent1"/>
              </a:solidFill>
              <a:latin typeface="Yu Gothic UI" panose="020B0500000000000000" pitchFamily="50" charset="-128"/>
              <a:ea typeface="Yu Gothic UI" panose="020B0500000000000000" pitchFamily="50" charset="-128"/>
              <a:cs typeface="Arial" panose="020B0604020202020204" pitchFamily="34" charset="0"/>
              <a:sym typeface="Yu Gothic UI" panose="020B0500000000000000" pitchFamily="50" charset="-128"/>
            </a:endParaRPr>
          </a:p>
        </p:txBody>
      </p:sp>
      <p:cxnSp>
        <p:nvCxnSpPr>
          <p:cNvPr id="9" name="直線矢印コネクタ 8">
            <a:extLst>
              <a:ext uri="{FF2B5EF4-FFF2-40B4-BE49-F238E27FC236}">
                <a16:creationId xmlns:a16="http://schemas.microsoft.com/office/drawing/2014/main" id="{C4604F3B-C7FD-8C93-1BEC-679E90CACC96}"/>
              </a:ext>
            </a:extLst>
          </p:cNvPr>
          <p:cNvCxnSpPr>
            <a:cxnSpLocks/>
          </p:cNvCxnSpPr>
          <p:nvPr/>
        </p:nvCxnSpPr>
        <p:spPr>
          <a:xfrm>
            <a:off x="2964370" y="5469216"/>
            <a:ext cx="1829811" cy="0"/>
          </a:xfrm>
          <a:prstGeom prst="straightConnector1">
            <a:avLst/>
          </a:prstGeom>
          <a:ln w="9525" cap="rnd">
            <a:solidFill>
              <a:schemeClr val="tx1">
                <a:lumMod val="60000"/>
                <a:lumOff val="40000"/>
              </a:schemeClr>
            </a:solidFill>
            <a:prstDash val="solid"/>
            <a:round/>
            <a:headEnd type="triangle"/>
            <a:tailEnd type="triangle"/>
          </a:ln>
        </p:spPr>
        <p:style>
          <a:lnRef idx="1">
            <a:schemeClr val="accent1"/>
          </a:lnRef>
          <a:fillRef idx="0">
            <a:schemeClr val="accent1"/>
          </a:fillRef>
          <a:effectRef idx="0">
            <a:schemeClr val="accent1"/>
          </a:effectRef>
          <a:fontRef idx="minor">
            <a:schemeClr val="tx1"/>
          </a:fontRef>
        </p:style>
      </p:cxnSp>
      <p:sp>
        <p:nvSpPr>
          <p:cNvPr id="10" name="正方形/長方形 9">
            <a:extLst>
              <a:ext uri="{FF2B5EF4-FFF2-40B4-BE49-F238E27FC236}">
                <a16:creationId xmlns:a16="http://schemas.microsoft.com/office/drawing/2014/main" id="{376AABBF-494A-C75D-22F5-5F28F2300FED}"/>
              </a:ext>
            </a:extLst>
          </p:cNvPr>
          <p:cNvSpPr/>
          <p:nvPr/>
        </p:nvSpPr>
        <p:spPr>
          <a:xfrm>
            <a:off x="2964371" y="2206120"/>
            <a:ext cx="1829810" cy="3059761"/>
          </a:xfrm>
          <a:prstGeom prst="rect">
            <a:avLst/>
          </a:prstGeom>
          <a:solidFill>
            <a:schemeClr val="bg1">
              <a:lumMod val="85000"/>
              <a:alpha val="30196"/>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endParaRPr kumimoji="1" lang="ja-JP" altLang="en-US" sz="1200">
              <a:solidFill>
                <a:srgbClr val="575757"/>
              </a:solidFill>
              <a:latin typeface="Yu Gothic UI" panose="020B0500000000000000" pitchFamily="50" charset="-128"/>
              <a:ea typeface="Yu Gothic UI" panose="020B0500000000000000" pitchFamily="50" charset="-128"/>
              <a:sym typeface="Yu Gothic UI" panose="020B0500000000000000" pitchFamily="50" charset="-128"/>
            </a:endParaRPr>
          </a:p>
        </p:txBody>
      </p:sp>
      <p:cxnSp>
        <p:nvCxnSpPr>
          <p:cNvPr id="11" name="直線コネクタ 135">
            <a:extLst>
              <a:ext uri="{FF2B5EF4-FFF2-40B4-BE49-F238E27FC236}">
                <a16:creationId xmlns:a16="http://schemas.microsoft.com/office/drawing/2014/main" id="{1DEE8E93-E4FD-F16C-331A-705823F51792}"/>
              </a:ext>
            </a:extLst>
          </p:cNvPr>
          <p:cNvCxnSpPr>
            <a:cxnSpLocks/>
          </p:cNvCxnSpPr>
          <p:nvPr/>
        </p:nvCxnSpPr>
        <p:spPr>
          <a:xfrm>
            <a:off x="2359154" y="2586382"/>
            <a:ext cx="0" cy="2679499"/>
          </a:xfrm>
          <a:prstGeom prst="line">
            <a:avLst/>
          </a:prstGeom>
          <a:ln w="9525" cap="rnd" cmpd="sng" algn="ctr">
            <a:solidFill>
              <a:srgbClr val="E2E2E2"/>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2" name="直線コネクタ 136">
            <a:extLst>
              <a:ext uri="{FF2B5EF4-FFF2-40B4-BE49-F238E27FC236}">
                <a16:creationId xmlns:a16="http://schemas.microsoft.com/office/drawing/2014/main" id="{0770798E-44F4-16A8-3203-8DA30D3FA5F5}"/>
              </a:ext>
            </a:extLst>
          </p:cNvPr>
          <p:cNvCxnSpPr>
            <a:cxnSpLocks/>
          </p:cNvCxnSpPr>
          <p:nvPr/>
        </p:nvCxnSpPr>
        <p:spPr>
          <a:xfrm>
            <a:off x="3222822" y="2586382"/>
            <a:ext cx="0" cy="2679499"/>
          </a:xfrm>
          <a:prstGeom prst="line">
            <a:avLst/>
          </a:prstGeom>
          <a:ln w="9525" cap="rnd" cmpd="sng" algn="ctr">
            <a:solidFill>
              <a:srgbClr val="E2E2E2"/>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3" name="直線コネクタ 139">
            <a:extLst>
              <a:ext uri="{FF2B5EF4-FFF2-40B4-BE49-F238E27FC236}">
                <a16:creationId xmlns:a16="http://schemas.microsoft.com/office/drawing/2014/main" id="{DA1E2FD2-8F71-C2BA-D69F-902066FA26EE}"/>
              </a:ext>
            </a:extLst>
          </p:cNvPr>
          <p:cNvCxnSpPr>
            <a:cxnSpLocks/>
          </p:cNvCxnSpPr>
          <p:nvPr/>
        </p:nvCxnSpPr>
        <p:spPr>
          <a:xfrm>
            <a:off x="4086490" y="2586382"/>
            <a:ext cx="0" cy="2679499"/>
          </a:xfrm>
          <a:prstGeom prst="line">
            <a:avLst/>
          </a:prstGeom>
          <a:ln w="9525" cap="rnd" cmpd="sng" algn="ctr">
            <a:solidFill>
              <a:srgbClr val="E2E2E2"/>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4" name="直線コネクタ 140">
            <a:extLst>
              <a:ext uri="{FF2B5EF4-FFF2-40B4-BE49-F238E27FC236}">
                <a16:creationId xmlns:a16="http://schemas.microsoft.com/office/drawing/2014/main" id="{BE894C3B-EF60-30BA-2840-5165FE5DBCDF}"/>
              </a:ext>
            </a:extLst>
          </p:cNvPr>
          <p:cNvCxnSpPr>
            <a:cxnSpLocks/>
          </p:cNvCxnSpPr>
          <p:nvPr/>
        </p:nvCxnSpPr>
        <p:spPr>
          <a:xfrm>
            <a:off x="4950158" y="2586382"/>
            <a:ext cx="0" cy="2679499"/>
          </a:xfrm>
          <a:prstGeom prst="line">
            <a:avLst/>
          </a:prstGeom>
          <a:ln w="9525" cap="rnd" cmpd="sng" algn="ctr">
            <a:solidFill>
              <a:srgbClr val="E2E2E2"/>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5" name="TextBox 50">
            <a:extLst>
              <a:ext uri="{FF2B5EF4-FFF2-40B4-BE49-F238E27FC236}">
                <a16:creationId xmlns:a16="http://schemas.microsoft.com/office/drawing/2014/main" id="{C2F877A1-EFF9-0B9E-F4A8-67B44FC215D1}"/>
              </a:ext>
            </a:extLst>
          </p:cNvPr>
          <p:cNvSpPr txBox="1"/>
          <p:nvPr/>
        </p:nvSpPr>
        <p:spPr>
          <a:xfrm>
            <a:off x="2270600" y="1882683"/>
            <a:ext cx="6799692" cy="41118"/>
          </a:xfrm>
          <a:prstGeom prst="rect">
            <a:avLst/>
          </a:prstGeom>
          <a:noFill/>
          <a:ln w="9525" cap="rnd" cmpd="sng" algn="ctr">
            <a:noFill/>
            <a:prstDash val="solid"/>
            <a:round/>
            <a:headEnd type="none" w="med" len="med"/>
            <a:tailEnd type="none" w="med" len="med"/>
          </a:ln>
          <a:extLst>
            <a:ext uri="{91240B29-F687-4F45-9708-019B960494DF}">
              <a14:hiddenLine xmlns:a14="http://schemas.microsoft.com/office/drawing/2010/main" w="9525" cap="rnd" cmpd="sng" algn="ctr">
                <a:solidFill>
                  <a:srgbClr val="E71C57"/>
                </a:solidFill>
                <a:prstDash val="solid"/>
                <a:round/>
                <a:headEnd type="none" w="med" len="med"/>
                <a:tailEnd type="none" w="med" len="med"/>
              </a14:hiddenLine>
            </a:ext>
          </a:extLst>
        </p:spPr>
        <p:txBody>
          <a:bodyPr wrap="square" lIns="0" tIns="0" rIns="0" bIns="216000" rtlCol="0" anchor="b" anchorCtr="0">
            <a:noAutofit/>
          </a:bodyPr>
          <a:lstStyle>
            <a:defPPr>
              <a:defRPr lang="en-US"/>
            </a:defPPr>
            <a:lvl1pPr>
              <a:defRPr>
                <a:solidFill>
                  <a:schemeClr val="tx1"/>
                </a:solidFill>
              </a:defRPr>
            </a:lvl1pPr>
            <a:lvl2pPr>
              <a:defRPr>
                <a:solidFill>
                  <a:schemeClr val="tx1"/>
                </a:solidFill>
              </a:defRPr>
            </a:lvl2pPr>
            <a:lvl3pPr>
              <a:defRPr>
                <a:solidFill>
                  <a:schemeClr val="tx1"/>
                </a:solidFill>
              </a:defRPr>
            </a:lvl3pPr>
            <a:lvl4pPr marL="0" lvl="3">
              <a:defRPr sz="1600">
                <a:solidFill>
                  <a:schemeClr val="tx2"/>
                </a:solidFill>
                <a:latin typeface="Trebuchet MS" panose="020B0603020202020204" pitchFamily="34" charset="0"/>
                <a:ea typeface="Meiryo UI" panose="020B0604030504040204" pitchFamily="50" charset="-128"/>
                <a:cs typeface="Meiryo UI" panose="020B0604030504040204" pitchFamily="50" charset="-128"/>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r>
              <a:rPr lang="ja-JP" altLang="en-US" sz="1200">
                <a:latin typeface="Yu Gothic UI" panose="020B0500000000000000" pitchFamily="50" charset="-128"/>
                <a:ea typeface="Yu Gothic UI" panose="020B0500000000000000" pitchFamily="50" charset="-128"/>
                <a:sym typeface="Yu Gothic UI" panose="020B0500000000000000" pitchFamily="50" charset="-128"/>
              </a:rPr>
              <a:t>実施スケジュール</a:t>
            </a:r>
            <a:endParaRPr lang="en-US" sz="1200">
              <a:latin typeface="Yu Gothic UI" panose="020B0500000000000000" pitchFamily="50" charset="-128"/>
              <a:ea typeface="Yu Gothic UI" panose="020B0500000000000000" pitchFamily="50" charset="-128"/>
              <a:sym typeface="Yu Gothic UI" panose="020B0500000000000000" pitchFamily="50" charset="-128"/>
            </a:endParaRPr>
          </a:p>
        </p:txBody>
      </p:sp>
      <p:cxnSp>
        <p:nvCxnSpPr>
          <p:cNvPr id="16" name="Straight Connector 51">
            <a:extLst>
              <a:ext uri="{FF2B5EF4-FFF2-40B4-BE49-F238E27FC236}">
                <a16:creationId xmlns:a16="http://schemas.microsoft.com/office/drawing/2014/main" id="{9C02320B-74DA-53DA-A050-5BE6444FC83D}"/>
              </a:ext>
            </a:extLst>
          </p:cNvPr>
          <p:cNvCxnSpPr/>
          <p:nvPr/>
        </p:nvCxnSpPr>
        <p:spPr>
          <a:xfrm>
            <a:off x="2270600" y="1931421"/>
            <a:ext cx="6799692"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17" name="直線コネクタ 128">
            <a:extLst>
              <a:ext uri="{FF2B5EF4-FFF2-40B4-BE49-F238E27FC236}">
                <a16:creationId xmlns:a16="http://schemas.microsoft.com/office/drawing/2014/main" id="{7DBABB7B-399A-A603-B4D0-571693DFBE67}"/>
              </a:ext>
            </a:extLst>
          </p:cNvPr>
          <p:cNvCxnSpPr>
            <a:cxnSpLocks/>
          </p:cNvCxnSpPr>
          <p:nvPr/>
        </p:nvCxnSpPr>
        <p:spPr>
          <a:xfrm flipH="1">
            <a:off x="2359154" y="1967897"/>
            <a:ext cx="0" cy="14400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18" name="直線コネクタ 127">
            <a:extLst>
              <a:ext uri="{FF2B5EF4-FFF2-40B4-BE49-F238E27FC236}">
                <a16:creationId xmlns:a16="http://schemas.microsoft.com/office/drawing/2014/main" id="{99094F23-423D-95D5-5B07-BDF58A3A3479}"/>
              </a:ext>
            </a:extLst>
          </p:cNvPr>
          <p:cNvCxnSpPr>
            <a:cxnSpLocks/>
          </p:cNvCxnSpPr>
          <p:nvPr/>
        </p:nvCxnSpPr>
        <p:spPr>
          <a:xfrm flipH="1">
            <a:off x="3220877" y="1967897"/>
            <a:ext cx="0" cy="14400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19" name="直線コネクタ 128">
            <a:extLst>
              <a:ext uri="{FF2B5EF4-FFF2-40B4-BE49-F238E27FC236}">
                <a16:creationId xmlns:a16="http://schemas.microsoft.com/office/drawing/2014/main" id="{5ADB5130-93B8-AF75-BF11-2640AF01D942}"/>
              </a:ext>
            </a:extLst>
          </p:cNvPr>
          <p:cNvCxnSpPr>
            <a:cxnSpLocks/>
          </p:cNvCxnSpPr>
          <p:nvPr/>
        </p:nvCxnSpPr>
        <p:spPr>
          <a:xfrm flipH="1">
            <a:off x="4082599" y="1967897"/>
            <a:ext cx="0" cy="14400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20" name="直線コネクタ 127">
            <a:extLst>
              <a:ext uri="{FF2B5EF4-FFF2-40B4-BE49-F238E27FC236}">
                <a16:creationId xmlns:a16="http://schemas.microsoft.com/office/drawing/2014/main" id="{2A66906B-EBCC-041D-65C5-24B0224F63DA}"/>
              </a:ext>
            </a:extLst>
          </p:cNvPr>
          <p:cNvCxnSpPr>
            <a:cxnSpLocks/>
          </p:cNvCxnSpPr>
          <p:nvPr/>
        </p:nvCxnSpPr>
        <p:spPr>
          <a:xfrm flipH="1">
            <a:off x="4944322" y="1967897"/>
            <a:ext cx="0" cy="14400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21" name="直線コネクタ 128">
            <a:extLst>
              <a:ext uri="{FF2B5EF4-FFF2-40B4-BE49-F238E27FC236}">
                <a16:creationId xmlns:a16="http://schemas.microsoft.com/office/drawing/2014/main" id="{1D8F2863-B2A8-6E65-5766-EC0EAC506920}"/>
              </a:ext>
            </a:extLst>
          </p:cNvPr>
          <p:cNvCxnSpPr>
            <a:cxnSpLocks/>
          </p:cNvCxnSpPr>
          <p:nvPr/>
        </p:nvCxnSpPr>
        <p:spPr>
          <a:xfrm flipH="1">
            <a:off x="5806044" y="1967897"/>
            <a:ext cx="0" cy="14400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22" name="直線コネクタ 135">
            <a:extLst>
              <a:ext uri="{FF2B5EF4-FFF2-40B4-BE49-F238E27FC236}">
                <a16:creationId xmlns:a16="http://schemas.microsoft.com/office/drawing/2014/main" id="{803D8B3A-B746-210E-C85D-1EB89EA42FF0}"/>
              </a:ext>
            </a:extLst>
          </p:cNvPr>
          <p:cNvCxnSpPr>
            <a:cxnSpLocks/>
          </p:cNvCxnSpPr>
          <p:nvPr/>
        </p:nvCxnSpPr>
        <p:spPr>
          <a:xfrm>
            <a:off x="5813825" y="2586382"/>
            <a:ext cx="0" cy="2679499"/>
          </a:xfrm>
          <a:prstGeom prst="line">
            <a:avLst/>
          </a:prstGeom>
          <a:ln w="9525" cap="rnd" cmpd="sng" algn="ctr">
            <a:solidFill>
              <a:srgbClr val="E2E2E2"/>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3" name="直線コネクタ 136">
            <a:extLst>
              <a:ext uri="{FF2B5EF4-FFF2-40B4-BE49-F238E27FC236}">
                <a16:creationId xmlns:a16="http://schemas.microsoft.com/office/drawing/2014/main" id="{D8946B42-0E7A-968C-F5E4-CA39094F2525}"/>
              </a:ext>
            </a:extLst>
          </p:cNvPr>
          <p:cNvCxnSpPr>
            <a:cxnSpLocks/>
          </p:cNvCxnSpPr>
          <p:nvPr/>
        </p:nvCxnSpPr>
        <p:spPr>
          <a:xfrm>
            <a:off x="6690310" y="2586382"/>
            <a:ext cx="0" cy="2679499"/>
          </a:xfrm>
          <a:prstGeom prst="line">
            <a:avLst/>
          </a:prstGeom>
          <a:ln w="9525" cap="rnd" cmpd="sng" algn="ctr">
            <a:solidFill>
              <a:srgbClr val="E2E2E2"/>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4" name="直線コネクタ 139">
            <a:extLst>
              <a:ext uri="{FF2B5EF4-FFF2-40B4-BE49-F238E27FC236}">
                <a16:creationId xmlns:a16="http://schemas.microsoft.com/office/drawing/2014/main" id="{FCDFEDF1-850C-BDD9-5396-565D2FF4A87D}"/>
              </a:ext>
            </a:extLst>
          </p:cNvPr>
          <p:cNvCxnSpPr>
            <a:cxnSpLocks/>
          </p:cNvCxnSpPr>
          <p:nvPr/>
        </p:nvCxnSpPr>
        <p:spPr>
          <a:xfrm>
            <a:off x="7575396" y="2586382"/>
            <a:ext cx="0" cy="2679499"/>
          </a:xfrm>
          <a:prstGeom prst="line">
            <a:avLst/>
          </a:prstGeom>
          <a:ln w="9525" cap="rnd" cmpd="sng" algn="ctr">
            <a:solidFill>
              <a:srgbClr val="E2E2E2"/>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5" name="直線矢印コネクタ 158">
            <a:extLst>
              <a:ext uri="{FF2B5EF4-FFF2-40B4-BE49-F238E27FC236}">
                <a16:creationId xmlns:a16="http://schemas.microsoft.com/office/drawing/2014/main" id="{A1EB4842-03EC-7520-001B-7350F27A0CAC}"/>
              </a:ext>
            </a:extLst>
          </p:cNvPr>
          <p:cNvCxnSpPr>
            <a:cxnSpLocks/>
          </p:cNvCxnSpPr>
          <p:nvPr/>
        </p:nvCxnSpPr>
        <p:spPr>
          <a:xfrm>
            <a:off x="2379927" y="2932385"/>
            <a:ext cx="1601984" cy="0"/>
          </a:xfrm>
          <a:prstGeom prst="straightConnector1">
            <a:avLst/>
          </a:prstGeom>
          <a:ln w="25400" cap="rnd">
            <a:solidFill>
              <a:schemeClr val="tx1">
                <a:lumMod val="60000"/>
                <a:lumOff val="40000"/>
              </a:schemeClr>
            </a:solidFill>
            <a:prstDash val="solid"/>
            <a:round/>
            <a:headEnd type="none"/>
            <a:tailEnd type="arrow"/>
          </a:ln>
        </p:spPr>
        <p:style>
          <a:lnRef idx="1">
            <a:schemeClr val="accent1"/>
          </a:lnRef>
          <a:fillRef idx="0">
            <a:schemeClr val="accent1"/>
          </a:fillRef>
          <a:effectRef idx="0">
            <a:schemeClr val="accent1"/>
          </a:effectRef>
          <a:fontRef idx="minor">
            <a:schemeClr val="tx1"/>
          </a:fontRef>
        </p:style>
      </p:cxnSp>
      <p:cxnSp>
        <p:nvCxnSpPr>
          <p:cNvPr id="26" name="直線矢印コネクタ 158">
            <a:extLst>
              <a:ext uri="{FF2B5EF4-FFF2-40B4-BE49-F238E27FC236}">
                <a16:creationId xmlns:a16="http://schemas.microsoft.com/office/drawing/2014/main" id="{6F1B69A4-C18D-6964-BAA9-560778BA404B}"/>
              </a:ext>
            </a:extLst>
          </p:cNvPr>
          <p:cNvCxnSpPr>
            <a:cxnSpLocks/>
          </p:cNvCxnSpPr>
          <p:nvPr/>
        </p:nvCxnSpPr>
        <p:spPr>
          <a:xfrm>
            <a:off x="4137889" y="2932385"/>
            <a:ext cx="3360504" cy="0"/>
          </a:xfrm>
          <a:prstGeom prst="straightConnector1">
            <a:avLst/>
          </a:prstGeom>
          <a:ln w="25400" cap="rnd">
            <a:solidFill>
              <a:schemeClr val="tx1">
                <a:lumMod val="60000"/>
                <a:lumOff val="40000"/>
              </a:schemeClr>
            </a:solidFill>
            <a:prstDash val="solid"/>
            <a:round/>
            <a:headEnd type="none"/>
            <a:tailEnd type="arrow"/>
          </a:ln>
        </p:spPr>
        <p:style>
          <a:lnRef idx="1">
            <a:schemeClr val="accent1"/>
          </a:lnRef>
          <a:fillRef idx="0">
            <a:schemeClr val="accent1"/>
          </a:fillRef>
          <a:effectRef idx="0">
            <a:schemeClr val="accent1"/>
          </a:effectRef>
          <a:fontRef idx="minor">
            <a:schemeClr val="tx1"/>
          </a:fontRef>
        </p:style>
      </p:cxnSp>
      <p:cxnSp>
        <p:nvCxnSpPr>
          <p:cNvPr id="27" name="直線矢印コネクタ 158">
            <a:extLst>
              <a:ext uri="{FF2B5EF4-FFF2-40B4-BE49-F238E27FC236}">
                <a16:creationId xmlns:a16="http://schemas.microsoft.com/office/drawing/2014/main" id="{C13A3B28-55C3-C1FB-FD5C-3ACA880B965F}"/>
              </a:ext>
            </a:extLst>
          </p:cNvPr>
          <p:cNvCxnSpPr>
            <a:cxnSpLocks/>
          </p:cNvCxnSpPr>
          <p:nvPr/>
        </p:nvCxnSpPr>
        <p:spPr>
          <a:xfrm>
            <a:off x="7633937" y="2932385"/>
            <a:ext cx="1382940" cy="0"/>
          </a:xfrm>
          <a:prstGeom prst="straightConnector1">
            <a:avLst/>
          </a:prstGeom>
          <a:ln w="25400" cap="rnd">
            <a:solidFill>
              <a:schemeClr val="tx1">
                <a:lumMod val="60000"/>
                <a:lumOff val="40000"/>
              </a:schemeClr>
            </a:solidFill>
            <a:prstDash val="solid"/>
            <a:round/>
            <a:headEnd type="none"/>
            <a:tailEnd type="arrow"/>
          </a:ln>
        </p:spPr>
        <p:style>
          <a:lnRef idx="1">
            <a:schemeClr val="accent1"/>
          </a:lnRef>
          <a:fillRef idx="0">
            <a:schemeClr val="accent1"/>
          </a:fillRef>
          <a:effectRef idx="0">
            <a:schemeClr val="accent1"/>
          </a:effectRef>
          <a:fontRef idx="minor">
            <a:schemeClr val="tx1"/>
          </a:fontRef>
        </p:style>
      </p:cxnSp>
      <p:cxnSp>
        <p:nvCxnSpPr>
          <p:cNvPr id="28" name="直線矢印コネクタ 158">
            <a:extLst>
              <a:ext uri="{FF2B5EF4-FFF2-40B4-BE49-F238E27FC236}">
                <a16:creationId xmlns:a16="http://schemas.microsoft.com/office/drawing/2014/main" id="{42420261-19B3-6982-1FD7-4ACEC0A01A49}"/>
              </a:ext>
            </a:extLst>
          </p:cNvPr>
          <p:cNvCxnSpPr>
            <a:cxnSpLocks/>
          </p:cNvCxnSpPr>
          <p:nvPr/>
        </p:nvCxnSpPr>
        <p:spPr>
          <a:xfrm>
            <a:off x="2379927" y="4694436"/>
            <a:ext cx="2130852" cy="0"/>
          </a:xfrm>
          <a:prstGeom prst="straightConnector1">
            <a:avLst/>
          </a:prstGeom>
          <a:ln w="25400" cap="rnd">
            <a:solidFill>
              <a:schemeClr val="tx1">
                <a:lumMod val="60000"/>
                <a:lumOff val="40000"/>
              </a:schemeClr>
            </a:solidFill>
            <a:prstDash val="solid"/>
            <a:round/>
            <a:headEnd type="none"/>
            <a:tailEnd type="arrow"/>
          </a:ln>
        </p:spPr>
        <p:style>
          <a:lnRef idx="1">
            <a:schemeClr val="accent1"/>
          </a:lnRef>
          <a:fillRef idx="0">
            <a:schemeClr val="accent1"/>
          </a:fillRef>
          <a:effectRef idx="0">
            <a:schemeClr val="accent1"/>
          </a:effectRef>
          <a:fontRef idx="minor">
            <a:schemeClr val="tx1"/>
          </a:fontRef>
        </p:style>
      </p:cxnSp>
      <p:cxnSp>
        <p:nvCxnSpPr>
          <p:cNvPr id="29" name="直線矢印コネクタ 158">
            <a:extLst>
              <a:ext uri="{FF2B5EF4-FFF2-40B4-BE49-F238E27FC236}">
                <a16:creationId xmlns:a16="http://schemas.microsoft.com/office/drawing/2014/main" id="{F030708B-7273-25CF-0AAE-6725A43A3699}"/>
              </a:ext>
            </a:extLst>
          </p:cNvPr>
          <p:cNvCxnSpPr>
            <a:cxnSpLocks/>
          </p:cNvCxnSpPr>
          <p:nvPr/>
        </p:nvCxnSpPr>
        <p:spPr>
          <a:xfrm>
            <a:off x="4578172" y="4694436"/>
            <a:ext cx="2012218" cy="0"/>
          </a:xfrm>
          <a:prstGeom prst="straightConnector1">
            <a:avLst/>
          </a:prstGeom>
          <a:ln w="25400" cap="rnd">
            <a:solidFill>
              <a:schemeClr val="tx1">
                <a:lumMod val="60000"/>
                <a:lumOff val="40000"/>
              </a:schemeClr>
            </a:solidFill>
            <a:prstDash val="solid"/>
            <a:round/>
            <a:headEnd type="none"/>
            <a:tailEnd type="arrow"/>
          </a:ln>
        </p:spPr>
        <p:style>
          <a:lnRef idx="1">
            <a:schemeClr val="accent1"/>
          </a:lnRef>
          <a:fillRef idx="0">
            <a:schemeClr val="accent1"/>
          </a:fillRef>
          <a:effectRef idx="0">
            <a:schemeClr val="accent1"/>
          </a:effectRef>
          <a:fontRef idx="minor">
            <a:schemeClr val="tx1"/>
          </a:fontRef>
        </p:style>
      </p:cxnSp>
      <p:cxnSp>
        <p:nvCxnSpPr>
          <p:cNvPr id="30" name="直線矢印コネクタ 158">
            <a:extLst>
              <a:ext uri="{FF2B5EF4-FFF2-40B4-BE49-F238E27FC236}">
                <a16:creationId xmlns:a16="http://schemas.microsoft.com/office/drawing/2014/main" id="{41678543-B97F-B5EA-0B2F-FCF0E4B68003}"/>
              </a:ext>
            </a:extLst>
          </p:cNvPr>
          <p:cNvCxnSpPr>
            <a:cxnSpLocks/>
          </p:cNvCxnSpPr>
          <p:nvPr/>
        </p:nvCxnSpPr>
        <p:spPr>
          <a:xfrm>
            <a:off x="6747058" y="4694436"/>
            <a:ext cx="2269820" cy="0"/>
          </a:xfrm>
          <a:prstGeom prst="straightConnector1">
            <a:avLst/>
          </a:prstGeom>
          <a:ln w="25400" cap="rnd">
            <a:solidFill>
              <a:schemeClr val="tx1">
                <a:lumMod val="60000"/>
                <a:lumOff val="40000"/>
              </a:schemeClr>
            </a:solidFill>
            <a:prstDash val="solid"/>
            <a:round/>
            <a:headEnd type="none"/>
            <a:tailEnd type="arrow"/>
          </a:ln>
        </p:spPr>
        <p:style>
          <a:lnRef idx="1">
            <a:schemeClr val="accent1"/>
          </a:lnRef>
          <a:fillRef idx="0">
            <a:schemeClr val="accent1"/>
          </a:fillRef>
          <a:effectRef idx="0">
            <a:schemeClr val="accent1"/>
          </a:effectRef>
          <a:fontRef idx="minor">
            <a:schemeClr val="tx1"/>
          </a:fontRef>
        </p:style>
      </p:cxnSp>
      <p:cxnSp>
        <p:nvCxnSpPr>
          <p:cNvPr id="31" name="直線矢印コネクタ 158">
            <a:extLst>
              <a:ext uri="{FF2B5EF4-FFF2-40B4-BE49-F238E27FC236}">
                <a16:creationId xmlns:a16="http://schemas.microsoft.com/office/drawing/2014/main" id="{C6837E7F-2EAB-DD10-2C19-74AB5739E052}"/>
              </a:ext>
            </a:extLst>
          </p:cNvPr>
          <p:cNvCxnSpPr>
            <a:cxnSpLocks/>
          </p:cNvCxnSpPr>
          <p:nvPr/>
        </p:nvCxnSpPr>
        <p:spPr>
          <a:xfrm>
            <a:off x="2438091" y="3836595"/>
            <a:ext cx="1592982" cy="0"/>
          </a:xfrm>
          <a:prstGeom prst="straightConnector1">
            <a:avLst/>
          </a:prstGeom>
          <a:ln w="25400" cap="rnd">
            <a:solidFill>
              <a:schemeClr val="tx1">
                <a:lumMod val="60000"/>
                <a:lumOff val="40000"/>
              </a:schemeClr>
            </a:solidFill>
            <a:prstDash val="solid"/>
            <a:round/>
            <a:headEnd type="none"/>
            <a:tailEnd type="arrow"/>
          </a:ln>
        </p:spPr>
        <p:style>
          <a:lnRef idx="1">
            <a:schemeClr val="accent1"/>
          </a:lnRef>
          <a:fillRef idx="0">
            <a:schemeClr val="accent1"/>
          </a:fillRef>
          <a:effectRef idx="0">
            <a:schemeClr val="accent1"/>
          </a:effectRef>
          <a:fontRef idx="minor">
            <a:schemeClr val="tx1"/>
          </a:fontRef>
        </p:style>
      </p:cxnSp>
      <p:cxnSp>
        <p:nvCxnSpPr>
          <p:cNvPr id="32" name="直線矢印コネクタ 158">
            <a:extLst>
              <a:ext uri="{FF2B5EF4-FFF2-40B4-BE49-F238E27FC236}">
                <a16:creationId xmlns:a16="http://schemas.microsoft.com/office/drawing/2014/main" id="{FB8D3017-7CDD-40B6-7DFA-C303D1D0EAE3}"/>
              </a:ext>
            </a:extLst>
          </p:cNvPr>
          <p:cNvCxnSpPr>
            <a:cxnSpLocks/>
          </p:cNvCxnSpPr>
          <p:nvPr/>
        </p:nvCxnSpPr>
        <p:spPr>
          <a:xfrm>
            <a:off x="4137889" y="3836595"/>
            <a:ext cx="2436614" cy="0"/>
          </a:xfrm>
          <a:prstGeom prst="straightConnector1">
            <a:avLst/>
          </a:prstGeom>
          <a:ln w="25400" cap="rnd">
            <a:solidFill>
              <a:schemeClr val="tx1">
                <a:lumMod val="60000"/>
                <a:lumOff val="40000"/>
              </a:schemeClr>
            </a:solidFill>
            <a:prstDash val="solid"/>
            <a:round/>
            <a:headEnd type="none"/>
            <a:tailEnd type="arrow"/>
          </a:ln>
        </p:spPr>
        <p:style>
          <a:lnRef idx="1">
            <a:schemeClr val="accent1"/>
          </a:lnRef>
          <a:fillRef idx="0">
            <a:schemeClr val="accent1"/>
          </a:fillRef>
          <a:effectRef idx="0">
            <a:schemeClr val="accent1"/>
          </a:effectRef>
          <a:fontRef idx="minor">
            <a:schemeClr val="tx1"/>
          </a:fontRef>
        </p:style>
      </p:cxnSp>
      <p:sp>
        <p:nvSpPr>
          <p:cNvPr id="33" name="テキスト ボックス 216">
            <a:extLst>
              <a:ext uri="{FF2B5EF4-FFF2-40B4-BE49-F238E27FC236}">
                <a16:creationId xmlns:a16="http://schemas.microsoft.com/office/drawing/2014/main" id="{D927FF4C-057E-DE11-A086-343817070F8A}"/>
              </a:ext>
            </a:extLst>
          </p:cNvPr>
          <p:cNvSpPr txBox="1"/>
          <p:nvPr/>
        </p:nvSpPr>
        <p:spPr>
          <a:xfrm>
            <a:off x="2270600" y="1752978"/>
            <a:ext cx="588376" cy="206284"/>
          </a:xfrm>
          <a:prstGeom prst="rect">
            <a:avLst/>
          </a:prstGeom>
          <a:no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en-US" altLang="ja-JP" sz="1200" dirty="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2026</a:t>
            </a:r>
            <a:r>
              <a:rPr kumimoji="1" lang="ja-JP" altLang="en-US" sz="1200" dirty="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年</a:t>
            </a:r>
            <a:endParaRPr kumimoji="1" lang="en-US" sz="1200" dirty="0">
              <a:solidFill>
                <a:srgbClr val="575757"/>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34" name="テキスト ボックス 216">
            <a:extLst>
              <a:ext uri="{FF2B5EF4-FFF2-40B4-BE49-F238E27FC236}">
                <a16:creationId xmlns:a16="http://schemas.microsoft.com/office/drawing/2014/main" id="{B85CAD96-E769-2498-8A40-1CA4FB346AAA}"/>
              </a:ext>
            </a:extLst>
          </p:cNvPr>
          <p:cNvSpPr txBox="1"/>
          <p:nvPr/>
        </p:nvSpPr>
        <p:spPr>
          <a:xfrm>
            <a:off x="3156406" y="1752978"/>
            <a:ext cx="588376" cy="206284"/>
          </a:xfrm>
          <a:prstGeom prst="rect">
            <a:avLst/>
          </a:prstGeom>
          <a:no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en-US" altLang="ja-JP" sz="120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2027</a:t>
            </a:r>
            <a:r>
              <a:rPr kumimoji="1" lang="ja-JP" altLang="en-US" sz="120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年</a:t>
            </a:r>
            <a:endParaRPr kumimoji="1" lang="en-US" sz="1200">
              <a:solidFill>
                <a:srgbClr val="575757"/>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35" name="テキスト ボックス 216">
            <a:extLst>
              <a:ext uri="{FF2B5EF4-FFF2-40B4-BE49-F238E27FC236}">
                <a16:creationId xmlns:a16="http://schemas.microsoft.com/office/drawing/2014/main" id="{051544E0-6426-9696-5B7A-60C467E42D47}"/>
              </a:ext>
            </a:extLst>
          </p:cNvPr>
          <p:cNvSpPr txBox="1"/>
          <p:nvPr/>
        </p:nvSpPr>
        <p:spPr>
          <a:xfrm>
            <a:off x="4042213" y="1752978"/>
            <a:ext cx="588376" cy="206284"/>
          </a:xfrm>
          <a:prstGeom prst="rect">
            <a:avLst/>
          </a:prstGeom>
          <a:no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en-US" altLang="ja-JP" sz="120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2028</a:t>
            </a:r>
            <a:r>
              <a:rPr kumimoji="1" lang="ja-JP" altLang="en-US" sz="120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年</a:t>
            </a:r>
            <a:endParaRPr kumimoji="1" lang="en-US" sz="1200">
              <a:solidFill>
                <a:srgbClr val="575757"/>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36" name="テキスト ボックス 216">
            <a:extLst>
              <a:ext uri="{FF2B5EF4-FFF2-40B4-BE49-F238E27FC236}">
                <a16:creationId xmlns:a16="http://schemas.microsoft.com/office/drawing/2014/main" id="{5AB85B30-F82E-7004-D00F-D5AFDF6E3C82}"/>
              </a:ext>
            </a:extLst>
          </p:cNvPr>
          <p:cNvSpPr txBox="1"/>
          <p:nvPr/>
        </p:nvSpPr>
        <p:spPr>
          <a:xfrm>
            <a:off x="4928019" y="1752978"/>
            <a:ext cx="588376" cy="206284"/>
          </a:xfrm>
          <a:prstGeom prst="rect">
            <a:avLst/>
          </a:prstGeom>
          <a:no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en-US" altLang="ja-JP" sz="120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2029</a:t>
            </a:r>
            <a:r>
              <a:rPr kumimoji="1" lang="ja-JP" altLang="en-US" sz="120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年</a:t>
            </a:r>
            <a:endParaRPr kumimoji="1" lang="en-US" sz="1200">
              <a:solidFill>
                <a:srgbClr val="575757"/>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37" name="テキスト ボックス 216">
            <a:extLst>
              <a:ext uri="{FF2B5EF4-FFF2-40B4-BE49-F238E27FC236}">
                <a16:creationId xmlns:a16="http://schemas.microsoft.com/office/drawing/2014/main" id="{2B5869C9-0668-9583-0C17-323E56C66B1F}"/>
              </a:ext>
            </a:extLst>
          </p:cNvPr>
          <p:cNvSpPr txBox="1"/>
          <p:nvPr/>
        </p:nvSpPr>
        <p:spPr>
          <a:xfrm>
            <a:off x="5813825" y="1752978"/>
            <a:ext cx="588376" cy="206284"/>
          </a:xfrm>
          <a:prstGeom prst="rect">
            <a:avLst/>
          </a:prstGeom>
          <a:no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en-US" altLang="ja-JP" sz="120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2030</a:t>
            </a:r>
            <a:r>
              <a:rPr kumimoji="1" lang="ja-JP" altLang="en-US" sz="120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年</a:t>
            </a:r>
            <a:endParaRPr kumimoji="1" lang="en-US" sz="1200">
              <a:solidFill>
                <a:srgbClr val="575757"/>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38" name="正方形/長方形 41">
            <a:extLst>
              <a:ext uri="{FF2B5EF4-FFF2-40B4-BE49-F238E27FC236}">
                <a16:creationId xmlns:a16="http://schemas.microsoft.com/office/drawing/2014/main" id="{9DB7AAAA-6661-8E21-C56F-65EE7C67AE98}"/>
              </a:ext>
            </a:extLst>
          </p:cNvPr>
          <p:cNvSpPr/>
          <p:nvPr/>
        </p:nvSpPr>
        <p:spPr>
          <a:xfrm>
            <a:off x="3379856" y="5315966"/>
            <a:ext cx="1107743" cy="298178"/>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7148" rIns="72000" bIns="37148" numCol="1" spcCol="0" rtlCol="0" fromWordArt="0" anchor="ctr" anchorCtr="0" forceAA="0" compatLnSpc="1">
            <a:prstTxWarp prst="textNoShape">
              <a:avLst/>
            </a:prstTxWarp>
            <a:noAutofit/>
          </a:bodyPr>
          <a:lstStyle/>
          <a:p>
            <a:pPr algn="ctr"/>
            <a:r>
              <a:rPr lang="ja-JP" altLang="en-US" sz="1000">
                <a:solidFill>
                  <a:schemeClr val="tx1"/>
                </a:solidFill>
                <a:latin typeface="Yu Gothic UI" panose="020B0500000000000000" pitchFamily="50" charset="-128"/>
                <a:ea typeface="Yu Gothic UI" panose="020B0500000000000000" pitchFamily="50" charset="-128"/>
                <a:cs typeface="Arial" panose="020B0604020202020204" pitchFamily="34" charset="0"/>
                <a:sym typeface="Yu Gothic UI" panose="020B0500000000000000" pitchFamily="50" charset="-128"/>
              </a:rPr>
              <a:t>補助事業実施期間</a:t>
            </a:r>
          </a:p>
        </p:txBody>
      </p:sp>
      <p:cxnSp>
        <p:nvCxnSpPr>
          <p:cNvPr id="39" name="直線コネクタ 128">
            <a:extLst>
              <a:ext uri="{FF2B5EF4-FFF2-40B4-BE49-F238E27FC236}">
                <a16:creationId xmlns:a16="http://schemas.microsoft.com/office/drawing/2014/main" id="{4408EBE3-5227-3227-ABB4-A4C2592A495C}"/>
              </a:ext>
            </a:extLst>
          </p:cNvPr>
          <p:cNvCxnSpPr>
            <a:cxnSpLocks/>
          </p:cNvCxnSpPr>
          <p:nvPr/>
        </p:nvCxnSpPr>
        <p:spPr>
          <a:xfrm flipH="1">
            <a:off x="6690310" y="1967897"/>
            <a:ext cx="0" cy="14400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40" name="テキスト ボックス 216">
            <a:extLst>
              <a:ext uri="{FF2B5EF4-FFF2-40B4-BE49-F238E27FC236}">
                <a16:creationId xmlns:a16="http://schemas.microsoft.com/office/drawing/2014/main" id="{99A7814B-620C-7C7A-7E7D-9F5A7F376E72}"/>
              </a:ext>
            </a:extLst>
          </p:cNvPr>
          <p:cNvSpPr txBox="1"/>
          <p:nvPr/>
        </p:nvSpPr>
        <p:spPr>
          <a:xfrm>
            <a:off x="6698091" y="1752978"/>
            <a:ext cx="588376" cy="206284"/>
          </a:xfrm>
          <a:prstGeom prst="rect">
            <a:avLst/>
          </a:prstGeom>
          <a:no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en-US" altLang="ja-JP" sz="120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2031</a:t>
            </a:r>
            <a:r>
              <a:rPr kumimoji="1" lang="ja-JP" altLang="en-US" sz="120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年</a:t>
            </a:r>
            <a:endParaRPr kumimoji="1" lang="en-US" sz="1200">
              <a:solidFill>
                <a:srgbClr val="575757"/>
              </a:solidFill>
              <a:latin typeface="Yu Gothic UI" panose="020B0500000000000000" pitchFamily="50" charset="-128"/>
              <a:ea typeface="Yu Gothic UI" panose="020B0500000000000000" pitchFamily="50" charset="-128"/>
              <a:sym typeface="Yu Gothic UI" panose="020B0500000000000000" pitchFamily="50" charset="-128"/>
            </a:endParaRPr>
          </a:p>
        </p:txBody>
      </p:sp>
      <p:cxnSp>
        <p:nvCxnSpPr>
          <p:cNvPr id="41" name="直線コネクタ 128">
            <a:extLst>
              <a:ext uri="{FF2B5EF4-FFF2-40B4-BE49-F238E27FC236}">
                <a16:creationId xmlns:a16="http://schemas.microsoft.com/office/drawing/2014/main" id="{9F2A0BEE-8FDC-AF1F-F138-DEDE2F219A2A}"/>
              </a:ext>
            </a:extLst>
          </p:cNvPr>
          <p:cNvCxnSpPr>
            <a:cxnSpLocks/>
          </p:cNvCxnSpPr>
          <p:nvPr/>
        </p:nvCxnSpPr>
        <p:spPr>
          <a:xfrm flipH="1">
            <a:off x="7575396" y="1967897"/>
            <a:ext cx="0" cy="14400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42" name="テキスト ボックス 216">
            <a:extLst>
              <a:ext uri="{FF2B5EF4-FFF2-40B4-BE49-F238E27FC236}">
                <a16:creationId xmlns:a16="http://schemas.microsoft.com/office/drawing/2014/main" id="{735CD7EE-6C7C-E6D8-E982-69DF0853CDC8}"/>
              </a:ext>
            </a:extLst>
          </p:cNvPr>
          <p:cNvSpPr txBox="1"/>
          <p:nvPr/>
        </p:nvSpPr>
        <p:spPr>
          <a:xfrm>
            <a:off x="7583177" y="1752978"/>
            <a:ext cx="588376" cy="206284"/>
          </a:xfrm>
          <a:prstGeom prst="rect">
            <a:avLst/>
          </a:prstGeom>
          <a:no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en-US" altLang="ja-JP" sz="120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2032</a:t>
            </a:r>
            <a:r>
              <a:rPr kumimoji="1" lang="ja-JP" altLang="en-US" sz="120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年</a:t>
            </a:r>
            <a:endParaRPr kumimoji="1" lang="en-US" sz="1200">
              <a:solidFill>
                <a:srgbClr val="575757"/>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44" name="二等辺三角形 126">
            <a:extLst>
              <a:ext uri="{FF2B5EF4-FFF2-40B4-BE49-F238E27FC236}">
                <a16:creationId xmlns:a16="http://schemas.microsoft.com/office/drawing/2014/main" id="{08CBDA29-4670-7878-38BA-7F6E6D651BA2}"/>
              </a:ext>
            </a:extLst>
          </p:cNvPr>
          <p:cNvSpPr/>
          <p:nvPr/>
        </p:nvSpPr>
        <p:spPr>
          <a:xfrm flipV="1">
            <a:off x="4001273" y="3677346"/>
            <a:ext cx="162624" cy="108000"/>
          </a:xfrm>
          <a:prstGeom prst="triangle">
            <a:avLst/>
          </a:prstGeom>
          <a:solidFill>
            <a:schemeClr val="tx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a:solidFill>
                <a:srgbClr val="575757"/>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45" name="角丸四角形 227">
            <a:extLst>
              <a:ext uri="{FF2B5EF4-FFF2-40B4-BE49-F238E27FC236}">
                <a16:creationId xmlns:a16="http://schemas.microsoft.com/office/drawing/2014/main" id="{809E00B2-BBF5-B418-1429-9D613ED5B9DF}"/>
              </a:ext>
            </a:extLst>
          </p:cNvPr>
          <p:cNvSpPr/>
          <p:nvPr/>
        </p:nvSpPr>
        <p:spPr>
          <a:xfrm>
            <a:off x="3601262" y="3440116"/>
            <a:ext cx="962646" cy="237230"/>
          </a:xfrm>
          <a:prstGeom prst="roundRect">
            <a:avLst/>
          </a:prstGeom>
          <a:solidFill>
            <a:schemeClr val="accent3">
              <a:lumMod val="20000"/>
              <a:lumOff val="80000"/>
            </a:schemeClr>
          </a:solidFill>
          <a:ln w="9525" cap="rnd" cmpd="sng" algn="ctr">
            <a:solidFill>
              <a:schemeClr val="tx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9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設備導入完了</a:t>
            </a:r>
          </a:p>
        </p:txBody>
      </p:sp>
      <p:sp>
        <p:nvSpPr>
          <p:cNvPr id="47" name="二等辺三角形 194">
            <a:extLst>
              <a:ext uri="{FF2B5EF4-FFF2-40B4-BE49-F238E27FC236}">
                <a16:creationId xmlns:a16="http://schemas.microsoft.com/office/drawing/2014/main" id="{67284F62-DCCE-C64A-1685-6EECCA414049}"/>
              </a:ext>
            </a:extLst>
          </p:cNvPr>
          <p:cNvSpPr/>
          <p:nvPr/>
        </p:nvSpPr>
        <p:spPr>
          <a:xfrm flipV="1">
            <a:off x="4435505" y="4518819"/>
            <a:ext cx="162624" cy="108000"/>
          </a:xfrm>
          <a:prstGeom prst="triangle">
            <a:avLst/>
          </a:prstGeom>
          <a:solidFill>
            <a:schemeClr val="tx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a:solidFill>
                <a:srgbClr val="575757"/>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48" name="角丸四角形 227">
            <a:extLst>
              <a:ext uri="{FF2B5EF4-FFF2-40B4-BE49-F238E27FC236}">
                <a16:creationId xmlns:a16="http://schemas.microsoft.com/office/drawing/2014/main" id="{F7633B42-5B70-2631-5CE5-900C23A5AE86}"/>
              </a:ext>
            </a:extLst>
          </p:cNvPr>
          <p:cNvSpPr/>
          <p:nvPr/>
        </p:nvSpPr>
        <p:spPr>
          <a:xfrm>
            <a:off x="4008360" y="4281589"/>
            <a:ext cx="962646" cy="237230"/>
          </a:xfrm>
          <a:prstGeom prst="roundRect">
            <a:avLst/>
          </a:prstGeom>
          <a:solidFill>
            <a:schemeClr val="accent3">
              <a:lumMod val="20000"/>
              <a:lumOff val="80000"/>
            </a:schemeClr>
          </a:solidFill>
          <a:ln w="9525" cap="rnd" cmpd="sng" algn="ctr">
            <a:solidFill>
              <a:schemeClr val="tx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9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設備導入完了</a:t>
            </a:r>
          </a:p>
        </p:txBody>
      </p:sp>
      <p:sp>
        <p:nvSpPr>
          <p:cNvPr id="50" name="二等辺三角形 197">
            <a:extLst>
              <a:ext uri="{FF2B5EF4-FFF2-40B4-BE49-F238E27FC236}">
                <a16:creationId xmlns:a16="http://schemas.microsoft.com/office/drawing/2014/main" id="{0C08579D-9194-54D2-56E0-A9CA5724A4B2}"/>
              </a:ext>
            </a:extLst>
          </p:cNvPr>
          <p:cNvSpPr/>
          <p:nvPr/>
        </p:nvSpPr>
        <p:spPr>
          <a:xfrm flipV="1">
            <a:off x="6574489" y="4518819"/>
            <a:ext cx="162624" cy="108000"/>
          </a:xfrm>
          <a:prstGeom prst="triangle">
            <a:avLst/>
          </a:prstGeom>
          <a:solidFill>
            <a:schemeClr val="tx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a:solidFill>
                <a:srgbClr val="575757"/>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51" name="角丸四角形 227">
            <a:extLst>
              <a:ext uri="{FF2B5EF4-FFF2-40B4-BE49-F238E27FC236}">
                <a16:creationId xmlns:a16="http://schemas.microsoft.com/office/drawing/2014/main" id="{85E6F46B-3C39-D7F3-345E-F163DFE3E42D}"/>
              </a:ext>
            </a:extLst>
          </p:cNvPr>
          <p:cNvSpPr/>
          <p:nvPr/>
        </p:nvSpPr>
        <p:spPr>
          <a:xfrm>
            <a:off x="6147344" y="4281589"/>
            <a:ext cx="962646" cy="237230"/>
          </a:xfrm>
          <a:prstGeom prst="roundRect">
            <a:avLst/>
          </a:prstGeom>
          <a:solidFill>
            <a:schemeClr val="accent3">
              <a:lumMod val="20000"/>
              <a:lumOff val="80000"/>
            </a:schemeClr>
          </a:solidFill>
          <a:ln w="9525" cap="rnd" cmpd="sng" algn="ctr">
            <a:solidFill>
              <a:schemeClr val="tx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9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XXX</a:t>
            </a:r>
            <a:endParaRPr kumimoji="1" lang="ja-JP" altLang="en-US" sz="9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53" name="二等辺三角形 200">
            <a:extLst>
              <a:ext uri="{FF2B5EF4-FFF2-40B4-BE49-F238E27FC236}">
                <a16:creationId xmlns:a16="http://schemas.microsoft.com/office/drawing/2014/main" id="{777F8D5F-611B-D549-D9FC-A083E59936A5}"/>
              </a:ext>
            </a:extLst>
          </p:cNvPr>
          <p:cNvSpPr/>
          <p:nvPr/>
        </p:nvSpPr>
        <p:spPr>
          <a:xfrm flipV="1">
            <a:off x="3936420" y="2740011"/>
            <a:ext cx="162624" cy="108000"/>
          </a:xfrm>
          <a:prstGeom prst="triangle">
            <a:avLst/>
          </a:prstGeom>
          <a:solidFill>
            <a:schemeClr val="tx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a:solidFill>
                <a:srgbClr val="575757"/>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54" name="角丸四角形 227">
            <a:extLst>
              <a:ext uri="{FF2B5EF4-FFF2-40B4-BE49-F238E27FC236}">
                <a16:creationId xmlns:a16="http://schemas.microsoft.com/office/drawing/2014/main" id="{A2291599-AEE6-2439-1C43-7A8C4C530B42}"/>
              </a:ext>
            </a:extLst>
          </p:cNvPr>
          <p:cNvSpPr/>
          <p:nvPr/>
        </p:nvSpPr>
        <p:spPr>
          <a:xfrm>
            <a:off x="3536408" y="2502781"/>
            <a:ext cx="962649" cy="237230"/>
          </a:xfrm>
          <a:prstGeom prst="roundRect">
            <a:avLst/>
          </a:prstGeom>
          <a:solidFill>
            <a:schemeClr val="accent3">
              <a:lumMod val="20000"/>
              <a:lumOff val="80000"/>
            </a:schemeClr>
          </a:solidFill>
          <a:ln w="9525" cap="rnd" cmpd="sng" algn="ctr">
            <a:solidFill>
              <a:schemeClr val="tx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9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設備導入完了</a:t>
            </a:r>
          </a:p>
        </p:txBody>
      </p:sp>
      <p:sp>
        <p:nvSpPr>
          <p:cNvPr id="56" name="二等辺三角形 203">
            <a:extLst>
              <a:ext uri="{FF2B5EF4-FFF2-40B4-BE49-F238E27FC236}">
                <a16:creationId xmlns:a16="http://schemas.microsoft.com/office/drawing/2014/main" id="{1BE3CC3A-DE61-D566-E9EE-537BE58C1002}"/>
              </a:ext>
            </a:extLst>
          </p:cNvPr>
          <p:cNvSpPr/>
          <p:nvPr/>
        </p:nvSpPr>
        <p:spPr>
          <a:xfrm flipV="1">
            <a:off x="7487188" y="2740011"/>
            <a:ext cx="162624" cy="108000"/>
          </a:xfrm>
          <a:prstGeom prst="triangle">
            <a:avLst/>
          </a:prstGeom>
          <a:solidFill>
            <a:schemeClr val="tx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a:solidFill>
                <a:srgbClr val="575757"/>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57" name="角丸四角形 227">
            <a:extLst>
              <a:ext uri="{FF2B5EF4-FFF2-40B4-BE49-F238E27FC236}">
                <a16:creationId xmlns:a16="http://schemas.microsoft.com/office/drawing/2014/main" id="{AEE96B70-C067-8BA5-330D-C29FEF83B92C}"/>
              </a:ext>
            </a:extLst>
          </p:cNvPr>
          <p:cNvSpPr/>
          <p:nvPr/>
        </p:nvSpPr>
        <p:spPr>
          <a:xfrm>
            <a:off x="7084590" y="2502781"/>
            <a:ext cx="962649" cy="237230"/>
          </a:xfrm>
          <a:prstGeom prst="roundRect">
            <a:avLst/>
          </a:prstGeom>
          <a:solidFill>
            <a:schemeClr val="accent3">
              <a:lumMod val="20000"/>
              <a:lumOff val="80000"/>
            </a:schemeClr>
          </a:solidFill>
          <a:ln w="9525" cap="rnd" cmpd="sng" algn="ctr">
            <a:solidFill>
              <a:schemeClr val="tx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9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XXX</a:t>
            </a:r>
            <a:endParaRPr kumimoji="1" lang="ja-JP" altLang="en-US" sz="9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cxnSp>
        <p:nvCxnSpPr>
          <p:cNvPr id="58" name="直線矢印コネクタ 158">
            <a:extLst>
              <a:ext uri="{FF2B5EF4-FFF2-40B4-BE49-F238E27FC236}">
                <a16:creationId xmlns:a16="http://schemas.microsoft.com/office/drawing/2014/main" id="{EFEFBDDA-D6EB-4ED1-C523-EC8636EA24FE}"/>
              </a:ext>
            </a:extLst>
          </p:cNvPr>
          <p:cNvCxnSpPr>
            <a:cxnSpLocks/>
          </p:cNvCxnSpPr>
          <p:nvPr/>
        </p:nvCxnSpPr>
        <p:spPr>
          <a:xfrm>
            <a:off x="6862086" y="3836595"/>
            <a:ext cx="2154791" cy="0"/>
          </a:xfrm>
          <a:prstGeom prst="straightConnector1">
            <a:avLst/>
          </a:prstGeom>
          <a:ln w="25400" cap="rnd">
            <a:solidFill>
              <a:schemeClr val="tx1">
                <a:lumMod val="60000"/>
                <a:lumOff val="40000"/>
              </a:schemeClr>
            </a:solidFill>
            <a:prstDash val="solid"/>
            <a:round/>
            <a:headEnd type="none"/>
            <a:tailEnd type="arrow"/>
          </a:ln>
        </p:spPr>
        <p:style>
          <a:lnRef idx="1">
            <a:schemeClr val="accent1"/>
          </a:lnRef>
          <a:fillRef idx="0">
            <a:schemeClr val="accent1"/>
          </a:fillRef>
          <a:effectRef idx="0">
            <a:schemeClr val="accent1"/>
          </a:effectRef>
          <a:fontRef idx="minor">
            <a:schemeClr val="tx1"/>
          </a:fontRef>
        </p:style>
      </p:cxnSp>
      <p:sp>
        <p:nvSpPr>
          <p:cNvPr id="60" name="二等辺三角形 55">
            <a:extLst>
              <a:ext uri="{FF2B5EF4-FFF2-40B4-BE49-F238E27FC236}">
                <a16:creationId xmlns:a16="http://schemas.microsoft.com/office/drawing/2014/main" id="{2C7AF1BD-A670-35D7-F9C7-FAC41F4E7C25}"/>
              </a:ext>
            </a:extLst>
          </p:cNvPr>
          <p:cNvSpPr/>
          <p:nvPr/>
        </p:nvSpPr>
        <p:spPr>
          <a:xfrm flipV="1">
            <a:off x="6607789" y="3677346"/>
            <a:ext cx="162624" cy="108000"/>
          </a:xfrm>
          <a:prstGeom prst="triangle">
            <a:avLst/>
          </a:prstGeom>
          <a:solidFill>
            <a:schemeClr val="tx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a:solidFill>
                <a:srgbClr val="575757"/>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61" name="角丸四角形 227">
            <a:extLst>
              <a:ext uri="{FF2B5EF4-FFF2-40B4-BE49-F238E27FC236}">
                <a16:creationId xmlns:a16="http://schemas.microsoft.com/office/drawing/2014/main" id="{362605A6-2008-99F9-CA2A-6ED00E179826}"/>
              </a:ext>
            </a:extLst>
          </p:cNvPr>
          <p:cNvSpPr/>
          <p:nvPr/>
        </p:nvSpPr>
        <p:spPr>
          <a:xfrm>
            <a:off x="6207777" y="3440116"/>
            <a:ext cx="962649" cy="237230"/>
          </a:xfrm>
          <a:prstGeom prst="roundRect">
            <a:avLst/>
          </a:prstGeom>
          <a:solidFill>
            <a:schemeClr val="accent3">
              <a:lumMod val="20000"/>
              <a:lumOff val="80000"/>
            </a:schemeClr>
          </a:solidFill>
          <a:ln w="9525" cap="rnd" cmpd="sng" algn="ctr">
            <a:solidFill>
              <a:schemeClr val="tx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9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XXX</a:t>
            </a:r>
            <a:endParaRPr kumimoji="1" lang="ja-JP" altLang="en-US" sz="9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grpSp>
        <p:nvGrpSpPr>
          <p:cNvPr id="62" name="RectangleWithLineGroup">
            <a:extLst>
              <a:ext uri="{FF2B5EF4-FFF2-40B4-BE49-F238E27FC236}">
                <a16:creationId xmlns:a16="http://schemas.microsoft.com/office/drawing/2014/main" id="{310031FB-E5B5-56A9-68F9-6747DF9D3335}"/>
              </a:ext>
            </a:extLst>
          </p:cNvPr>
          <p:cNvGrpSpPr/>
          <p:nvPr/>
        </p:nvGrpSpPr>
        <p:grpSpPr>
          <a:xfrm>
            <a:off x="381000" y="914400"/>
            <a:ext cx="9144000" cy="380480"/>
            <a:chOff x="2073603" y="1702803"/>
            <a:chExt cx="2160003" cy="360000"/>
          </a:xfrm>
          <a:noFill/>
        </p:grpSpPr>
        <p:sp>
          <p:nvSpPr>
            <p:cNvPr id="63" name="Rectangle 62">
              <a:extLst>
                <a:ext uri="{FF2B5EF4-FFF2-40B4-BE49-F238E27FC236}">
                  <a16:creationId xmlns:a16="http://schemas.microsoft.com/office/drawing/2014/main" id="{B3A98F4A-8F48-1387-FE48-5DB1ADC408D8}"/>
                </a:ext>
              </a:extLst>
            </p:cNvPr>
            <p:cNvSpPr/>
            <p:nvPr/>
          </p:nvSpPr>
          <p:spPr>
            <a:xfrm>
              <a:off x="2073603" y="1702803"/>
              <a:ext cx="2160003" cy="360000"/>
            </a:xfrm>
            <a:prstGeom prst="rect">
              <a:avLst/>
            </a:prstGeom>
            <a:grpFill/>
            <a:ln>
              <a:noFill/>
            </a:ln>
          </p:spPr>
          <p:style>
            <a:lnRef idx="1">
              <a:schemeClr val="accent1"/>
            </a:lnRef>
            <a:fillRef idx="0">
              <a:schemeClr val="accent1"/>
            </a:fillRef>
            <a:effectRef idx="0">
              <a:schemeClr val="accent1"/>
            </a:effectRef>
            <a:fontRef idx="minor">
              <a:schemeClr val="tx1"/>
            </a:fontRef>
          </p:style>
          <p:txBody>
            <a:bodyPr wrap="none" rtlCol="0" anchor="ctr" anchorCtr="0"/>
            <a:lstStyle/>
            <a:p>
              <a:r>
                <a:rPr lang="ja-JP" altLang="en-US" sz="1400" b="1">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補助事業のスケジュール</a:t>
              </a:r>
              <a:endParaRPr kumimoji="1" lang="ja-JP" altLang="en-US" sz="1400" b="1">
                <a:solidFill>
                  <a:srgbClr val="000F78"/>
                </a:solidFill>
                <a:latin typeface="Yu Gothic UI" panose="020B0500000000000000" pitchFamily="50" charset="-128"/>
                <a:ea typeface="Yu Gothic UI" panose="020B0500000000000000" pitchFamily="50" charset="-128"/>
                <a:sym typeface="Yu Gothic UI" panose="020B0500000000000000" pitchFamily="50" charset="-128"/>
              </a:endParaRPr>
            </a:p>
          </p:txBody>
        </p:sp>
        <p:cxnSp>
          <p:nvCxnSpPr>
            <p:cNvPr id="64" name="Straight Connector 63">
              <a:extLst>
                <a:ext uri="{FF2B5EF4-FFF2-40B4-BE49-F238E27FC236}">
                  <a16:creationId xmlns:a16="http://schemas.microsoft.com/office/drawing/2014/main" id="{261A7AD0-EA5F-EE34-8FED-3EFEA489EBE1}"/>
                </a:ext>
              </a:extLst>
            </p:cNvPr>
            <p:cNvCxnSpPr/>
            <p:nvPr/>
          </p:nvCxnSpPr>
          <p:spPr>
            <a:xfrm>
              <a:off x="2073603" y="2062803"/>
              <a:ext cx="2160003" cy="0"/>
            </a:xfrm>
            <a:prstGeom prst="line">
              <a:avLst/>
            </a:prstGeom>
            <a:grpFill/>
            <a:ln w="12700">
              <a:solidFill>
                <a:srgbClr val="000F78"/>
              </a:solidFill>
            </a:ln>
          </p:spPr>
          <p:style>
            <a:lnRef idx="1">
              <a:schemeClr val="accent1"/>
            </a:lnRef>
            <a:fillRef idx="0">
              <a:schemeClr val="accent1"/>
            </a:fillRef>
            <a:effectRef idx="0">
              <a:schemeClr val="accent1"/>
            </a:effectRef>
            <a:fontRef idx="minor">
              <a:schemeClr val="tx1"/>
            </a:fontRef>
          </p:style>
        </p:cxnSp>
      </p:grpSp>
      <p:sp>
        <p:nvSpPr>
          <p:cNvPr id="46" name="四角形: メモ 1">
            <a:extLst>
              <a:ext uri="{FF2B5EF4-FFF2-40B4-BE49-F238E27FC236}">
                <a16:creationId xmlns:a16="http://schemas.microsoft.com/office/drawing/2014/main" id="{771DC890-49E8-7DD1-8A47-E212A624BEED}"/>
              </a:ext>
            </a:extLst>
          </p:cNvPr>
          <p:cNvSpPr/>
          <p:nvPr/>
        </p:nvSpPr>
        <p:spPr>
          <a:xfrm>
            <a:off x="-1488524" y="259200"/>
            <a:ext cx="1412324" cy="534370"/>
          </a:xfrm>
          <a:prstGeom prst="foldedCorner">
            <a:avLst/>
          </a:prstGeom>
          <a:solidFill>
            <a:srgbClr val="FFFF00"/>
          </a:solidFill>
          <a:ln w="9525" cap="rnd" cmpd="sng" algn="ctr">
            <a:noFill/>
            <a:prstDash val="solid"/>
            <a:round/>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algn="ctr" defTabSz="742950"/>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当スライドは作成必須</a:t>
            </a:r>
          </a:p>
        </p:txBody>
      </p:sp>
      <p:sp>
        <p:nvSpPr>
          <p:cNvPr id="65" name="四角形: メモ 1">
            <a:extLst>
              <a:ext uri="{FF2B5EF4-FFF2-40B4-BE49-F238E27FC236}">
                <a16:creationId xmlns:a16="http://schemas.microsoft.com/office/drawing/2014/main" id="{FA27284B-677A-61B7-D462-BF932F87014C}"/>
              </a:ext>
            </a:extLst>
          </p:cNvPr>
          <p:cNvSpPr/>
          <p:nvPr/>
        </p:nvSpPr>
        <p:spPr>
          <a:xfrm>
            <a:off x="8061141" y="259200"/>
            <a:ext cx="1651634" cy="530966"/>
          </a:xfrm>
          <a:prstGeom prst="foldedCorner">
            <a:avLst/>
          </a:prstGeom>
          <a:solidFill>
            <a:srgbClr val="FF9900"/>
          </a:solidFill>
          <a:ln w="9525" cap="rnd" cmpd="sng" algn="ctr">
            <a:noFill/>
            <a:prstDash val="solid"/>
            <a:round/>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algn="ctr" defTabSz="742950"/>
            <a:r>
              <a:rPr kumimoji="1" lang="ja-JP" altLang="en-US" sz="1050" b="1">
                <a:solidFill>
                  <a:srgbClr val="575757"/>
                </a:solidFill>
                <a:latin typeface="Yu Gothic UI"/>
                <a:ea typeface="Yu Gothic UI"/>
                <a:sym typeface="Yu Gothic UI" panose="020B0500000000000000" pitchFamily="50" charset="-128"/>
              </a:rPr>
              <a:t>コンソーシアム</a:t>
            </a:r>
            <a:r>
              <a:rPr lang="ja-JP" altLang="en-US" sz="1050" b="1">
                <a:solidFill>
                  <a:srgbClr val="575757"/>
                </a:solidFill>
                <a:latin typeface="Yu Gothic UI"/>
                <a:ea typeface="Yu Gothic UI"/>
                <a:sym typeface="Yu Gothic UI" panose="020B0500000000000000" pitchFamily="50" charset="-128"/>
              </a:rPr>
              <a:t>形式</a:t>
            </a:r>
            <a:r>
              <a:rPr kumimoji="1" lang="ja-JP" altLang="en-US" sz="1050" b="1">
                <a:solidFill>
                  <a:srgbClr val="575757"/>
                </a:solidFill>
                <a:latin typeface="Yu Gothic UI"/>
                <a:ea typeface="Yu Gothic UI"/>
                <a:sym typeface="Yu Gothic UI" panose="020B0500000000000000" pitchFamily="50" charset="-128"/>
              </a:rPr>
              <a:t>の場合、事業者ごとにスライド作成</a:t>
            </a:r>
            <a:endParaRPr kumimoji="1" lang="en-US" altLang="ja-JP" sz="1050" b="1">
              <a:solidFill>
                <a:srgbClr val="575757"/>
              </a:solidFill>
              <a:latin typeface="Yu Gothic UI"/>
              <a:ea typeface="Yu Gothic UI"/>
              <a:sym typeface="Yu Gothic UI" panose="020B0500000000000000" pitchFamily="50" charset="-128"/>
            </a:endParaRPr>
          </a:p>
          <a:p>
            <a:pPr algn="ctr" defTabSz="742950"/>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（株式会社</a:t>
            </a:r>
            <a:r>
              <a:rPr kumimoji="1" lang="en-US" altLang="ja-JP"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XXXX</a:t>
            </a:r>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a:t>
            </a:r>
          </a:p>
        </p:txBody>
      </p:sp>
    </p:spTree>
    <p:extLst>
      <p:ext uri="{BB962C8B-B14F-4D97-AF65-F5344CB8AC3E}">
        <p14:creationId xmlns:p14="http://schemas.microsoft.com/office/powerpoint/2010/main" val="2076955422"/>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hink-cell data - do not delete" hidden="1">
            <a:extLst>
              <a:ext uri="{FF2B5EF4-FFF2-40B4-BE49-F238E27FC236}">
                <a16:creationId xmlns:a16="http://schemas.microsoft.com/office/drawing/2014/main" id="{A54DD466-387C-F486-E9C4-9AB73EDC5B2B}"/>
              </a:ext>
            </a:extLst>
          </p:cNvPr>
          <p:cNvGraphicFramePr>
            <a:graphicFrameLocks/>
          </p:cNvGraphicFramePr>
          <p:nvPr>
            <p:custDataLst>
              <p:tags r:id="rId1"/>
            </p:custDataLst>
            <p:extLst>
              <p:ext uri="{D42A27DB-BD31-4B8C-83A1-F6EECF244321}">
                <p14:modId xmlns:p14="http://schemas.microsoft.com/office/powerpoint/2010/main" val="3257260582"/>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277" imgH="277" progId="TCLayout.ActiveDocument.1">
                  <p:embed/>
                </p:oleObj>
              </mc:Choice>
              <mc:Fallback>
                <p:oleObj name="think-cellスライド" r:id="rId4" imgW="277" imgH="277" progId="TCLayout.ActiveDocument.1">
                  <p:embed/>
                  <p:pic>
                    <p:nvPicPr>
                      <p:cNvPr id="3" name="think-cell data - do not delete" hidden="1">
                        <a:extLst>
                          <a:ext uri="{FF2B5EF4-FFF2-40B4-BE49-F238E27FC236}">
                            <a16:creationId xmlns:a16="http://schemas.microsoft.com/office/drawing/2014/main" id="{A54DD466-387C-F486-E9C4-9AB73EDC5B2B}"/>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D6EAC331-7F3B-AFF5-21FF-BF5FC4C58B2A}"/>
              </a:ext>
            </a:extLst>
          </p:cNvPr>
          <p:cNvSpPr>
            <a:spLocks noGrp="1"/>
          </p:cNvSpPr>
          <p:nvPr>
            <p:ph type="title"/>
          </p:nvPr>
        </p:nvSpPr>
        <p:spPr/>
        <p:txBody>
          <a:bodyPr vert="horz"/>
          <a:lstStyle/>
          <a:p>
            <a:endParaRPr kumimoji="1" lang="ja-JP" altLang="en-US"/>
          </a:p>
        </p:txBody>
      </p:sp>
      <p:sp>
        <p:nvSpPr>
          <p:cNvPr id="34" name="Text Placeholder 33">
            <a:extLst>
              <a:ext uri="{FF2B5EF4-FFF2-40B4-BE49-F238E27FC236}">
                <a16:creationId xmlns:a16="http://schemas.microsoft.com/office/drawing/2014/main" id="{977CE5AE-4B17-5466-92D6-84A8F10A3085}"/>
              </a:ext>
            </a:extLst>
          </p:cNvPr>
          <p:cNvSpPr>
            <a:spLocks noGrp="1"/>
          </p:cNvSpPr>
          <p:nvPr>
            <p:ph type="body" sz="quarter" idx="12"/>
          </p:nvPr>
        </p:nvSpPr>
        <p:spPr/>
        <p:txBody>
          <a:bodyPr/>
          <a:lstStyle/>
          <a:p>
            <a:r>
              <a:rPr lang="ja-JP" altLang="en-US"/>
              <a:t>⑤実現可能性（ウ）スケジュール</a:t>
            </a:r>
          </a:p>
        </p:txBody>
      </p:sp>
      <p:grpSp>
        <p:nvGrpSpPr>
          <p:cNvPr id="6" name="RectangleWithLineGroup">
            <a:extLst>
              <a:ext uri="{FF2B5EF4-FFF2-40B4-BE49-F238E27FC236}">
                <a16:creationId xmlns:a16="http://schemas.microsoft.com/office/drawing/2014/main" id="{453957C4-E677-92C2-C710-D5D24AA99750}"/>
              </a:ext>
            </a:extLst>
          </p:cNvPr>
          <p:cNvGrpSpPr/>
          <p:nvPr/>
        </p:nvGrpSpPr>
        <p:grpSpPr>
          <a:xfrm>
            <a:off x="381000" y="914400"/>
            <a:ext cx="9144000" cy="380480"/>
            <a:chOff x="2073603" y="1702803"/>
            <a:chExt cx="2160003" cy="360000"/>
          </a:xfrm>
          <a:noFill/>
        </p:grpSpPr>
        <p:sp>
          <p:nvSpPr>
            <p:cNvPr id="7" name="Rectangle 6">
              <a:extLst>
                <a:ext uri="{FF2B5EF4-FFF2-40B4-BE49-F238E27FC236}">
                  <a16:creationId xmlns:a16="http://schemas.microsoft.com/office/drawing/2014/main" id="{392C049C-6B21-2B19-3B79-4694F24D0796}"/>
                </a:ext>
              </a:extLst>
            </p:cNvPr>
            <p:cNvSpPr/>
            <p:nvPr/>
          </p:nvSpPr>
          <p:spPr>
            <a:xfrm>
              <a:off x="2073603" y="1702803"/>
              <a:ext cx="2160003" cy="360000"/>
            </a:xfrm>
            <a:prstGeom prst="rect">
              <a:avLst/>
            </a:prstGeom>
            <a:grpFill/>
            <a:ln>
              <a:noFill/>
            </a:ln>
          </p:spPr>
          <p:style>
            <a:lnRef idx="1">
              <a:schemeClr val="accent1"/>
            </a:lnRef>
            <a:fillRef idx="0">
              <a:schemeClr val="accent1"/>
            </a:fillRef>
            <a:effectRef idx="0">
              <a:schemeClr val="accent1"/>
            </a:effectRef>
            <a:fontRef idx="minor">
              <a:schemeClr val="tx1"/>
            </a:fontRef>
          </p:style>
          <p:txBody>
            <a:bodyPr wrap="none" rtlCol="0" anchor="ctr" anchorCtr="0"/>
            <a:lstStyle/>
            <a:p>
              <a:r>
                <a:rPr lang="ja-JP" altLang="en-US" sz="1400" b="1">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実施上の課題</a:t>
              </a:r>
              <a:endParaRPr kumimoji="1" lang="ja-JP" altLang="en-US" sz="1400" b="1">
                <a:solidFill>
                  <a:srgbClr val="000F78"/>
                </a:solidFill>
                <a:latin typeface="Yu Gothic UI" panose="020B0500000000000000" pitchFamily="50" charset="-128"/>
                <a:ea typeface="Yu Gothic UI" panose="020B0500000000000000" pitchFamily="50" charset="-128"/>
                <a:sym typeface="Yu Gothic UI" panose="020B0500000000000000" pitchFamily="50" charset="-128"/>
              </a:endParaRPr>
            </a:p>
          </p:txBody>
        </p:sp>
        <p:cxnSp>
          <p:nvCxnSpPr>
            <p:cNvPr id="8" name="Straight Connector 7">
              <a:extLst>
                <a:ext uri="{FF2B5EF4-FFF2-40B4-BE49-F238E27FC236}">
                  <a16:creationId xmlns:a16="http://schemas.microsoft.com/office/drawing/2014/main" id="{773DD24E-88FD-9D9C-82E1-4892494BA009}"/>
                </a:ext>
              </a:extLst>
            </p:cNvPr>
            <p:cNvCxnSpPr/>
            <p:nvPr/>
          </p:nvCxnSpPr>
          <p:spPr>
            <a:xfrm>
              <a:off x="2073603" y="2062803"/>
              <a:ext cx="2160003" cy="0"/>
            </a:xfrm>
            <a:prstGeom prst="line">
              <a:avLst/>
            </a:prstGeom>
            <a:grpFill/>
            <a:ln w="12700">
              <a:solidFill>
                <a:srgbClr val="000F78"/>
              </a:solidFill>
            </a:ln>
          </p:spPr>
          <p:style>
            <a:lnRef idx="1">
              <a:schemeClr val="accent1"/>
            </a:lnRef>
            <a:fillRef idx="0">
              <a:schemeClr val="accent1"/>
            </a:fillRef>
            <a:effectRef idx="0">
              <a:schemeClr val="accent1"/>
            </a:effectRef>
            <a:fontRef idx="minor">
              <a:schemeClr val="tx1"/>
            </a:fontRef>
          </p:style>
        </p:cxnSp>
      </p:grpSp>
      <p:sp>
        <p:nvSpPr>
          <p:cNvPr id="9" name="正方形/長方形 4">
            <a:extLst>
              <a:ext uri="{FF2B5EF4-FFF2-40B4-BE49-F238E27FC236}">
                <a16:creationId xmlns:a16="http://schemas.microsoft.com/office/drawing/2014/main" id="{5DA0C563-7494-0577-3294-823C9D0CB1DC}"/>
              </a:ext>
            </a:extLst>
          </p:cNvPr>
          <p:cNvSpPr/>
          <p:nvPr/>
        </p:nvSpPr>
        <p:spPr>
          <a:xfrm>
            <a:off x="1104275" y="1371600"/>
            <a:ext cx="4140000" cy="291726"/>
          </a:xfrm>
          <a:prstGeom prst="rect">
            <a:avLst/>
          </a:prstGeom>
          <a:solidFill>
            <a:schemeClr val="accent2"/>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defTabSz="742950"/>
            <a:r>
              <a:rPr kumimoji="1" lang="ja-JP" altLang="en-US" sz="1400" b="1">
                <a:solidFill>
                  <a:schemeClr val="bg1"/>
                </a:solidFill>
                <a:latin typeface="Yu Gothic UI" panose="020B0500000000000000" pitchFamily="50" charset="-128"/>
                <a:ea typeface="Yu Gothic UI" panose="020B0500000000000000" pitchFamily="50" charset="-128"/>
                <a:sym typeface="Yu Gothic UI" panose="020B0500000000000000" pitchFamily="50" charset="-128"/>
              </a:rPr>
              <a:t>想定される問題</a:t>
            </a:r>
          </a:p>
        </p:txBody>
      </p:sp>
      <p:sp>
        <p:nvSpPr>
          <p:cNvPr id="10" name="正方形/長方形 5">
            <a:extLst>
              <a:ext uri="{FF2B5EF4-FFF2-40B4-BE49-F238E27FC236}">
                <a16:creationId xmlns:a16="http://schemas.microsoft.com/office/drawing/2014/main" id="{3BBFA118-55C3-307B-6376-EC91FD6CCADA}"/>
              </a:ext>
            </a:extLst>
          </p:cNvPr>
          <p:cNvSpPr/>
          <p:nvPr/>
        </p:nvSpPr>
        <p:spPr>
          <a:xfrm>
            <a:off x="5282012" y="1371600"/>
            <a:ext cx="4140000" cy="291726"/>
          </a:xfrm>
          <a:prstGeom prst="rect">
            <a:avLst/>
          </a:prstGeom>
          <a:solidFill>
            <a:schemeClr val="accent2"/>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defTabSz="742950"/>
            <a:r>
              <a:rPr kumimoji="1" lang="ja-JP" altLang="en-US" sz="1400" b="1">
                <a:solidFill>
                  <a:schemeClr val="bg1"/>
                </a:solidFill>
                <a:latin typeface="Yu Gothic UI"/>
                <a:ea typeface="Yu Gothic UI"/>
                <a:sym typeface="Yu Gothic UI" panose="020B0500000000000000" pitchFamily="50" charset="-128"/>
              </a:rPr>
              <a:t>取組</a:t>
            </a:r>
          </a:p>
        </p:txBody>
      </p:sp>
      <p:sp>
        <p:nvSpPr>
          <p:cNvPr id="11" name="正方形/長方形 19">
            <a:extLst>
              <a:ext uri="{FF2B5EF4-FFF2-40B4-BE49-F238E27FC236}">
                <a16:creationId xmlns:a16="http://schemas.microsoft.com/office/drawing/2014/main" id="{CE62A9C3-C8A5-A048-DACB-6EED54A0F092}"/>
              </a:ext>
            </a:extLst>
          </p:cNvPr>
          <p:cNvSpPr/>
          <p:nvPr/>
        </p:nvSpPr>
        <p:spPr>
          <a:xfrm>
            <a:off x="1104276" y="1749118"/>
            <a:ext cx="4139999" cy="1153211"/>
          </a:xfrm>
          <a:prstGeom prst="rect">
            <a:avLst/>
          </a:prstGeom>
          <a:noFill/>
          <a:ln w="9525" cap="rnd" cmpd="sng" algn="ctr">
            <a:solidFill>
              <a:schemeClr val="accent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171450" indent="-171450" defTabSz="742950">
              <a:buFont typeface="EYInterstate" panose="02000503020000020004" pitchFamily="2" charset="0"/>
              <a:buChar char="•"/>
            </a:pPr>
            <a:r>
              <a:rPr kumimoji="1" lang="en-US" altLang="ja-JP"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XXX</a:t>
            </a:r>
          </a:p>
        </p:txBody>
      </p:sp>
      <p:sp>
        <p:nvSpPr>
          <p:cNvPr id="12" name="正方形/長方形 20">
            <a:extLst>
              <a:ext uri="{FF2B5EF4-FFF2-40B4-BE49-F238E27FC236}">
                <a16:creationId xmlns:a16="http://schemas.microsoft.com/office/drawing/2014/main" id="{16F1867B-D50C-D5F3-2E49-5FF31E075CBC}"/>
              </a:ext>
            </a:extLst>
          </p:cNvPr>
          <p:cNvSpPr/>
          <p:nvPr/>
        </p:nvSpPr>
        <p:spPr>
          <a:xfrm>
            <a:off x="1104276" y="2934449"/>
            <a:ext cx="4139999" cy="1153211"/>
          </a:xfrm>
          <a:prstGeom prst="rect">
            <a:avLst/>
          </a:prstGeom>
          <a:noFill/>
          <a:ln w="9525" cap="rnd" cmpd="sng" algn="ctr">
            <a:solidFill>
              <a:schemeClr val="accent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171450" indent="-171450" defTabSz="742950">
              <a:buFont typeface="EYInterstate" panose="02000503020000020004" pitchFamily="2" charset="0"/>
              <a:buChar char="•"/>
            </a:pPr>
            <a:r>
              <a:rPr kumimoji="1" lang="en-US" altLang="ja-JP"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XXX</a:t>
            </a:r>
            <a:endParaRPr kumimoji="1"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13" name="正方形/長方形 21">
            <a:extLst>
              <a:ext uri="{FF2B5EF4-FFF2-40B4-BE49-F238E27FC236}">
                <a16:creationId xmlns:a16="http://schemas.microsoft.com/office/drawing/2014/main" id="{46E8E4A9-72F0-D160-8D16-03DF575733D2}"/>
              </a:ext>
            </a:extLst>
          </p:cNvPr>
          <p:cNvSpPr/>
          <p:nvPr/>
        </p:nvSpPr>
        <p:spPr>
          <a:xfrm>
            <a:off x="1104276" y="4117212"/>
            <a:ext cx="4139999" cy="1153211"/>
          </a:xfrm>
          <a:prstGeom prst="rect">
            <a:avLst/>
          </a:prstGeom>
          <a:noFill/>
          <a:ln w="9525" cap="rnd" cmpd="sng" algn="ctr">
            <a:solidFill>
              <a:schemeClr val="accent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171450" indent="-171450" defTabSz="742950">
              <a:buFont typeface="EYInterstate" panose="02000503020000020004" pitchFamily="2" charset="0"/>
              <a:buChar char="•"/>
            </a:pPr>
            <a:r>
              <a:rPr kumimoji="1" lang="en-US" altLang="ja-JP"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XXX</a:t>
            </a:r>
            <a:endParaRPr kumimoji="1"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14" name="正方形/長方形 22">
            <a:extLst>
              <a:ext uri="{FF2B5EF4-FFF2-40B4-BE49-F238E27FC236}">
                <a16:creationId xmlns:a16="http://schemas.microsoft.com/office/drawing/2014/main" id="{F3CF9EEC-7A17-FE78-FBB2-8416A1D11669}"/>
              </a:ext>
            </a:extLst>
          </p:cNvPr>
          <p:cNvSpPr/>
          <p:nvPr/>
        </p:nvSpPr>
        <p:spPr>
          <a:xfrm>
            <a:off x="1104276" y="5299977"/>
            <a:ext cx="4139999" cy="1153211"/>
          </a:xfrm>
          <a:prstGeom prst="rect">
            <a:avLst/>
          </a:prstGeom>
          <a:noFill/>
          <a:ln w="9525" cap="rnd" cmpd="sng" algn="ctr">
            <a:solidFill>
              <a:schemeClr val="accent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171450" indent="-171450" defTabSz="742950">
              <a:buFont typeface="EYInterstate" panose="02000503020000020004" pitchFamily="2" charset="0"/>
              <a:buChar char="•"/>
            </a:pPr>
            <a:r>
              <a:rPr kumimoji="1" lang="en-US" altLang="ja-JP"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XXX</a:t>
            </a:r>
            <a:endParaRPr kumimoji="1"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15" name="正方形/長方形 23">
            <a:extLst>
              <a:ext uri="{FF2B5EF4-FFF2-40B4-BE49-F238E27FC236}">
                <a16:creationId xmlns:a16="http://schemas.microsoft.com/office/drawing/2014/main" id="{F56BBC9E-4E22-E371-1CAB-5E47689AAD28}"/>
              </a:ext>
            </a:extLst>
          </p:cNvPr>
          <p:cNvSpPr/>
          <p:nvPr/>
        </p:nvSpPr>
        <p:spPr>
          <a:xfrm>
            <a:off x="5282013" y="1751685"/>
            <a:ext cx="4139999" cy="1153211"/>
          </a:xfrm>
          <a:prstGeom prst="rect">
            <a:avLst/>
          </a:prstGeom>
          <a:noFill/>
          <a:ln w="9525" cap="rnd" cmpd="sng" algn="ctr">
            <a:solidFill>
              <a:schemeClr val="accent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171450" indent="-171450" defTabSz="742950">
              <a:buFont typeface="EYInterstate" panose="02000503020000020004" pitchFamily="2" charset="0"/>
              <a:buChar char="•"/>
            </a:pPr>
            <a:r>
              <a:rPr kumimoji="1" lang="en-US" altLang="ja-JP"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XXX</a:t>
            </a:r>
          </a:p>
        </p:txBody>
      </p:sp>
      <p:sp>
        <p:nvSpPr>
          <p:cNvPr id="16" name="正方形/長方形 24">
            <a:extLst>
              <a:ext uri="{FF2B5EF4-FFF2-40B4-BE49-F238E27FC236}">
                <a16:creationId xmlns:a16="http://schemas.microsoft.com/office/drawing/2014/main" id="{6C565A4B-BAF7-0004-EC51-822101FECAAF}"/>
              </a:ext>
            </a:extLst>
          </p:cNvPr>
          <p:cNvSpPr/>
          <p:nvPr/>
        </p:nvSpPr>
        <p:spPr>
          <a:xfrm>
            <a:off x="5282013" y="2934449"/>
            <a:ext cx="4139999" cy="1153211"/>
          </a:xfrm>
          <a:prstGeom prst="rect">
            <a:avLst/>
          </a:prstGeom>
          <a:noFill/>
          <a:ln w="9525" cap="rnd" cmpd="sng" algn="ctr">
            <a:solidFill>
              <a:schemeClr val="accent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171450" indent="-171450" defTabSz="742950">
              <a:buFont typeface="EYInterstate" panose="02000503020000020004" pitchFamily="2" charset="0"/>
              <a:buChar char="•"/>
            </a:pPr>
            <a:r>
              <a:rPr kumimoji="1" lang="en-US" altLang="ja-JP"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XXX</a:t>
            </a:r>
            <a:endParaRPr kumimoji="1"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17" name="正方形/長方形 25">
            <a:extLst>
              <a:ext uri="{FF2B5EF4-FFF2-40B4-BE49-F238E27FC236}">
                <a16:creationId xmlns:a16="http://schemas.microsoft.com/office/drawing/2014/main" id="{33A96956-F5AE-8248-7D18-416729E3DD02}"/>
              </a:ext>
            </a:extLst>
          </p:cNvPr>
          <p:cNvSpPr/>
          <p:nvPr/>
        </p:nvSpPr>
        <p:spPr>
          <a:xfrm>
            <a:off x="5282013" y="4117212"/>
            <a:ext cx="4139999" cy="1153211"/>
          </a:xfrm>
          <a:prstGeom prst="rect">
            <a:avLst/>
          </a:prstGeom>
          <a:noFill/>
          <a:ln w="9525" cap="rnd" cmpd="sng" algn="ctr">
            <a:solidFill>
              <a:schemeClr val="accent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171450" indent="-171450" defTabSz="742950">
              <a:buFont typeface="EYInterstate" panose="02000503020000020004" pitchFamily="2" charset="0"/>
              <a:buChar char="•"/>
            </a:pPr>
            <a:r>
              <a:rPr kumimoji="1" lang="en-US" altLang="ja-JP"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XXX</a:t>
            </a:r>
            <a:endParaRPr kumimoji="1"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18" name="正方形/長方形 26">
            <a:extLst>
              <a:ext uri="{FF2B5EF4-FFF2-40B4-BE49-F238E27FC236}">
                <a16:creationId xmlns:a16="http://schemas.microsoft.com/office/drawing/2014/main" id="{134D6372-DD0C-0D6C-4330-906B90B5BD30}"/>
              </a:ext>
            </a:extLst>
          </p:cNvPr>
          <p:cNvSpPr/>
          <p:nvPr/>
        </p:nvSpPr>
        <p:spPr>
          <a:xfrm>
            <a:off x="5282013" y="5299977"/>
            <a:ext cx="4139999" cy="1153211"/>
          </a:xfrm>
          <a:prstGeom prst="rect">
            <a:avLst/>
          </a:prstGeom>
          <a:noFill/>
          <a:ln w="9525" cap="rnd" cmpd="sng" algn="ctr">
            <a:solidFill>
              <a:schemeClr val="accent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171450" indent="-171450" defTabSz="742950">
              <a:buFont typeface="EYInterstate" panose="02000503020000020004" pitchFamily="2" charset="0"/>
              <a:buChar char="•"/>
            </a:pPr>
            <a:r>
              <a:rPr kumimoji="1" lang="en-US" altLang="ja-JP"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XXX</a:t>
            </a:r>
            <a:endParaRPr kumimoji="1"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grpSp>
        <p:nvGrpSpPr>
          <p:cNvPr id="19" name="Group 18">
            <a:extLst>
              <a:ext uri="{FF2B5EF4-FFF2-40B4-BE49-F238E27FC236}">
                <a16:creationId xmlns:a16="http://schemas.microsoft.com/office/drawing/2014/main" id="{7BC12B20-0CA9-A621-C501-14EB89A6C50B}"/>
              </a:ext>
            </a:extLst>
          </p:cNvPr>
          <p:cNvGrpSpPr/>
          <p:nvPr/>
        </p:nvGrpSpPr>
        <p:grpSpPr>
          <a:xfrm>
            <a:off x="483989" y="1751685"/>
            <a:ext cx="457200" cy="4701503"/>
            <a:chOff x="457200" y="1371600"/>
            <a:chExt cx="457200" cy="5081585"/>
          </a:xfrm>
        </p:grpSpPr>
        <p:grpSp>
          <p:nvGrpSpPr>
            <p:cNvPr id="20" name="RectangleWithVerticalLineGroup">
              <a:extLst>
                <a:ext uri="{FF2B5EF4-FFF2-40B4-BE49-F238E27FC236}">
                  <a16:creationId xmlns:a16="http://schemas.microsoft.com/office/drawing/2014/main" id="{4CB3471F-5F37-31E9-23FC-68C4115616FB}"/>
                </a:ext>
              </a:extLst>
            </p:cNvPr>
            <p:cNvGrpSpPr/>
            <p:nvPr/>
          </p:nvGrpSpPr>
          <p:grpSpPr>
            <a:xfrm>
              <a:off x="457200" y="1371600"/>
              <a:ext cx="457200" cy="1197312"/>
              <a:chOff x="640801" y="2278804"/>
              <a:chExt cx="1080002" cy="720001"/>
            </a:xfrm>
          </p:grpSpPr>
          <p:sp>
            <p:nvSpPr>
              <p:cNvPr id="30" name="Rectangle 29">
                <a:extLst>
                  <a:ext uri="{FF2B5EF4-FFF2-40B4-BE49-F238E27FC236}">
                    <a16:creationId xmlns:a16="http://schemas.microsoft.com/office/drawing/2014/main" id="{A7669DC2-DF18-50A3-8774-2AD1D486AAE7}"/>
                  </a:ext>
                </a:extLst>
              </p:cNvPr>
              <p:cNvSpPr/>
              <p:nvPr/>
            </p:nvSpPr>
            <p:spPr>
              <a:xfrm>
                <a:off x="640801" y="2278804"/>
                <a:ext cx="1080002" cy="720001"/>
              </a:xfrm>
              <a:prstGeom prst="rect">
                <a:avLst/>
              </a:prstGeom>
              <a:solidFill>
                <a:srgbClr val="FFFFFF"/>
              </a:solidFill>
              <a:ln>
                <a:noFill/>
              </a:ln>
            </p:spPr>
            <p:style>
              <a:lnRef idx="1">
                <a:schemeClr val="accent1"/>
              </a:lnRef>
              <a:fillRef idx="0">
                <a:schemeClr val="accent1"/>
              </a:fillRef>
              <a:effectRef idx="0">
                <a:schemeClr val="accent1"/>
              </a:effectRef>
              <a:fontRef idx="minor">
                <a:schemeClr val="tx1"/>
              </a:fontRef>
            </p:style>
            <p:txBody>
              <a:bodyPr vert="eaVert" wrap="none" rtlCol="0" anchor="ctr" anchorCtr="0"/>
              <a:lstStyle/>
              <a:p>
                <a:pPr algn="ctr"/>
                <a:r>
                  <a:rPr kumimoji="1" lang="ja-JP" altLang="en-US" sz="1400" b="1">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人材調達・育成</a:t>
                </a:r>
              </a:p>
            </p:txBody>
          </p:sp>
          <p:cxnSp>
            <p:nvCxnSpPr>
              <p:cNvPr id="31" name="Straight Connector 30">
                <a:extLst>
                  <a:ext uri="{FF2B5EF4-FFF2-40B4-BE49-F238E27FC236}">
                    <a16:creationId xmlns:a16="http://schemas.microsoft.com/office/drawing/2014/main" id="{B1C145EA-3DAC-701D-9220-9FD4D02FC0E8}"/>
                  </a:ext>
                </a:extLst>
              </p:cNvPr>
              <p:cNvCxnSpPr/>
              <p:nvPr/>
            </p:nvCxnSpPr>
            <p:spPr>
              <a:xfrm>
                <a:off x="1720803" y="2278804"/>
                <a:ext cx="0" cy="720001"/>
              </a:xfrm>
              <a:prstGeom prst="line">
                <a:avLst/>
              </a:prstGeom>
              <a:ln w="12700">
                <a:solidFill>
                  <a:srgbClr val="000F78"/>
                </a:solidFill>
              </a:ln>
            </p:spPr>
            <p:style>
              <a:lnRef idx="1">
                <a:schemeClr val="accent1"/>
              </a:lnRef>
              <a:fillRef idx="0">
                <a:schemeClr val="accent1"/>
              </a:fillRef>
              <a:effectRef idx="0">
                <a:schemeClr val="accent1"/>
              </a:effectRef>
              <a:fontRef idx="minor">
                <a:schemeClr val="tx1"/>
              </a:fontRef>
            </p:style>
          </p:cxnSp>
        </p:grpSp>
        <p:grpSp>
          <p:nvGrpSpPr>
            <p:cNvPr id="21" name="RectangleWithVerticalLineGroup">
              <a:extLst>
                <a:ext uri="{FF2B5EF4-FFF2-40B4-BE49-F238E27FC236}">
                  <a16:creationId xmlns:a16="http://schemas.microsoft.com/office/drawing/2014/main" id="{752F0313-94F6-6AE4-C38B-AA5CCE4106EC}"/>
                </a:ext>
              </a:extLst>
            </p:cNvPr>
            <p:cNvGrpSpPr/>
            <p:nvPr/>
          </p:nvGrpSpPr>
          <p:grpSpPr>
            <a:xfrm>
              <a:off x="457200" y="2629702"/>
              <a:ext cx="457200" cy="1197312"/>
              <a:chOff x="640801" y="2278804"/>
              <a:chExt cx="1080002" cy="720001"/>
            </a:xfrm>
          </p:grpSpPr>
          <p:sp>
            <p:nvSpPr>
              <p:cNvPr id="28" name="Rectangle 27">
                <a:extLst>
                  <a:ext uri="{FF2B5EF4-FFF2-40B4-BE49-F238E27FC236}">
                    <a16:creationId xmlns:a16="http://schemas.microsoft.com/office/drawing/2014/main" id="{0DC200A7-DD95-B06A-964A-511689C0CCD8}"/>
                  </a:ext>
                </a:extLst>
              </p:cNvPr>
              <p:cNvSpPr/>
              <p:nvPr/>
            </p:nvSpPr>
            <p:spPr>
              <a:xfrm>
                <a:off x="640801" y="2278804"/>
                <a:ext cx="1080002" cy="720001"/>
              </a:xfrm>
              <a:prstGeom prst="rect">
                <a:avLst/>
              </a:prstGeom>
              <a:solidFill>
                <a:srgbClr val="FFFFFF"/>
              </a:solidFill>
              <a:ln>
                <a:noFill/>
              </a:ln>
            </p:spPr>
            <p:style>
              <a:lnRef idx="1">
                <a:schemeClr val="accent1"/>
              </a:lnRef>
              <a:fillRef idx="0">
                <a:schemeClr val="accent1"/>
              </a:fillRef>
              <a:effectRef idx="0">
                <a:schemeClr val="accent1"/>
              </a:effectRef>
              <a:fontRef idx="minor">
                <a:schemeClr val="tx1"/>
              </a:fontRef>
            </p:style>
            <p:txBody>
              <a:bodyPr vert="eaVert" wrap="none" rtlCol="0" anchor="ctr" anchorCtr="0"/>
              <a:lstStyle/>
              <a:p>
                <a:pPr algn="ctr"/>
                <a:r>
                  <a:rPr kumimoji="1" lang="ja-JP" altLang="en-US" sz="1400" b="1">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資金調達</a:t>
                </a:r>
              </a:p>
            </p:txBody>
          </p:sp>
          <p:cxnSp>
            <p:nvCxnSpPr>
              <p:cNvPr id="29" name="Straight Connector 28">
                <a:extLst>
                  <a:ext uri="{FF2B5EF4-FFF2-40B4-BE49-F238E27FC236}">
                    <a16:creationId xmlns:a16="http://schemas.microsoft.com/office/drawing/2014/main" id="{7226F6D4-70D5-7416-0634-53DF63203C4F}"/>
                  </a:ext>
                </a:extLst>
              </p:cNvPr>
              <p:cNvCxnSpPr/>
              <p:nvPr/>
            </p:nvCxnSpPr>
            <p:spPr>
              <a:xfrm>
                <a:off x="1720803" y="2278804"/>
                <a:ext cx="0" cy="720001"/>
              </a:xfrm>
              <a:prstGeom prst="line">
                <a:avLst/>
              </a:prstGeom>
              <a:ln w="12700">
                <a:solidFill>
                  <a:srgbClr val="000F78"/>
                </a:solidFill>
              </a:ln>
            </p:spPr>
            <p:style>
              <a:lnRef idx="1">
                <a:schemeClr val="accent1"/>
              </a:lnRef>
              <a:fillRef idx="0">
                <a:schemeClr val="accent1"/>
              </a:fillRef>
              <a:effectRef idx="0">
                <a:schemeClr val="accent1"/>
              </a:effectRef>
              <a:fontRef idx="minor">
                <a:schemeClr val="tx1"/>
              </a:fontRef>
            </p:style>
          </p:cxnSp>
        </p:grpSp>
        <p:grpSp>
          <p:nvGrpSpPr>
            <p:cNvPr id="22" name="RectangleWithVerticalLineGroup">
              <a:extLst>
                <a:ext uri="{FF2B5EF4-FFF2-40B4-BE49-F238E27FC236}">
                  <a16:creationId xmlns:a16="http://schemas.microsoft.com/office/drawing/2014/main" id="{13478CED-886D-70AC-086A-C22C3D3416BD}"/>
                </a:ext>
              </a:extLst>
            </p:cNvPr>
            <p:cNvGrpSpPr/>
            <p:nvPr/>
          </p:nvGrpSpPr>
          <p:grpSpPr>
            <a:xfrm>
              <a:off x="457200" y="3893993"/>
              <a:ext cx="457200" cy="1197312"/>
              <a:chOff x="640801" y="2278804"/>
              <a:chExt cx="1080002" cy="720001"/>
            </a:xfrm>
          </p:grpSpPr>
          <p:sp>
            <p:nvSpPr>
              <p:cNvPr id="26" name="Rectangle 25">
                <a:extLst>
                  <a:ext uri="{FF2B5EF4-FFF2-40B4-BE49-F238E27FC236}">
                    <a16:creationId xmlns:a16="http://schemas.microsoft.com/office/drawing/2014/main" id="{F75886FD-6EEE-0247-7579-3151B51F90D7}"/>
                  </a:ext>
                </a:extLst>
              </p:cNvPr>
              <p:cNvSpPr/>
              <p:nvPr/>
            </p:nvSpPr>
            <p:spPr>
              <a:xfrm>
                <a:off x="640801" y="2278804"/>
                <a:ext cx="1080002" cy="720001"/>
              </a:xfrm>
              <a:prstGeom prst="rect">
                <a:avLst/>
              </a:prstGeom>
              <a:solidFill>
                <a:srgbClr val="FFFFFF"/>
              </a:solidFill>
              <a:ln>
                <a:noFill/>
              </a:ln>
            </p:spPr>
            <p:style>
              <a:lnRef idx="1">
                <a:schemeClr val="accent1"/>
              </a:lnRef>
              <a:fillRef idx="0">
                <a:schemeClr val="accent1"/>
              </a:fillRef>
              <a:effectRef idx="0">
                <a:schemeClr val="accent1"/>
              </a:effectRef>
              <a:fontRef idx="minor">
                <a:schemeClr val="tx1"/>
              </a:fontRef>
            </p:style>
            <p:txBody>
              <a:bodyPr vert="eaVert" wrap="none" rtlCol="0" anchor="ctr" anchorCtr="0"/>
              <a:lstStyle/>
              <a:p>
                <a:pPr algn="ctr"/>
                <a:r>
                  <a:rPr kumimoji="1" lang="ja-JP" altLang="en-US" sz="1400" b="1">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材料調達</a:t>
                </a:r>
              </a:p>
            </p:txBody>
          </p:sp>
          <p:cxnSp>
            <p:nvCxnSpPr>
              <p:cNvPr id="27" name="Straight Connector 26">
                <a:extLst>
                  <a:ext uri="{FF2B5EF4-FFF2-40B4-BE49-F238E27FC236}">
                    <a16:creationId xmlns:a16="http://schemas.microsoft.com/office/drawing/2014/main" id="{F9CC1AE2-6C78-E1F7-C2C1-E33237F355BE}"/>
                  </a:ext>
                </a:extLst>
              </p:cNvPr>
              <p:cNvCxnSpPr/>
              <p:nvPr/>
            </p:nvCxnSpPr>
            <p:spPr>
              <a:xfrm>
                <a:off x="1720803" y="2278804"/>
                <a:ext cx="0" cy="720001"/>
              </a:xfrm>
              <a:prstGeom prst="line">
                <a:avLst/>
              </a:prstGeom>
              <a:ln w="12700">
                <a:solidFill>
                  <a:srgbClr val="000F78"/>
                </a:solidFill>
              </a:ln>
            </p:spPr>
            <p:style>
              <a:lnRef idx="1">
                <a:schemeClr val="accent1"/>
              </a:lnRef>
              <a:fillRef idx="0">
                <a:schemeClr val="accent1"/>
              </a:fillRef>
              <a:effectRef idx="0">
                <a:schemeClr val="accent1"/>
              </a:effectRef>
              <a:fontRef idx="minor">
                <a:schemeClr val="tx1"/>
              </a:fontRef>
            </p:style>
          </p:cxnSp>
        </p:grpSp>
        <p:grpSp>
          <p:nvGrpSpPr>
            <p:cNvPr id="23" name="RectangleWithVerticalLineGroup">
              <a:extLst>
                <a:ext uri="{FF2B5EF4-FFF2-40B4-BE49-F238E27FC236}">
                  <a16:creationId xmlns:a16="http://schemas.microsoft.com/office/drawing/2014/main" id="{99BA4E6F-DC5B-50F6-4CCB-6E65D23E8A06}"/>
                </a:ext>
              </a:extLst>
            </p:cNvPr>
            <p:cNvGrpSpPr/>
            <p:nvPr/>
          </p:nvGrpSpPr>
          <p:grpSpPr>
            <a:xfrm>
              <a:off x="457200" y="5255873"/>
              <a:ext cx="457200" cy="1197312"/>
              <a:chOff x="640801" y="2278804"/>
              <a:chExt cx="1080002" cy="720001"/>
            </a:xfrm>
          </p:grpSpPr>
          <p:sp>
            <p:nvSpPr>
              <p:cNvPr id="24" name="Rectangle 23">
                <a:extLst>
                  <a:ext uri="{FF2B5EF4-FFF2-40B4-BE49-F238E27FC236}">
                    <a16:creationId xmlns:a16="http://schemas.microsoft.com/office/drawing/2014/main" id="{5345A615-950D-48AA-4A92-C6851C290BCF}"/>
                  </a:ext>
                </a:extLst>
              </p:cNvPr>
              <p:cNvSpPr/>
              <p:nvPr/>
            </p:nvSpPr>
            <p:spPr>
              <a:xfrm>
                <a:off x="640801" y="2278804"/>
                <a:ext cx="1080002" cy="720001"/>
              </a:xfrm>
              <a:prstGeom prst="rect">
                <a:avLst/>
              </a:prstGeom>
              <a:solidFill>
                <a:srgbClr val="FFFFFF"/>
              </a:solidFill>
              <a:ln>
                <a:noFill/>
              </a:ln>
            </p:spPr>
            <p:style>
              <a:lnRef idx="1">
                <a:schemeClr val="accent1"/>
              </a:lnRef>
              <a:fillRef idx="0">
                <a:schemeClr val="accent1"/>
              </a:fillRef>
              <a:effectRef idx="0">
                <a:schemeClr val="accent1"/>
              </a:effectRef>
              <a:fontRef idx="minor">
                <a:schemeClr val="tx1"/>
              </a:fontRef>
            </p:style>
            <p:txBody>
              <a:bodyPr vert="eaVert" wrap="none" rtlCol="0" anchor="ctr" anchorCtr="0"/>
              <a:lstStyle/>
              <a:p>
                <a:pPr algn="ctr"/>
                <a:r>
                  <a:rPr kumimoji="1" lang="ja-JP" altLang="en-US" sz="1400" b="1">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販路開拓</a:t>
                </a:r>
              </a:p>
            </p:txBody>
          </p:sp>
          <p:cxnSp>
            <p:nvCxnSpPr>
              <p:cNvPr id="25" name="Straight Connector 24">
                <a:extLst>
                  <a:ext uri="{FF2B5EF4-FFF2-40B4-BE49-F238E27FC236}">
                    <a16:creationId xmlns:a16="http://schemas.microsoft.com/office/drawing/2014/main" id="{6342A1B2-81ED-C5EF-401A-390AFB119127}"/>
                  </a:ext>
                </a:extLst>
              </p:cNvPr>
              <p:cNvCxnSpPr/>
              <p:nvPr/>
            </p:nvCxnSpPr>
            <p:spPr>
              <a:xfrm>
                <a:off x="1720803" y="2278804"/>
                <a:ext cx="0" cy="720001"/>
              </a:xfrm>
              <a:prstGeom prst="line">
                <a:avLst/>
              </a:prstGeom>
              <a:ln w="12700">
                <a:solidFill>
                  <a:srgbClr val="000F78"/>
                </a:solidFill>
              </a:ln>
            </p:spPr>
            <p:style>
              <a:lnRef idx="1">
                <a:schemeClr val="accent1"/>
              </a:lnRef>
              <a:fillRef idx="0">
                <a:schemeClr val="accent1"/>
              </a:fillRef>
              <a:effectRef idx="0">
                <a:schemeClr val="accent1"/>
              </a:effectRef>
              <a:fontRef idx="minor">
                <a:schemeClr val="tx1"/>
              </a:fontRef>
            </p:style>
          </p:cxnSp>
        </p:grpSp>
      </p:grpSp>
      <p:sp>
        <p:nvSpPr>
          <p:cNvPr id="5" name="四角形: メモ 1">
            <a:extLst>
              <a:ext uri="{FF2B5EF4-FFF2-40B4-BE49-F238E27FC236}">
                <a16:creationId xmlns:a16="http://schemas.microsoft.com/office/drawing/2014/main" id="{2C9737CA-13CA-DA30-7E19-A6920AEEC125}"/>
              </a:ext>
            </a:extLst>
          </p:cNvPr>
          <p:cNvSpPr/>
          <p:nvPr/>
        </p:nvSpPr>
        <p:spPr>
          <a:xfrm>
            <a:off x="-1488524" y="259200"/>
            <a:ext cx="1412324" cy="534370"/>
          </a:xfrm>
          <a:prstGeom prst="foldedCorner">
            <a:avLst/>
          </a:prstGeom>
          <a:solidFill>
            <a:srgbClr val="FFFF00"/>
          </a:solidFill>
          <a:ln w="9525" cap="rnd" cmpd="sng" algn="ctr">
            <a:noFill/>
            <a:prstDash val="solid"/>
            <a:round/>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algn="ctr" defTabSz="742950"/>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当スライドは作成必須</a:t>
            </a:r>
          </a:p>
        </p:txBody>
      </p:sp>
      <p:sp>
        <p:nvSpPr>
          <p:cNvPr id="39" name="四角形: メモ 1">
            <a:extLst>
              <a:ext uri="{FF2B5EF4-FFF2-40B4-BE49-F238E27FC236}">
                <a16:creationId xmlns:a16="http://schemas.microsoft.com/office/drawing/2014/main" id="{A7E4F9F8-9C68-D779-4173-7090EF00DF80}"/>
              </a:ext>
            </a:extLst>
          </p:cNvPr>
          <p:cNvSpPr/>
          <p:nvPr/>
        </p:nvSpPr>
        <p:spPr>
          <a:xfrm>
            <a:off x="8061141" y="259200"/>
            <a:ext cx="1651634" cy="530966"/>
          </a:xfrm>
          <a:prstGeom prst="foldedCorner">
            <a:avLst/>
          </a:prstGeom>
          <a:solidFill>
            <a:srgbClr val="FF9900"/>
          </a:solidFill>
          <a:ln w="9525" cap="rnd" cmpd="sng" algn="ctr">
            <a:noFill/>
            <a:prstDash val="solid"/>
            <a:round/>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algn="ctr" defTabSz="742950"/>
            <a:r>
              <a:rPr kumimoji="1" lang="ja-JP" altLang="en-US" sz="1050" b="1">
                <a:solidFill>
                  <a:srgbClr val="575757"/>
                </a:solidFill>
                <a:latin typeface="Yu Gothic UI"/>
                <a:ea typeface="Yu Gothic UI"/>
                <a:sym typeface="Yu Gothic UI" panose="020B0500000000000000" pitchFamily="50" charset="-128"/>
              </a:rPr>
              <a:t>コンソーシアム</a:t>
            </a:r>
            <a:r>
              <a:rPr lang="ja-JP" altLang="en-US" sz="1050" b="1">
                <a:solidFill>
                  <a:srgbClr val="575757"/>
                </a:solidFill>
                <a:latin typeface="Yu Gothic UI"/>
                <a:ea typeface="Yu Gothic UI"/>
                <a:sym typeface="Yu Gothic UI" panose="020B0500000000000000" pitchFamily="50" charset="-128"/>
              </a:rPr>
              <a:t>形式</a:t>
            </a:r>
            <a:r>
              <a:rPr kumimoji="1" lang="ja-JP" altLang="en-US" sz="1050" b="1">
                <a:solidFill>
                  <a:srgbClr val="575757"/>
                </a:solidFill>
                <a:latin typeface="Yu Gothic UI"/>
                <a:ea typeface="Yu Gothic UI"/>
                <a:sym typeface="Yu Gothic UI" panose="020B0500000000000000" pitchFamily="50" charset="-128"/>
              </a:rPr>
              <a:t>の場合、事業者ごとにスライド作成</a:t>
            </a:r>
            <a:endParaRPr kumimoji="1" lang="en-US" altLang="ja-JP" sz="1050" b="1">
              <a:solidFill>
                <a:srgbClr val="575757"/>
              </a:solidFill>
              <a:latin typeface="Yu Gothic UI"/>
              <a:ea typeface="Yu Gothic UI"/>
              <a:sym typeface="Yu Gothic UI" panose="020B0500000000000000" pitchFamily="50" charset="-128"/>
            </a:endParaRPr>
          </a:p>
          <a:p>
            <a:pPr algn="ctr" defTabSz="742950"/>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（株式会社</a:t>
            </a:r>
            <a:r>
              <a:rPr kumimoji="1" lang="en-US" altLang="ja-JP"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XXXX</a:t>
            </a:r>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a:t>
            </a:r>
          </a:p>
        </p:txBody>
      </p:sp>
    </p:spTree>
    <p:extLst>
      <p:ext uri="{BB962C8B-B14F-4D97-AF65-F5344CB8AC3E}">
        <p14:creationId xmlns:p14="http://schemas.microsoft.com/office/powerpoint/2010/main" val="4270701325"/>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hink-cell data - do not delete" hidden="1">
            <a:extLst>
              <a:ext uri="{FF2B5EF4-FFF2-40B4-BE49-F238E27FC236}">
                <a16:creationId xmlns:a16="http://schemas.microsoft.com/office/drawing/2014/main" id="{33CBD815-16C0-20CD-98DF-97D502360CB6}"/>
              </a:ext>
            </a:extLst>
          </p:cNvPr>
          <p:cNvGraphicFramePr>
            <a:graphicFrameLocks/>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14" imgW="277" imgH="277" progId="TCLayout.ActiveDocument.1">
                  <p:embed/>
                </p:oleObj>
              </mc:Choice>
              <mc:Fallback>
                <p:oleObj name="think-cellスライド" r:id="rId14" imgW="277" imgH="277" progId="TCLayout.ActiveDocument.1">
                  <p:embed/>
                  <p:pic>
                    <p:nvPicPr>
                      <p:cNvPr id="6" name="think-cell data - do not delete" hidden="1">
                        <a:extLst>
                          <a:ext uri="{FF2B5EF4-FFF2-40B4-BE49-F238E27FC236}">
                            <a16:creationId xmlns:a16="http://schemas.microsoft.com/office/drawing/2014/main" id="{33CBD815-16C0-20CD-98DF-97D502360CB6}"/>
                          </a:ext>
                        </a:extLst>
                      </p:cNvPr>
                      <p:cNvPicPr/>
                      <p:nvPr/>
                    </p:nvPicPr>
                    <p:blipFill>
                      <a:blip r:embed="rId15"/>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2330FEC4-384B-E885-FC46-B4F3E3EC6091}"/>
              </a:ext>
            </a:extLst>
          </p:cNvPr>
          <p:cNvSpPr>
            <a:spLocks noGrp="1"/>
          </p:cNvSpPr>
          <p:nvPr>
            <p:ph type="title"/>
          </p:nvPr>
        </p:nvSpPr>
        <p:spPr/>
        <p:txBody>
          <a:bodyPr vert="horz"/>
          <a:lstStyle/>
          <a:p>
            <a:r>
              <a:rPr kumimoji="1" lang="ja-JP" altLang="en-US"/>
              <a:t>目次</a:t>
            </a:r>
          </a:p>
        </p:txBody>
      </p:sp>
      <p:sp>
        <p:nvSpPr>
          <p:cNvPr id="22" name="Text Placeholder 2">
            <a:hlinkClick r:id="rId16" action="ppaction://hlinksldjump"/>
            <a:extLst>
              <a:ext uri="{FF2B5EF4-FFF2-40B4-BE49-F238E27FC236}">
                <a16:creationId xmlns:a16="http://schemas.microsoft.com/office/drawing/2014/main" id="{4185D16F-EC53-3D31-B017-558067E38E7B}"/>
              </a:ext>
            </a:extLst>
          </p:cNvPr>
          <p:cNvSpPr>
            <a:spLocks/>
          </p:cNvSpPr>
          <p:nvPr>
            <p:custDataLst>
              <p:tags r:id="rId2"/>
            </p:custDataLst>
          </p:nvPr>
        </p:nvSpPr>
        <p:spPr bwMode="auto">
          <a:xfrm>
            <a:off x="1752600" y="1935163"/>
            <a:ext cx="6477000" cy="285750"/>
          </a:xfrm>
          <a:prstGeom prst="rect">
            <a:avLst/>
          </a:prstGeom>
          <a:noFill/>
          <a:ln w="127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0" rIns="0" bIns="41275"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spcBef>
                <a:spcPct val="0"/>
              </a:spcBef>
              <a:spcAft>
                <a:spcPct val="0"/>
              </a:spcAft>
              <a:buNone/>
            </a:pPr>
            <a:r>
              <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①経営力</a:t>
            </a:r>
          </a:p>
        </p:txBody>
      </p:sp>
      <p:sp>
        <p:nvSpPr>
          <p:cNvPr id="3" name="Text Placeholder 2">
            <a:hlinkClick r:id="rId17" action="ppaction://hlinksldjump"/>
            <a:extLst>
              <a:ext uri="{FF2B5EF4-FFF2-40B4-BE49-F238E27FC236}">
                <a16:creationId xmlns:a16="http://schemas.microsoft.com/office/drawing/2014/main" id="{84396855-0F9A-7650-223B-6FD71194A0B1}"/>
              </a:ext>
            </a:extLst>
          </p:cNvPr>
          <p:cNvSpPr>
            <a:spLocks/>
          </p:cNvSpPr>
          <p:nvPr>
            <p:custDataLst>
              <p:tags r:id="rId3"/>
            </p:custDataLst>
          </p:nvPr>
        </p:nvSpPr>
        <p:spPr bwMode="auto">
          <a:xfrm>
            <a:off x="1752600" y="2220913"/>
            <a:ext cx="6477000" cy="325438"/>
          </a:xfrm>
          <a:prstGeom prst="rect">
            <a:avLst/>
          </a:prstGeom>
          <a:noFill/>
          <a:ln w="12700" cmpd="sng" algn="ctr">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39688" rIns="0" bIns="41275"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②先進性・成長性</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4" name="Text Placeholder 2">
            <a:hlinkClick r:id="rId18" action="ppaction://hlinksldjump"/>
            <a:extLst>
              <a:ext uri="{FF2B5EF4-FFF2-40B4-BE49-F238E27FC236}">
                <a16:creationId xmlns:a16="http://schemas.microsoft.com/office/drawing/2014/main" id="{93A79A4B-5CC1-D8D5-A51B-4E77EF453774}"/>
              </a:ext>
            </a:extLst>
          </p:cNvPr>
          <p:cNvSpPr>
            <a:spLocks/>
          </p:cNvSpPr>
          <p:nvPr>
            <p:custDataLst>
              <p:tags r:id="rId4"/>
            </p:custDataLst>
          </p:nvPr>
        </p:nvSpPr>
        <p:spPr bwMode="auto">
          <a:xfrm>
            <a:off x="1752600" y="2546350"/>
            <a:ext cx="6477000" cy="325438"/>
          </a:xfrm>
          <a:prstGeom prst="rect">
            <a:avLst/>
          </a:prstGeom>
          <a:noFill/>
          <a:ln w="127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39688" rIns="0" bIns="41275"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③地域への波及効果</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5" name="Text Placeholder 2">
            <a:hlinkClick r:id="" action="ppaction://noaction"/>
            <a:extLst>
              <a:ext uri="{FF2B5EF4-FFF2-40B4-BE49-F238E27FC236}">
                <a16:creationId xmlns:a16="http://schemas.microsoft.com/office/drawing/2014/main" id="{328A2BF6-4BAA-CA4C-72B9-9C55D601524C}"/>
              </a:ext>
            </a:extLst>
          </p:cNvPr>
          <p:cNvSpPr>
            <a:spLocks/>
          </p:cNvSpPr>
          <p:nvPr>
            <p:custDataLst>
              <p:tags r:id="rId5"/>
            </p:custDataLst>
          </p:nvPr>
        </p:nvSpPr>
        <p:spPr bwMode="auto">
          <a:xfrm>
            <a:off x="1752600" y="2871789"/>
            <a:ext cx="6477000" cy="366713"/>
          </a:xfrm>
          <a:prstGeom prst="rect">
            <a:avLst/>
          </a:prstGeom>
          <a:noFill/>
          <a:ln w="12700" cmpd="sng" algn="ctr">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41275" rIns="0" bIns="80963"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④</a:t>
            </a:r>
            <a:r>
              <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大規模投資・費用対効果</a:t>
            </a:r>
          </a:p>
        </p:txBody>
      </p:sp>
      <p:sp>
        <p:nvSpPr>
          <p:cNvPr id="7" name="Text Placeholder 2">
            <a:hlinkClick r:id="rId19" action="ppaction://hlinksldjump"/>
            <a:extLst>
              <a:ext uri="{FF2B5EF4-FFF2-40B4-BE49-F238E27FC236}">
                <a16:creationId xmlns:a16="http://schemas.microsoft.com/office/drawing/2014/main" id="{E7608363-8735-6AB1-F6E6-3F61EEAF8CB7}"/>
              </a:ext>
            </a:extLst>
          </p:cNvPr>
          <p:cNvSpPr>
            <a:spLocks/>
          </p:cNvSpPr>
          <p:nvPr>
            <p:custDataLst>
              <p:tags r:id="rId6"/>
            </p:custDataLst>
          </p:nvPr>
        </p:nvSpPr>
        <p:spPr bwMode="auto">
          <a:xfrm>
            <a:off x="1752600" y="3238500"/>
            <a:ext cx="6477000" cy="406400"/>
          </a:xfrm>
          <a:prstGeom prst="rect">
            <a:avLst/>
          </a:prstGeom>
          <a:noFill/>
          <a:ln w="12700" cmpd="sng" algn="ctr">
            <a:solidFill>
              <a:schemeClr val="accent1"/>
            </a:solidFill>
          </a:ln>
          <a:effectLst/>
          <a:extLst>
            <a:ext uri="{909E8E84-426E-40DD-AFC4-6F175D3DCCD1}">
              <a14:hiddenFill xmlns:a14="http://schemas.microsoft.com/office/drawing/2010/main">
                <a:solidFill>
                  <a:schemeClr val="bg1"/>
                </a:solidFill>
              </a14:hiddenFill>
            </a:ext>
          </a:extLst>
        </p:spPr>
        <p:txBody>
          <a:bodyPr vert="horz" wrap="none" lIns="80963" tIns="80963" rIns="0" bIns="80963"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⑤</a:t>
            </a:r>
            <a:r>
              <a:rPr lang="ja-JP" altLang="en-US" b="1">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実現可能性</a:t>
            </a:r>
            <a:endParaRPr kumimoji="1" lang="ja-JP" altLang="en-US"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11" name="Text Placeholder 2">
            <a:hlinkClick r:id="rId20" action="ppaction://hlinksldjump"/>
            <a:extLst>
              <a:ext uri="{FF2B5EF4-FFF2-40B4-BE49-F238E27FC236}">
                <a16:creationId xmlns:a16="http://schemas.microsoft.com/office/drawing/2014/main" id="{AC763006-8C10-AECB-84A4-A7052DF02366}"/>
              </a:ext>
            </a:extLst>
          </p:cNvPr>
          <p:cNvSpPr>
            <a:spLocks/>
          </p:cNvSpPr>
          <p:nvPr>
            <p:custDataLst>
              <p:tags r:id="rId7"/>
            </p:custDataLst>
          </p:nvPr>
        </p:nvSpPr>
        <p:spPr bwMode="auto">
          <a:xfrm>
            <a:off x="1752600" y="3644900"/>
            <a:ext cx="6477000" cy="319088"/>
          </a:xfrm>
          <a:prstGeom prst="rect">
            <a:avLst/>
          </a:prstGeom>
          <a:noFill/>
          <a:ln w="381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cmpd="sng" algn="ctr">
                <a:solidFill>
                  <a:schemeClr val="bg1"/>
                </a:solidFill>
              </a14:hiddenLine>
            </a:ext>
          </a:extLst>
        </p:spPr>
        <p:txBody>
          <a:bodyPr vert="horz" wrap="none" lIns="80963" tIns="71438" rIns="0" bIns="34925"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422400" lvl="1" indent="-42988">
              <a:spcBef>
                <a:spcPct val="0"/>
              </a:spcBef>
              <a:spcAft>
                <a:spcPct val="0"/>
              </a:spcAft>
              <a:buNone/>
            </a:pPr>
            <a:r>
              <a:rPr lang="ja-JP" altLang="en-US">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（ア）実施体制</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12" name="Text Placeholder 2">
            <a:hlinkClick r:id="" action="ppaction://noaction"/>
            <a:extLst>
              <a:ext uri="{FF2B5EF4-FFF2-40B4-BE49-F238E27FC236}">
                <a16:creationId xmlns:a16="http://schemas.microsoft.com/office/drawing/2014/main" id="{7469C779-CAC8-F9D6-632F-0C719649EC51}"/>
              </a:ext>
            </a:extLst>
          </p:cNvPr>
          <p:cNvSpPr>
            <a:spLocks/>
          </p:cNvSpPr>
          <p:nvPr>
            <p:custDataLst>
              <p:tags r:id="rId8"/>
            </p:custDataLst>
          </p:nvPr>
        </p:nvSpPr>
        <p:spPr bwMode="auto">
          <a:xfrm>
            <a:off x="1752600" y="3963988"/>
            <a:ext cx="6477000" cy="284163"/>
          </a:xfrm>
          <a:prstGeom prst="rect">
            <a:avLst/>
          </a:prstGeom>
          <a:noFill/>
          <a:ln w="381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cmpd="sng" algn="ctr">
                <a:solidFill>
                  <a:schemeClr val="bg1"/>
                </a:solidFill>
              </a14:hiddenLine>
            </a:ext>
          </a:extLst>
        </p:spPr>
        <p:txBody>
          <a:bodyPr vert="horz" wrap="none" lIns="80963" tIns="36513" rIns="0" bIns="34925"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422400" lvl="1" indent="-42988">
              <a:spcBef>
                <a:spcPct val="0"/>
              </a:spcBef>
              <a:spcAft>
                <a:spcPct val="0"/>
              </a:spcAft>
              <a:buNone/>
            </a:pPr>
            <a:r>
              <a:rPr lang="ja-JP" altLang="en-US">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（イ）財務状況</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10" name="Text Placeholder 2">
            <a:hlinkClick r:id="rId21" action="ppaction://hlinksldjump"/>
            <a:extLst>
              <a:ext uri="{FF2B5EF4-FFF2-40B4-BE49-F238E27FC236}">
                <a16:creationId xmlns:a16="http://schemas.microsoft.com/office/drawing/2014/main" id="{9DE6BA58-C7E1-019A-F002-FCAA10FD6347}"/>
              </a:ext>
            </a:extLst>
          </p:cNvPr>
          <p:cNvSpPr>
            <a:spLocks/>
          </p:cNvSpPr>
          <p:nvPr>
            <p:custDataLst>
              <p:tags r:id="rId9"/>
            </p:custDataLst>
          </p:nvPr>
        </p:nvSpPr>
        <p:spPr bwMode="auto">
          <a:xfrm>
            <a:off x="1752600" y="4248150"/>
            <a:ext cx="6477000" cy="319088"/>
          </a:xfrm>
          <a:prstGeom prst="rect">
            <a:avLst/>
          </a:prstGeom>
          <a:noFill/>
          <a:ln w="381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cmpd="sng" algn="ctr">
                <a:solidFill>
                  <a:schemeClr val="bg1"/>
                </a:solidFill>
              </a14:hiddenLine>
            </a:ext>
          </a:extLst>
        </p:spPr>
        <p:txBody>
          <a:bodyPr vert="horz" wrap="none" lIns="80963" tIns="36513" rIns="0" bIns="69850"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422400" lvl="1" indent="-42988">
              <a:spcBef>
                <a:spcPct val="0"/>
              </a:spcBef>
              <a:spcAft>
                <a:spcPct val="0"/>
              </a:spcAft>
              <a:buNone/>
            </a:pPr>
            <a:r>
              <a:rPr lang="ja-JP" altLang="en-US">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（ウ）スケジュール</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38" name="Text Placeholder 2">
            <a:extLst>
              <a:ext uri="{FF2B5EF4-FFF2-40B4-BE49-F238E27FC236}">
                <a16:creationId xmlns:a16="http://schemas.microsoft.com/office/drawing/2014/main" id="{C9A5CA2A-B489-317F-FE46-17F0B54E5642}"/>
              </a:ext>
            </a:extLst>
          </p:cNvPr>
          <p:cNvSpPr>
            <a:spLocks/>
          </p:cNvSpPr>
          <p:nvPr>
            <p:custDataLst>
              <p:tags r:id="rId10"/>
            </p:custDataLst>
          </p:nvPr>
        </p:nvSpPr>
        <p:spPr bwMode="auto">
          <a:xfrm>
            <a:off x="1752600" y="4567237"/>
            <a:ext cx="6477000" cy="355600"/>
          </a:xfrm>
          <a:prstGeom prst="rect">
            <a:avLst/>
          </a:prstGeom>
          <a:solidFill>
            <a:schemeClr val="accent1"/>
          </a:solidFill>
          <a:ln w="12700" cmpd="sng" algn="ctr">
            <a:solidFill>
              <a:schemeClr val="bg1"/>
            </a:solidFill>
          </a:ln>
          <a:effectLst/>
        </p:spPr>
        <p:txBody>
          <a:bodyPr vert="horz" wrap="none" lIns="80963" tIns="71438" rIns="0" bIns="71438"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422400" lvl="1" indent="-42988">
              <a:spcBef>
                <a:spcPct val="0"/>
              </a:spcBef>
              <a:spcAft>
                <a:spcPct val="0"/>
              </a:spcAft>
              <a:buNone/>
            </a:pPr>
            <a:r>
              <a:rPr lang="ja-JP" altLang="en-US" b="1">
                <a:solidFill>
                  <a:schemeClr val="bg1"/>
                </a:solidFill>
                <a:effectLst/>
                <a:latin typeface="Yu Gothic UI" panose="020B0500000000000000" pitchFamily="50" charset="-128"/>
                <a:ea typeface="Yu Gothic UI" panose="020B0500000000000000" pitchFamily="50" charset="-128"/>
                <a:sym typeface="Yu Gothic UI" panose="020B0500000000000000" pitchFamily="50" charset="-128"/>
              </a:rPr>
              <a:t>（エ）金融機関のコミットメント</a:t>
            </a:r>
            <a:endParaRPr kumimoji="1" lang="ja-JP" altLang="en-US" b="1">
              <a:solidFill>
                <a:schemeClr val="bg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9" name="Text Placeholder 2">
            <a:hlinkClick r:id="rId19" action="ppaction://hlinksldjump"/>
            <a:extLst>
              <a:ext uri="{FF2B5EF4-FFF2-40B4-BE49-F238E27FC236}">
                <a16:creationId xmlns:a16="http://schemas.microsoft.com/office/drawing/2014/main" id="{17DA4AA5-B429-E54D-CD23-4C1908BDBF00}"/>
              </a:ext>
            </a:extLst>
          </p:cNvPr>
          <p:cNvSpPr>
            <a:spLocks/>
          </p:cNvSpPr>
          <p:nvPr>
            <p:custDataLst>
              <p:tags r:id="rId11"/>
            </p:custDataLst>
          </p:nvPr>
        </p:nvSpPr>
        <p:spPr bwMode="auto">
          <a:xfrm>
            <a:off x="1752600" y="4936546"/>
            <a:ext cx="6477000" cy="285750"/>
          </a:xfrm>
          <a:prstGeom prst="rect">
            <a:avLst/>
          </a:prstGeom>
          <a:noFill/>
          <a:ln w="12700" cmpd="sng" algn="ctr">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41275" rIns="0" bIns="0"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⑥補助金の必要性</a:t>
            </a:r>
          </a:p>
        </p:txBody>
      </p:sp>
    </p:spTree>
    <p:extLst>
      <p:ext uri="{BB962C8B-B14F-4D97-AF65-F5344CB8AC3E}">
        <p14:creationId xmlns:p14="http://schemas.microsoft.com/office/powerpoint/2010/main" val="1075961447"/>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20E0F8-D1B0-2656-B150-3639D2CD2F83}"/>
            </a:ext>
          </a:extLst>
        </p:cNvPr>
        <p:cNvGrpSpPr/>
        <p:nvPr/>
      </p:nvGrpSpPr>
      <p:grpSpPr>
        <a:xfrm>
          <a:off x="0" y="0"/>
          <a:ext cx="0" cy="0"/>
          <a:chOff x="0" y="0"/>
          <a:chExt cx="0" cy="0"/>
        </a:xfrm>
      </p:grpSpPr>
      <p:graphicFrame>
        <p:nvGraphicFramePr>
          <p:cNvPr id="5" name="think-cell data - do not delete" hidden="1">
            <a:extLst>
              <a:ext uri="{FF2B5EF4-FFF2-40B4-BE49-F238E27FC236}">
                <a16:creationId xmlns:a16="http://schemas.microsoft.com/office/drawing/2014/main" id="{C3A20410-7CE3-875E-4AA1-50738841B4E8}"/>
              </a:ext>
            </a:extLst>
          </p:cNvPr>
          <p:cNvGraphicFramePr>
            <a:graphicFrameLocks/>
          </p:cNvGraphicFramePr>
          <p:nvPr>
            <p:custDataLst>
              <p:tags r:id="rId1"/>
            </p:custDataLst>
            <p:extLst>
              <p:ext uri="{D42A27DB-BD31-4B8C-83A1-F6EECF244321}">
                <p14:modId xmlns:p14="http://schemas.microsoft.com/office/powerpoint/2010/main" val="3289256911"/>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277" imgH="277" progId="TCLayout.ActiveDocument.1">
                  <p:embed/>
                </p:oleObj>
              </mc:Choice>
              <mc:Fallback>
                <p:oleObj name="think-cellスライド" r:id="rId4" imgW="277" imgH="277" progId="TCLayout.ActiveDocument.1">
                  <p:embed/>
                  <p:pic>
                    <p:nvPicPr>
                      <p:cNvPr id="5" name="think-cell data - do not delete" hidden="1">
                        <a:extLst>
                          <a:ext uri="{FF2B5EF4-FFF2-40B4-BE49-F238E27FC236}">
                            <a16:creationId xmlns:a16="http://schemas.microsoft.com/office/drawing/2014/main" id="{C3A20410-7CE3-875E-4AA1-50738841B4E8}"/>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 name="Title 3">
            <a:extLst>
              <a:ext uri="{FF2B5EF4-FFF2-40B4-BE49-F238E27FC236}">
                <a16:creationId xmlns:a16="http://schemas.microsoft.com/office/drawing/2014/main" id="{FF26B83D-DE9D-69CD-AB89-F1664CBEB11A}"/>
              </a:ext>
            </a:extLst>
          </p:cNvPr>
          <p:cNvSpPr>
            <a:spLocks noGrp="1"/>
          </p:cNvSpPr>
          <p:nvPr>
            <p:ph type="title"/>
          </p:nvPr>
        </p:nvSpPr>
        <p:spPr/>
        <p:txBody>
          <a:bodyPr vert="horz"/>
          <a:lstStyle/>
          <a:p>
            <a:endParaRPr lang="ja-JP" altLang="en-US"/>
          </a:p>
        </p:txBody>
      </p:sp>
      <p:sp>
        <p:nvSpPr>
          <p:cNvPr id="15" name="Text Placeholder 14">
            <a:extLst>
              <a:ext uri="{FF2B5EF4-FFF2-40B4-BE49-F238E27FC236}">
                <a16:creationId xmlns:a16="http://schemas.microsoft.com/office/drawing/2014/main" id="{8E1DB74A-9AEA-35F9-847B-555D3FB2EDDD}"/>
              </a:ext>
            </a:extLst>
          </p:cNvPr>
          <p:cNvSpPr>
            <a:spLocks noGrp="1"/>
          </p:cNvSpPr>
          <p:nvPr>
            <p:ph type="body" sz="quarter" idx="12"/>
          </p:nvPr>
        </p:nvSpPr>
        <p:spPr/>
        <p:txBody>
          <a:bodyPr/>
          <a:lstStyle/>
          <a:p>
            <a:r>
              <a:rPr lang="ja-JP" altLang="en-US">
                <a:latin typeface="Yu Gothic UI"/>
                <a:ea typeface="Yu Gothic UI"/>
              </a:rPr>
              <a:t>⑤実現可能性（エ）金融機関のコミットメント（</a:t>
            </a:r>
            <a:r>
              <a:rPr lang="zh-TW" altLang="en-US">
                <a:latin typeface="Yu Gothic UI"/>
                <a:ea typeface="Yu Gothic UI"/>
              </a:rPr>
              <a:t>○○○銀行 ○○部　役職 ○○ 氏名 ○○</a:t>
            </a:r>
            <a:r>
              <a:rPr lang="ja-JP" altLang="en-US">
                <a:latin typeface="Yu Gothic UI"/>
                <a:ea typeface="Yu Gothic UI"/>
              </a:rPr>
              <a:t>）</a:t>
            </a:r>
            <a:endParaRPr lang="zh-TW" altLang="en-US">
              <a:latin typeface="Yu Gothic UI"/>
              <a:ea typeface="Yu Gothic UI"/>
            </a:endParaRPr>
          </a:p>
        </p:txBody>
      </p:sp>
      <p:sp>
        <p:nvSpPr>
          <p:cNvPr id="2" name="正方形/長方形 6">
            <a:extLst>
              <a:ext uri="{FF2B5EF4-FFF2-40B4-BE49-F238E27FC236}">
                <a16:creationId xmlns:a16="http://schemas.microsoft.com/office/drawing/2014/main" id="{E339A134-ADCF-C632-11BA-341A6FD19420}"/>
              </a:ext>
            </a:extLst>
          </p:cNvPr>
          <p:cNvSpPr/>
          <p:nvPr/>
        </p:nvSpPr>
        <p:spPr>
          <a:xfrm>
            <a:off x="381000" y="1447804"/>
            <a:ext cx="4114800" cy="5005379"/>
          </a:xfrm>
          <a:prstGeom prst="foldedCorner">
            <a:avLst/>
          </a:prstGeom>
          <a:solidFill>
            <a:schemeClr val="accent3">
              <a:lumMod val="20000"/>
              <a:lumOff val="8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108000" rIns="74295" bIns="37148" numCol="1" spcCol="0" rtlCol="0" fromWordArt="0" anchor="t" anchorCtr="0" forceAA="0" compatLnSpc="1">
            <a:prstTxWarp prst="textNoShape">
              <a:avLst/>
            </a:prstTxWarp>
            <a:noAutofit/>
          </a:bodyPr>
          <a:lstStyle/>
          <a:p>
            <a:r>
              <a:rPr lang="ja-JP" altLang="en-US" sz="1200" b="1" dirty="0">
                <a:solidFill>
                  <a:schemeClr val="accent1"/>
                </a:solidFill>
                <a:latin typeface="Yu Gothic UI"/>
                <a:ea typeface="Yu Gothic UI"/>
                <a:sym typeface="Yu Gothic UI" panose="020B0500000000000000" pitchFamily="50" charset="-128"/>
              </a:rPr>
              <a:t>金融機関による経営状況・財務状況に対する評価として</a:t>
            </a:r>
            <a:br>
              <a:rPr lang="en-US" altLang="ja-JP" sz="1200" b="1" dirty="0">
                <a:latin typeface="Yu Gothic UI" panose="020B0500000000000000" pitchFamily="50" charset="-128"/>
                <a:ea typeface="Yu Gothic UI" panose="020B0500000000000000" pitchFamily="50" charset="-128"/>
              </a:rPr>
            </a:br>
            <a:r>
              <a:rPr lang="ja-JP" altLang="en-US" sz="1200" b="1" dirty="0">
                <a:solidFill>
                  <a:schemeClr val="accent1"/>
                </a:solidFill>
                <a:latin typeface="Yu Gothic UI"/>
                <a:ea typeface="Yu Gothic UI"/>
                <a:sym typeface="Yu Gothic UI" panose="020B0500000000000000" pitchFamily="50" charset="-128"/>
              </a:rPr>
              <a:t>下記項目を例に</a:t>
            </a:r>
            <a:r>
              <a:rPr kumimoji="1" lang="ja-JP" altLang="en-US" sz="1200" b="1" dirty="0">
                <a:solidFill>
                  <a:schemeClr val="accent1"/>
                </a:solidFill>
                <a:latin typeface="Yu Gothic UI"/>
                <a:ea typeface="Yu Gothic UI"/>
                <a:sym typeface="Yu Gothic UI" panose="020B0500000000000000" pitchFamily="50" charset="-128"/>
              </a:rPr>
              <a:t>記載してください。</a:t>
            </a:r>
            <a:endParaRPr kumimoji="1" lang="en-US" altLang="ja-JP" sz="1200" b="1" dirty="0">
              <a:solidFill>
                <a:schemeClr val="accent1"/>
              </a:solidFill>
              <a:latin typeface="Yu Gothic UI"/>
              <a:ea typeface="Yu Gothic UI"/>
              <a:sym typeface="Yu Gothic UI" panose="020B0500000000000000" pitchFamily="50" charset="-128"/>
            </a:endParaRPr>
          </a:p>
          <a:p>
            <a:r>
              <a:rPr kumimoji="1" lang="ja-JP" altLang="en-US"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例）</a:t>
            </a:r>
          </a:p>
          <a:p>
            <a:pPr marL="171450" indent="-171450">
              <a:buFont typeface="Arial" panose="020B0604020202020204" pitchFamily="34" charset="0"/>
              <a:buChar char="•"/>
            </a:pPr>
            <a:r>
              <a:rPr kumimoji="1" lang="ja-JP" altLang="en-US"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メインバンクとして当社とのリレーションシップの構築状況</a:t>
            </a:r>
          </a:p>
          <a:p>
            <a:pPr marL="171450" indent="-171450">
              <a:buFont typeface="Arial" panose="020B0604020202020204" pitchFamily="34" charset="0"/>
              <a:buChar char="•"/>
            </a:pPr>
            <a:r>
              <a:rPr kumimoji="1" lang="ja-JP" altLang="en-US" sz="1200" dirty="0">
                <a:solidFill>
                  <a:schemeClr val="accent1"/>
                </a:solidFill>
                <a:latin typeface="Yu Gothic UI"/>
                <a:ea typeface="Yu Gothic UI"/>
                <a:sym typeface="Yu Gothic UI" panose="020B0500000000000000" pitchFamily="50" charset="-128"/>
              </a:rPr>
              <a:t>当社の財務状況、資金繰りの改善など</a:t>
            </a:r>
            <a:br>
              <a:rPr lang="en-US" altLang="ja-JP" sz="1200" dirty="0">
                <a:latin typeface="Yu Gothic UI" panose="020B0500000000000000" pitchFamily="50" charset="-128"/>
                <a:ea typeface="Yu Gothic UI" panose="020B0500000000000000" pitchFamily="50" charset="-128"/>
              </a:rPr>
            </a:br>
            <a:r>
              <a:rPr kumimoji="1" lang="ja-JP" altLang="en-US" sz="1200" dirty="0">
                <a:solidFill>
                  <a:schemeClr val="accent1"/>
                </a:solidFill>
                <a:latin typeface="Yu Gothic UI"/>
                <a:ea typeface="Yu Gothic UI"/>
                <a:sym typeface="Yu Gothic UI" panose="020B0500000000000000" pitchFamily="50" charset="-128"/>
              </a:rPr>
              <a:t>財務基盤の強化の取組</a:t>
            </a:r>
            <a:endParaRPr lang="ja-JP" altLang="en-US" sz="1200" dirty="0">
              <a:solidFill>
                <a:schemeClr val="accent1"/>
              </a:solidFill>
              <a:latin typeface="Yu Gothic UI"/>
              <a:ea typeface="Yu Gothic UI"/>
            </a:endParaRPr>
          </a:p>
          <a:p>
            <a:pPr marL="171450" indent="-171450">
              <a:buFont typeface="Arial" panose="020B0604020202020204" pitchFamily="34" charset="0"/>
              <a:buChar char="•"/>
            </a:pPr>
            <a:r>
              <a:rPr kumimoji="1" lang="ja-JP" altLang="en-US"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当社の経営力など強み・弱み</a:t>
            </a:r>
          </a:p>
        </p:txBody>
      </p:sp>
      <p:grpSp>
        <p:nvGrpSpPr>
          <p:cNvPr id="3" name="RectangleWithLineGroup">
            <a:extLst>
              <a:ext uri="{FF2B5EF4-FFF2-40B4-BE49-F238E27FC236}">
                <a16:creationId xmlns:a16="http://schemas.microsoft.com/office/drawing/2014/main" id="{E4533E67-313D-C354-2C85-E558927BB821}"/>
              </a:ext>
            </a:extLst>
          </p:cNvPr>
          <p:cNvGrpSpPr/>
          <p:nvPr/>
        </p:nvGrpSpPr>
        <p:grpSpPr>
          <a:xfrm>
            <a:off x="5410200" y="914400"/>
            <a:ext cx="4114800" cy="380480"/>
            <a:chOff x="2073603" y="1702803"/>
            <a:chExt cx="2160003" cy="360000"/>
          </a:xfrm>
          <a:noFill/>
        </p:grpSpPr>
        <p:sp>
          <p:nvSpPr>
            <p:cNvPr id="6" name="Rectangle 5">
              <a:extLst>
                <a:ext uri="{FF2B5EF4-FFF2-40B4-BE49-F238E27FC236}">
                  <a16:creationId xmlns:a16="http://schemas.microsoft.com/office/drawing/2014/main" id="{C561F815-3923-F9B7-9F44-B8AD628208F1}"/>
                </a:ext>
              </a:extLst>
            </p:cNvPr>
            <p:cNvSpPr/>
            <p:nvPr/>
          </p:nvSpPr>
          <p:spPr>
            <a:xfrm>
              <a:off x="2073603" y="1702803"/>
              <a:ext cx="2160003" cy="360000"/>
            </a:xfrm>
            <a:prstGeom prst="rect">
              <a:avLst/>
            </a:prstGeom>
            <a:grpFill/>
            <a:ln>
              <a:noFill/>
            </a:ln>
          </p:spPr>
          <p:style>
            <a:lnRef idx="1">
              <a:schemeClr val="accent1"/>
            </a:lnRef>
            <a:fillRef idx="0">
              <a:schemeClr val="accent1"/>
            </a:fillRef>
            <a:effectRef idx="0">
              <a:schemeClr val="accent1"/>
            </a:effectRef>
            <a:fontRef idx="minor">
              <a:schemeClr val="tx1"/>
            </a:fontRef>
          </p:style>
          <p:txBody>
            <a:bodyPr wrap="none" rtlCol="0" anchor="ctr" anchorCtr="0"/>
            <a:lstStyle/>
            <a:p>
              <a:r>
                <a:rPr kumimoji="1" lang="ja-JP" altLang="en-US" sz="1400" b="1">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当社の投資計画に対する評価</a:t>
              </a:r>
            </a:p>
          </p:txBody>
        </p:sp>
        <p:cxnSp>
          <p:nvCxnSpPr>
            <p:cNvPr id="7" name="Straight Connector 6">
              <a:extLst>
                <a:ext uri="{FF2B5EF4-FFF2-40B4-BE49-F238E27FC236}">
                  <a16:creationId xmlns:a16="http://schemas.microsoft.com/office/drawing/2014/main" id="{F3C8EC2E-0173-E212-49E3-69E9A2B01148}"/>
                </a:ext>
              </a:extLst>
            </p:cNvPr>
            <p:cNvCxnSpPr/>
            <p:nvPr/>
          </p:nvCxnSpPr>
          <p:spPr>
            <a:xfrm>
              <a:off x="2073603" y="2062803"/>
              <a:ext cx="2160003" cy="0"/>
            </a:xfrm>
            <a:prstGeom prst="line">
              <a:avLst/>
            </a:prstGeom>
            <a:grpFill/>
            <a:ln w="12700">
              <a:solidFill>
                <a:srgbClr val="000F78"/>
              </a:solidFill>
            </a:ln>
          </p:spPr>
          <p:style>
            <a:lnRef idx="1">
              <a:schemeClr val="accent1"/>
            </a:lnRef>
            <a:fillRef idx="0">
              <a:schemeClr val="accent1"/>
            </a:fillRef>
            <a:effectRef idx="0">
              <a:schemeClr val="accent1"/>
            </a:effectRef>
            <a:fontRef idx="minor">
              <a:schemeClr val="tx1"/>
            </a:fontRef>
          </p:style>
        </p:cxnSp>
      </p:grpSp>
      <p:grpSp>
        <p:nvGrpSpPr>
          <p:cNvPr id="8" name="RectangleWithLineGroup">
            <a:extLst>
              <a:ext uri="{FF2B5EF4-FFF2-40B4-BE49-F238E27FC236}">
                <a16:creationId xmlns:a16="http://schemas.microsoft.com/office/drawing/2014/main" id="{2259DEBA-4348-9FCE-B641-AA631578678D}"/>
              </a:ext>
            </a:extLst>
          </p:cNvPr>
          <p:cNvGrpSpPr/>
          <p:nvPr/>
        </p:nvGrpSpPr>
        <p:grpSpPr>
          <a:xfrm>
            <a:off x="381000" y="914400"/>
            <a:ext cx="4114800" cy="380480"/>
            <a:chOff x="2073603" y="1702803"/>
            <a:chExt cx="2160003" cy="360000"/>
          </a:xfrm>
          <a:noFill/>
        </p:grpSpPr>
        <p:sp>
          <p:nvSpPr>
            <p:cNvPr id="9" name="Rectangle 8">
              <a:extLst>
                <a:ext uri="{FF2B5EF4-FFF2-40B4-BE49-F238E27FC236}">
                  <a16:creationId xmlns:a16="http://schemas.microsoft.com/office/drawing/2014/main" id="{677C311A-66CF-6BA9-A568-F1A926D1ACD6}"/>
                </a:ext>
              </a:extLst>
            </p:cNvPr>
            <p:cNvSpPr/>
            <p:nvPr/>
          </p:nvSpPr>
          <p:spPr>
            <a:xfrm>
              <a:off x="2073603" y="1702803"/>
              <a:ext cx="2160003" cy="360000"/>
            </a:xfrm>
            <a:prstGeom prst="rect">
              <a:avLst/>
            </a:prstGeom>
            <a:grpFill/>
            <a:ln>
              <a:noFill/>
            </a:ln>
          </p:spPr>
          <p:style>
            <a:lnRef idx="1">
              <a:schemeClr val="accent1"/>
            </a:lnRef>
            <a:fillRef idx="0">
              <a:schemeClr val="accent1"/>
            </a:fillRef>
            <a:effectRef idx="0">
              <a:schemeClr val="accent1"/>
            </a:effectRef>
            <a:fontRef idx="minor">
              <a:schemeClr val="tx1"/>
            </a:fontRef>
          </p:style>
          <p:txBody>
            <a:bodyPr wrap="none" rtlCol="0" anchor="ctr" anchorCtr="0"/>
            <a:lstStyle/>
            <a:p>
              <a:r>
                <a:rPr lang="ja-JP" altLang="en-US" sz="1400" b="1">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当社の経営状況・財務状況に対する評価</a:t>
              </a:r>
            </a:p>
          </p:txBody>
        </p:sp>
        <p:cxnSp>
          <p:nvCxnSpPr>
            <p:cNvPr id="10" name="Straight Connector 9">
              <a:extLst>
                <a:ext uri="{FF2B5EF4-FFF2-40B4-BE49-F238E27FC236}">
                  <a16:creationId xmlns:a16="http://schemas.microsoft.com/office/drawing/2014/main" id="{4F112327-4F71-A437-27E6-58BFA49BC37E}"/>
                </a:ext>
              </a:extLst>
            </p:cNvPr>
            <p:cNvCxnSpPr/>
            <p:nvPr/>
          </p:nvCxnSpPr>
          <p:spPr>
            <a:xfrm>
              <a:off x="2073603" y="2062803"/>
              <a:ext cx="2160003" cy="0"/>
            </a:xfrm>
            <a:prstGeom prst="line">
              <a:avLst/>
            </a:prstGeom>
            <a:grpFill/>
            <a:ln w="12700">
              <a:solidFill>
                <a:srgbClr val="000F78"/>
              </a:solidFill>
            </a:ln>
          </p:spPr>
          <p:style>
            <a:lnRef idx="1">
              <a:schemeClr val="accent1"/>
            </a:lnRef>
            <a:fillRef idx="0">
              <a:schemeClr val="accent1"/>
            </a:fillRef>
            <a:effectRef idx="0">
              <a:schemeClr val="accent1"/>
            </a:effectRef>
            <a:fontRef idx="minor">
              <a:schemeClr val="tx1"/>
            </a:fontRef>
          </p:style>
        </p:cxnSp>
      </p:grpSp>
      <p:sp>
        <p:nvSpPr>
          <p:cNvPr id="11" name="正方形/長方形 6">
            <a:extLst>
              <a:ext uri="{FF2B5EF4-FFF2-40B4-BE49-F238E27FC236}">
                <a16:creationId xmlns:a16="http://schemas.microsoft.com/office/drawing/2014/main" id="{8228C8CF-3F28-5683-2CAC-842CB1924F50}"/>
              </a:ext>
            </a:extLst>
          </p:cNvPr>
          <p:cNvSpPr/>
          <p:nvPr/>
        </p:nvSpPr>
        <p:spPr>
          <a:xfrm>
            <a:off x="5410200" y="1447804"/>
            <a:ext cx="4114800" cy="5005379"/>
          </a:xfrm>
          <a:prstGeom prst="foldedCorner">
            <a:avLst/>
          </a:prstGeom>
          <a:solidFill>
            <a:schemeClr val="accent3">
              <a:lumMod val="20000"/>
              <a:lumOff val="8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108000" rIns="74295" bIns="37148" numCol="1" spcCol="0" rtlCol="0" fromWordArt="0" anchor="t" anchorCtr="0" forceAA="0" compatLnSpc="1">
            <a:prstTxWarp prst="textNoShape">
              <a:avLst/>
            </a:prstTxWarp>
            <a:noAutofit/>
          </a:bodyPr>
          <a:lstStyle/>
          <a:p>
            <a:r>
              <a:rPr lang="ja-JP" altLang="en-US" sz="1200" b="1"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公募要領に記載の審査基準（①経営力、②先進性・成長性、③地域への波及効果、④大規模投資・費用対効果、</a:t>
            </a:r>
            <a:br>
              <a:rPr lang="en-US" altLang="ja-JP" sz="1200" b="1"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br>
            <a:r>
              <a:rPr lang="ja-JP" altLang="en-US" sz="1200" b="1"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⑤実現可能性、⑥補助金の必要性）を踏まえて、成長投資計画の評価を下記項目を例に記載してください。</a:t>
            </a:r>
            <a:endParaRPr kumimoji="1" lang="en-US" altLang="ja-JP" sz="1200" b="1"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a:p>
            <a:r>
              <a:rPr lang="ja-JP" altLang="en-US"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例）</a:t>
            </a:r>
            <a:endParaRPr lang="en-US" altLang="ja-JP"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a:p>
            <a:pPr marL="171450" indent="-171450">
              <a:buFont typeface="Arial" panose="020B0604020202020204" pitchFamily="34" charset="0"/>
              <a:buChar char="•"/>
            </a:pPr>
            <a:r>
              <a:rPr lang="ja-JP" altLang="en-US"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当社の将来性・事業性を踏まえた成長資金の供給方針、</a:t>
            </a:r>
            <a:br>
              <a:rPr lang="en-US" altLang="ja-JP"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br>
            <a:r>
              <a:rPr lang="ja-JP" altLang="en-US"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支援方針</a:t>
            </a:r>
          </a:p>
          <a:p>
            <a:pPr marL="171450" indent="-171450">
              <a:buFont typeface="Arial" panose="020B0604020202020204" pitchFamily="34" charset="0"/>
              <a:buChar char="•"/>
            </a:pPr>
            <a:r>
              <a:rPr lang="ja-JP" altLang="en-US"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将来の事業拡大局面や外的要因などによる後退局面における資金繰り等の懸念事項、対応方針</a:t>
            </a:r>
          </a:p>
        </p:txBody>
      </p:sp>
      <p:sp>
        <p:nvSpPr>
          <p:cNvPr id="16" name="四角形: メモ 1">
            <a:extLst>
              <a:ext uri="{FF2B5EF4-FFF2-40B4-BE49-F238E27FC236}">
                <a16:creationId xmlns:a16="http://schemas.microsoft.com/office/drawing/2014/main" id="{D08D66F2-1AA6-78F1-7215-DADF08713D72}"/>
              </a:ext>
            </a:extLst>
          </p:cNvPr>
          <p:cNvSpPr/>
          <p:nvPr/>
        </p:nvSpPr>
        <p:spPr>
          <a:xfrm>
            <a:off x="-1616659" y="259199"/>
            <a:ext cx="1540459" cy="772243"/>
          </a:xfrm>
          <a:prstGeom prst="foldedCorner">
            <a:avLst/>
          </a:prstGeom>
          <a:solidFill>
            <a:srgbClr val="FFFF00"/>
          </a:solidFill>
          <a:ln w="9525" cap="rnd" cmpd="sng" algn="ctr">
            <a:noFill/>
            <a:prstDash val="solid"/>
            <a:round/>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algn="ctr" defTabSz="742950"/>
            <a:r>
              <a:rPr kumimoji="1" lang="ja-JP" altLang="en-US" sz="1050" b="1" dirty="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当スライドは作成任意</a:t>
            </a:r>
            <a:endParaRPr kumimoji="1" lang="en-US" altLang="ja-JP" sz="1050" b="1" dirty="0">
              <a:solidFill>
                <a:srgbClr val="575757"/>
              </a:solidFill>
              <a:latin typeface="Yu Gothic UI" panose="020B0500000000000000" pitchFamily="50" charset="-128"/>
              <a:ea typeface="Yu Gothic UI" panose="020B0500000000000000" pitchFamily="50" charset="-128"/>
              <a:sym typeface="Yu Gothic UI" panose="020B0500000000000000" pitchFamily="50" charset="-128"/>
            </a:endParaRPr>
          </a:p>
          <a:p>
            <a:pPr algn="ctr" defTabSz="742950"/>
            <a:r>
              <a:rPr lang="ja-JP" altLang="en-US" sz="1050" b="1" dirty="0">
                <a:solidFill>
                  <a:srgbClr val="575757"/>
                </a:solidFill>
                <a:latin typeface="Yu Gothic UI"/>
                <a:ea typeface="Yu Gothic UI"/>
                <a:sym typeface="Yu Gothic UI" panose="020B0500000000000000" pitchFamily="50" charset="-128"/>
              </a:rPr>
              <a:t>（金融機関からの確認</a:t>
            </a:r>
            <a:br>
              <a:rPr lang="en-US" altLang="ja-JP" sz="1050" b="1" dirty="0">
                <a:solidFill>
                  <a:srgbClr val="575757"/>
                </a:solidFill>
                <a:latin typeface="Yu Gothic UI"/>
                <a:ea typeface="Yu Gothic UI"/>
                <a:sym typeface="Yu Gothic UI" panose="020B0500000000000000" pitchFamily="50" charset="-128"/>
              </a:rPr>
            </a:br>
            <a:r>
              <a:rPr lang="ja-JP" altLang="en-US" sz="1050" b="1" dirty="0">
                <a:solidFill>
                  <a:srgbClr val="575757"/>
                </a:solidFill>
                <a:latin typeface="Yu Gothic UI"/>
                <a:ea typeface="Yu Gothic UI"/>
                <a:sym typeface="Yu Gothic UI" panose="020B0500000000000000" pitchFamily="50" charset="-128"/>
              </a:rPr>
              <a:t>又は出資・融資の表明を受けた場合は必須）</a:t>
            </a:r>
            <a:endParaRPr lang="ja-JP" altLang="en-US" sz="1050" b="1" dirty="0">
              <a:solidFill>
                <a:srgbClr val="575757"/>
              </a:solidFill>
              <a:latin typeface="Yu Gothic UI"/>
              <a:ea typeface="Yu Gothic UI"/>
            </a:endParaRPr>
          </a:p>
        </p:txBody>
      </p:sp>
      <p:sp>
        <p:nvSpPr>
          <p:cNvPr id="21" name="四角形: メモ 1">
            <a:extLst>
              <a:ext uri="{FF2B5EF4-FFF2-40B4-BE49-F238E27FC236}">
                <a16:creationId xmlns:a16="http://schemas.microsoft.com/office/drawing/2014/main" id="{38DB0890-DFD9-F8E0-372D-296C642947BB}"/>
              </a:ext>
            </a:extLst>
          </p:cNvPr>
          <p:cNvSpPr/>
          <p:nvPr/>
        </p:nvSpPr>
        <p:spPr>
          <a:xfrm>
            <a:off x="8061141" y="259200"/>
            <a:ext cx="1651634" cy="530966"/>
          </a:xfrm>
          <a:prstGeom prst="foldedCorner">
            <a:avLst/>
          </a:prstGeom>
          <a:solidFill>
            <a:srgbClr val="FF9900"/>
          </a:solidFill>
          <a:ln w="9525" cap="rnd" cmpd="sng" algn="ctr">
            <a:noFill/>
            <a:prstDash val="solid"/>
            <a:round/>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algn="ctr" defTabSz="742950"/>
            <a:r>
              <a:rPr kumimoji="1" lang="ja-JP" altLang="en-US" sz="1050" b="1">
                <a:solidFill>
                  <a:srgbClr val="575757"/>
                </a:solidFill>
                <a:latin typeface="Yu Gothic UI"/>
                <a:ea typeface="Yu Gothic UI"/>
                <a:sym typeface="Yu Gothic UI" panose="020B0500000000000000" pitchFamily="50" charset="-128"/>
              </a:rPr>
              <a:t>コンソーシアム</a:t>
            </a:r>
            <a:r>
              <a:rPr lang="ja-JP" altLang="en-US" sz="1050" b="1">
                <a:solidFill>
                  <a:srgbClr val="575757"/>
                </a:solidFill>
                <a:latin typeface="Yu Gothic UI"/>
                <a:ea typeface="Yu Gothic UI"/>
                <a:sym typeface="Yu Gothic UI" panose="020B0500000000000000" pitchFamily="50" charset="-128"/>
              </a:rPr>
              <a:t>形式</a:t>
            </a:r>
            <a:r>
              <a:rPr kumimoji="1" lang="ja-JP" altLang="en-US" sz="1050" b="1">
                <a:solidFill>
                  <a:srgbClr val="575757"/>
                </a:solidFill>
                <a:latin typeface="Yu Gothic UI"/>
                <a:ea typeface="Yu Gothic UI"/>
                <a:sym typeface="Yu Gothic UI" panose="020B0500000000000000" pitchFamily="50" charset="-128"/>
              </a:rPr>
              <a:t>の場合、事業者ごとにスライド作成</a:t>
            </a:r>
            <a:endParaRPr kumimoji="1" lang="en-US" altLang="ja-JP" sz="1050" b="1">
              <a:solidFill>
                <a:srgbClr val="575757"/>
              </a:solidFill>
              <a:latin typeface="Yu Gothic UI"/>
              <a:ea typeface="Yu Gothic UI"/>
              <a:sym typeface="Yu Gothic UI" panose="020B0500000000000000" pitchFamily="50" charset="-128"/>
            </a:endParaRPr>
          </a:p>
          <a:p>
            <a:pPr algn="ctr" defTabSz="742950"/>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（株式会社</a:t>
            </a:r>
            <a:r>
              <a:rPr kumimoji="1" lang="en-US" altLang="ja-JP"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XXXX</a:t>
            </a:r>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a:t>
            </a:r>
          </a:p>
        </p:txBody>
      </p:sp>
    </p:spTree>
    <p:extLst>
      <p:ext uri="{BB962C8B-B14F-4D97-AF65-F5344CB8AC3E}">
        <p14:creationId xmlns:p14="http://schemas.microsoft.com/office/powerpoint/2010/main" val="201571192"/>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EDF3AC-E929-885B-A8A3-D721E320CFC6}"/>
            </a:ext>
          </a:extLst>
        </p:cNvPr>
        <p:cNvGrpSpPr/>
        <p:nvPr/>
      </p:nvGrpSpPr>
      <p:grpSpPr>
        <a:xfrm>
          <a:off x="0" y="0"/>
          <a:ext cx="0" cy="0"/>
          <a:chOff x="0" y="0"/>
          <a:chExt cx="0" cy="0"/>
        </a:xfrm>
      </p:grpSpPr>
      <p:graphicFrame>
        <p:nvGraphicFramePr>
          <p:cNvPr id="6" name="think-cell data - do not delete" hidden="1">
            <a:extLst>
              <a:ext uri="{FF2B5EF4-FFF2-40B4-BE49-F238E27FC236}">
                <a16:creationId xmlns:a16="http://schemas.microsoft.com/office/drawing/2014/main" id="{5C4DF599-D0DC-CD73-A600-4C6AEE5F8E94}"/>
              </a:ext>
            </a:extLst>
          </p:cNvPr>
          <p:cNvGraphicFramePr>
            <a:graphicFrameLocks/>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11" imgW="277" imgH="277" progId="TCLayout.ActiveDocument.1">
                  <p:embed/>
                </p:oleObj>
              </mc:Choice>
              <mc:Fallback>
                <p:oleObj name="think-cellスライド" r:id="rId11" imgW="277" imgH="277" progId="TCLayout.ActiveDocument.1">
                  <p:embed/>
                  <p:pic>
                    <p:nvPicPr>
                      <p:cNvPr id="6" name="think-cell data - do not delete" hidden="1">
                        <a:extLst>
                          <a:ext uri="{FF2B5EF4-FFF2-40B4-BE49-F238E27FC236}">
                            <a16:creationId xmlns:a16="http://schemas.microsoft.com/office/drawing/2014/main" id="{5C4DF599-D0DC-CD73-A600-4C6AEE5F8E94}"/>
                          </a:ext>
                        </a:extLst>
                      </p:cNvPr>
                      <p:cNvPicPr/>
                      <p:nvPr/>
                    </p:nvPicPr>
                    <p:blipFill>
                      <a:blip r:embed="rId12"/>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3D7EB324-75D8-4C0E-7A69-F9B601B4A126}"/>
              </a:ext>
            </a:extLst>
          </p:cNvPr>
          <p:cNvSpPr>
            <a:spLocks noGrp="1"/>
          </p:cNvSpPr>
          <p:nvPr>
            <p:ph type="title"/>
          </p:nvPr>
        </p:nvSpPr>
        <p:spPr/>
        <p:txBody>
          <a:bodyPr vert="horz"/>
          <a:lstStyle/>
          <a:p>
            <a:r>
              <a:rPr kumimoji="1" lang="ja-JP" altLang="en-US"/>
              <a:t>目次</a:t>
            </a:r>
          </a:p>
        </p:txBody>
      </p:sp>
      <p:sp>
        <p:nvSpPr>
          <p:cNvPr id="22" name="Text Placeholder 2">
            <a:hlinkClick r:id="rId13" action="ppaction://hlinksldjump"/>
            <a:extLst>
              <a:ext uri="{FF2B5EF4-FFF2-40B4-BE49-F238E27FC236}">
                <a16:creationId xmlns:a16="http://schemas.microsoft.com/office/drawing/2014/main" id="{D7D5E3CF-6A98-FBD3-4111-B5151231E202}"/>
              </a:ext>
            </a:extLst>
          </p:cNvPr>
          <p:cNvSpPr>
            <a:spLocks/>
          </p:cNvSpPr>
          <p:nvPr>
            <p:custDataLst>
              <p:tags r:id="rId2"/>
            </p:custDataLst>
          </p:nvPr>
        </p:nvSpPr>
        <p:spPr bwMode="auto">
          <a:xfrm>
            <a:off x="1752600" y="1935163"/>
            <a:ext cx="6477000" cy="285750"/>
          </a:xfrm>
          <a:prstGeom prst="rect">
            <a:avLst/>
          </a:prstGeom>
          <a:noFill/>
          <a:ln w="127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0" rIns="0" bIns="41275"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spcBef>
                <a:spcPct val="0"/>
              </a:spcBef>
              <a:spcAft>
                <a:spcPct val="0"/>
              </a:spcAft>
              <a:buNone/>
            </a:pPr>
            <a:r>
              <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①経営力</a:t>
            </a:r>
          </a:p>
        </p:txBody>
      </p:sp>
      <p:sp>
        <p:nvSpPr>
          <p:cNvPr id="3" name="Text Placeholder 2">
            <a:hlinkClick r:id="rId14" action="ppaction://hlinksldjump"/>
            <a:extLst>
              <a:ext uri="{FF2B5EF4-FFF2-40B4-BE49-F238E27FC236}">
                <a16:creationId xmlns:a16="http://schemas.microsoft.com/office/drawing/2014/main" id="{92B9AA36-5D28-5041-383C-E6FBAB7825E8}"/>
              </a:ext>
            </a:extLst>
          </p:cNvPr>
          <p:cNvSpPr>
            <a:spLocks/>
          </p:cNvSpPr>
          <p:nvPr>
            <p:custDataLst>
              <p:tags r:id="rId3"/>
            </p:custDataLst>
          </p:nvPr>
        </p:nvSpPr>
        <p:spPr bwMode="auto">
          <a:xfrm>
            <a:off x="1752600" y="2220913"/>
            <a:ext cx="6477000" cy="325438"/>
          </a:xfrm>
          <a:prstGeom prst="rect">
            <a:avLst/>
          </a:prstGeom>
          <a:noFill/>
          <a:ln w="12700" cmpd="sng" algn="ctr">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39688" rIns="0" bIns="41275"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②先進性・成長性</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4" name="Text Placeholder 2">
            <a:hlinkClick r:id="rId15" action="ppaction://hlinksldjump"/>
            <a:extLst>
              <a:ext uri="{FF2B5EF4-FFF2-40B4-BE49-F238E27FC236}">
                <a16:creationId xmlns:a16="http://schemas.microsoft.com/office/drawing/2014/main" id="{F2DC041A-34E8-C05E-A6EC-483CEEC2F31B}"/>
              </a:ext>
            </a:extLst>
          </p:cNvPr>
          <p:cNvSpPr>
            <a:spLocks/>
          </p:cNvSpPr>
          <p:nvPr>
            <p:custDataLst>
              <p:tags r:id="rId4"/>
            </p:custDataLst>
          </p:nvPr>
        </p:nvSpPr>
        <p:spPr bwMode="auto">
          <a:xfrm>
            <a:off x="1752600" y="2546350"/>
            <a:ext cx="6477000" cy="325438"/>
          </a:xfrm>
          <a:prstGeom prst="rect">
            <a:avLst/>
          </a:prstGeom>
          <a:noFill/>
          <a:ln w="127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39688" rIns="0" bIns="41275"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③地域への波及効果</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5" name="Text Placeholder 2">
            <a:hlinkClick r:id="rId16" action="ppaction://hlinksldjump"/>
            <a:extLst>
              <a:ext uri="{FF2B5EF4-FFF2-40B4-BE49-F238E27FC236}">
                <a16:creationId xmlns:a16="http://schemas.microsoft.com/office/drawing/2014/main" id="{2D9B4A80-990E-120F-C760-E5E925E552D3}"/>
              </a:ext>
            </a:extLst>
          </p:cNvPr>
          <p:cNvSpPr>
            <a:spLocks/>
          </p:cNvSpPr>
          <p:nvPr>
            <p:custDataLst>
              <p:tags r:id="rId5"/>
            </p:custDataLst>
          </p:nvPr>
        </p:nvSpPr>
        <p:spPr bwMode="auto">
          <a:xfrm>
            <a:off x="1752600" y="2871789"/>
            <a:ext cx="6477000" cy="366713"/>
          </a:xfrm>
          <a:prstGeom prst="rect">
            <a:avLst/>
          </a:prstGeom>
          <a:noFill/>
          <a:ln w="12700" cmpd="sng" algn="ctr">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41275" rIns="0" bIns="80963"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④</a:t>
            </a:r>
            <a:r>
              <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大規模投資・費用対効果</a:t>
            </a:r>
          </a:p>
        </p:txBody>
      </p:sp>
      <p:sp>
        <p:nvSpPr>
          <p:cNvPr id="7" name="Text Placeholder 2">
            <a:hlinkClick r:id="rId17" action="ppaction://hlinksldjump"/>
            <a:extLst>
              <a:ext uri="{FF2B5EF4-FFF2-40B4-BE49-F238E27FC236}">
                <a16:creationId xmlns:a16="http://schemas.microsoft.com/office/drawing/2014/main" id="{356B5302-3BF1-FF01-B798-B2C2DEF52FDE}"/>
              </a:ext>
            </a:extLst>
          </p:cNvPr>
          <p:cNvSpPr>
            <a:spLocks/>
          </p:cNvSpPr>
          <p:nvPr>
            <p:custDataLst>
              <p:tags r:id="rId6"/>
            </p:custDataLst>
          </p:nvPr>
        </p:nvSpPr>
        <p:spPr bwMode="auto">
          <a:xfrm>
            <a:off x="1752600" y="3516396"/>
            <a:ext cx="6477000" cy="406400"/>
          </a:xfrm>
          <a:prstGeom prst="rect">
            <a:avLst/>
          </a:prstGeom>
          <a:noFill/>
          <a:ln w="12700" cmpd="sng" algn="ctr">
            <a:solidFill>
              <a:schemeClr val="accent1"/>
            </a:solidFill>
          </a:ln>
          <a:effectLst/>
          <a:extLst>
            <a:ext uri="{909E8E84-426E-40DD-AFC4-6F175D3DCCD1}">
              <a14:hiddenFill xmlns:a14="http://schemas.microsoft.com/office/drawing/2010/main">
                <a:solidFill>
                  <a:schemeClr val="bg1"/>
                </a:solidFill>
              </a14:hiddenFill>
            </a:ext>
          </a:extLst>
        </p:spPr>
        <p:txBody>
          <a:bodyPr vert="horz" wrap="none" lIns="80963" tIns="80963" rIns="0" bIns="80963"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⑥補助金の必要性</a:t>
            </a:r>
          </a:p>
        </p:txBody>
      </p:sp>
      <p:sp>
        <p:nvSpPr>
          <p:cNvPr id="9" name="Text Placeholder 2">
            <a:hlinkClick r:id="rId17" action="ppaction://hlinksldjump"/>
            <a:extLst>
              <a:ext uri="{FF2B5EF4-FFF2-40B4-BE49-F238E27FC236}">
                <a16:creationId xmlns:a16="http://schemas.microsoft.com/office/drawing/2014/main" id="{19835CD5-B3B8-9DE9-84B5-599F109991F3}"/>
              </a:ext>
            </a:extLst>
          </p:cNvPr>
          <p:cNvSpPr>
            <a:spLocks/>
          </p:cNvSpPr>
          <p:nvPr>
            <p:custDataLst>
              <p:tags r:id="rId7"/>
            </p:custDataLst>
          </p:nvPr>
        </p:nvSpPr>
        <p:spPr bwMode="auto">
          <a:xfrm>
            <a:off x="1752600" y="3189430"/>
            <a:ext cx="6477000" cy="285750"/>
          </a:xfrm>
          <a:prstGeom prst="rect">
            <a:avLst/>
          </a:prstGeom>
          <a:noFill/>
          <a:ln w="12700" cmpd="sng" algn="ctr">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41275" rIns="0" bIns="0"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⑤実現可能性</a:t>
            </a:r>
          </a:p>
        </p:txBody>
      </p:sp>
      <p:sp>
        <p:nvSpPr>
          <p:cNvPr id="13" name="Text Placeholder 2">
            <a:extLst>
              <a:ext uri="{FF2B5EF4-FFF2-40B4-BE49-F238E27FC236}">
                <a16:creationId xmlns:a16="http://schemas.microsoft.com/office/drawing/2014/main" id="{D14E1123-E273-58CD-F2B2-09E5789A3CF0}"/>
              </a:ext>
            </a:extLst>
          </p:cNvPr>
          <p:cNvSpPr>
            <a:spLocks/>
          </p:cNvSpPr>
          <p:nvPr>
            <p:custDataLst>
              <p:tags r:id="rId8"/>
            </p:custDataLst>
          </p:nvPr>
        </p:nvSpPr>
        <p:spPr bwMode="auto">
          <a:xfrm>
            <a:off x="1752600" y="3922796"/>
            <a:ext cx="6477000" cy="355600"/>
          </a:xfrm>
          <a:prstGeom prst="rect">
            <a:avLst/>
          </a:prstGeom>
          <a:solidFill>
            <a:schemeClr val="accent1"/>
          </a:solidFill>
          <a:ln w="12700" cmpd="sng" algn="ctr">
            <a:solidFill>
              <a:schemeClr val="bg1"/>
            </a:solidFill>
          </a:ln>
          <a:effectLst/>
        </p:spPr>
        <p:txBody>
          <a:bodyPr vert="horz" wrap="none" lIns="80963" tIns="71438" rIns="0" bIns="71438"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422400" lvl="1" indent="-42988">
              <a:spcBef>
                <a:spcPct val="0"/>
              </a:spcBef>
              <a:spcAft>
                <a:spcPct val="0"/>
              </a:spcAft>
              <a:buNone/>
            </a:pPr>
            <a:r>
              <a:rPr kumimoji="1" lang="ja-JP" altLang="en-US" b="1">
                <a:solidFill>
                  <a:schemeClr val="bg1"/>
                </a:solidFill>
                <a:latin typeface="Yu Gothic UI" panose="020B0500000000000000" pitchFamily="50" charset="-128"/>
                <a:ea typeface="Yu Gothic UI" panose="020B0500000000000000" pitchFamily="50" charset="-128"/>
                <a:sym typeface="Yu Gothic UI" panose="020B0500000000000000" pitchFamily="50" charset="-128"/>
              </a:rPr>
              <a:t>本補助金の必要性</a:t>
            </a:r>
          </a:p>
        </p:txBody>
      </p:sp>
    </p:spTree>
    <p:extLst>
      <p:ext uri="{BB962C8B-B14F-4D97-AF65-F5344CB8AC3E}">
        <p14:creationId xmlns:p14="http://schemas.microsoft.com/office/powerpoint/2010/main" val="498740876"/>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081F331-F55C-BC5C-B909-A10D0DF402C0}"/>
            </a:ext>
          </a:extLst>
        </p:cNvPr>
        <p:cNvGrpSpPr/>
        <p:nvPr/>
      </p:nvGrpSpPr>
      <p:grpSpPr>
        <a:xfrm>
          <a:off x="0" y="0"/>
          <a:ext cx="0" cy="0"/>
          <a:chOff x="0" y="0"/>
          <a:chExt cx="0" cy="0"/>
        </a:xfrm>
      </p:grpSpPr>
      <p:graphicFrame>
        <p:nvGraphicFramePr>
          <p:cNvPr id="3" name="think-cell data - do not delete" hidden="1">
            <a:extLst>
              <a:ext uri="{FF2B5EF4-FFF2-40B4-BE49-F238E27FC236}">
                <a16:creationId xmlns:a16="http://schemas.microsoft.com/office/drawing/2014/main" id="{8BB226B9-1F5F-9D03-A3E3-F08C4D658D6A}"/>
              </a:ext>
            </a:extLst>
          </p:cNvPr>
          <p:cNvGraphicFramePr>
            <a:graphicFrameLocks/>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3" imgW="561" imgH="561" progId="TCLayout.ActiveDocument.1">
                  <p:embed/>
                </p:oleObj>
              </mc:Choice>
              <mc:Fallback>
                <p:oleObj name="think-cellスライド" r:id="rId3" imgW="561" imgH="561" progId="TCLayout.ActiveDocument.1">
                  <p:embed/>
                  <p:pic>
                    <p:nvPicPr>
                      <p:cNvPr id="3" name="think-cell data - do not delete" hidden="1">
                        <a:extLst>
                          <a:ext uri="{FF2B5EF4-FFF2-40B4-BE49-F238E27FC236}">
                            <a16:creationId xmlns:a16="http://schemas.microsoft.com/office/drawing/2014/main" id="{8BB226B9-1F5F-9D03-A3E3-F08C4D658D6A}"/>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4" name="テキスト プレースホルダー 3">
            <a:extLst>
              <a:ext uri="{FF2B5EF4-FFF2-40B4-BE49-F238E27FC236}">
                <a16:creationId xmlns:a16="http://schemas.microsoft.com/office/drawing/2014/main" id="{0CB90ECA-44FA-CAAD-4988-814DE04B170B}"/>
              </a:ext>
            </a:extLst>
          </p:cNvPr>
          <p:cNvSpPr>
            <a:spLocks noGrp="1"/>
          </p:cNvSpPr>
          <p:nvPr>
            <p:ph type="body" sz="quarter" idx="10"/>
          </p:nvPr>
        </p:nvSpPr>
        <p:spPr>
          <a:xfrm>
            <a:off x="201975" y="259239"/>
            <a:ext cx="9504000" cy="671292"/>
          </a:xfrm>
        </p:spPr>
        <p:txBody>
          <a:bodyPr/>
          <a:lstStyle/>
          <a:p>
            <a:r>
              <a:rPr lang="ja-JP" altLang="en-US"/>
              <a:t>（スライドの内容を簡潔に記載）</a:t>
            </a:r>
          </a:p>
        </p:txBody>
      </p:sp>
      <p:sp>
        <p:nvSpPr>
          <p:cNvPr id="2" name="タイトル 1">
            <a:extLst>
              <a:ext uri="{FF2B5EF4-FFF2-40B4-BE49-F238E27FC236}">
                <a16:creationId xmlns:a16="http://schemas.microsoft.com/office/drawing/2014/main" id="{4CB00093-A907-81CE-AA03-B6E87C62C98B}"/>
              </a:ext>
            </a:extLst>
          </p:cNvPr>
          <p:cNvSpPr>
            <a:spLocks noGrp="1"/>
          </p:cNvSpPr>
          <p:nvPr>
            <p:ph type="title"/>
          </p:nvPr>
        </p:nvSpPr>
        <p:spPr>
          <a:xfrm>
            <a:off x="201975" y="259238"/>
            <a:ext cx="9504000" cy="299052"/>
          </a:xfrm>
        </p:spPr>
        <p:txBody>
          <a:bodyPr vert="horz" rIns="0">
            <a:spAutoFit/>
          </a:bodyPr>
          <a:lstStyle/>
          <a:p>
            <a:r>
              <a:rPr kumimoji="1" lang="ja-JP" altLang="en-US"/>
              <a:t>⑥補助金の必要性</a:t>
            </a:r>
            <a:endParaRPr lang="ja-JP" altLang="en-US"/>
          </a:p>
        </p:txBody>
      </p:sp>
      <p:grpSp>
        <p:nvGrpSpPr>
          <p:cNvPr id="9" name="RectangleWithLineGroup">
            <a:extLst>
              <a:ext uri="{FF2B5EF4-FFF2-40B4-BE49-F238E27FC236}">
                <a16:creationId xmlns:a16="http://schemas.microsoft.com/office/drawing/2014/main" id="{8754111B-7E2B-4AFD-D22A-C713012246A3}"/>
              </a:ext>
            </a:extLst>
          </p:cNvPr>
          <p:cNvGrpSpPr/>
          <p:nvPr/>
        </p:nvGrpSpPr>
        <p:grpSpPr>
          <a:xfrm>
            <a:off x="242464" y="1095273"/>
            <a:ext cx="9421072" cy="380480"/>
            <a:chOff x="2073603" y="1702803"/>
            <a:chExt cx="2160003" cy="360000"/>
          </a:xfrm>
          <a:noFill/>
        </p:grpSpPr>
        <p:sp>
          <p:nvSpPr>
            <p:cNvPr id="10" name="Rectangle 12">
              <a:extLst>
                <a:ext uri="{FF2B5EF4-FFF2-40B4-BE49-F238E27FC236}">
                  <a16:creationId xmlns:a16="http://schemas.microsoft.com/office/drawing/2014/main" id="{4357A0A7-AE6B-D5D0-3862-E0E0BB2DB3D6}"/>
                </a:ext>
              </a:extLst>
            </p:cNvPr>
            <p:cNvSpPr/>
            <p:nvPr/>
          </p:nvSpPr>
          <p:spPr>
            <a:xfrm>
              <a:off x="2073603" y="1702803"/>
              <a:ext cx="2160003" cy="360000"/>
            </a:xfrm>
            <a:prstGeom prst="rect">
              <a:avLst/>
            </a:prstGeom>
            <a:grpFill/>
            <a:ln>
              <a:noFill/>
            </a:ln>
          </p:spPr>
          <p:style>
            <a:lnRef idx="1">
              <a:schemeClr val="accent1"/>
            </a:lnRef>
            <a:fillRef idx="0">
              <a:schemeClr val="accent1"/>
            </a:fillRef>
            <a:effectRef idx="0">
              <a:schemeClr val="accent1"/>
            </a:effectRef>
            <a:fontRef idx="minor">
              <a:schemeClr val="tx1"/>
            </a:fontRef>
          </p:style>
          <p:txBody>
            <a:bodyPr wrap="none" rtlCol="0" anchor="ctr" anchorCtr="0"/>
            <a:lstStyle/>
            <a:p>
              <a:r>
                <a:rPr kumimoji="1" lang="ja-JP" altLang="en-US" sz="1400" b="1">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本補助金の必要性</a:t>
              </a:r>
            </a:p>
          </p:txBody>
        </p:sp>
        <p:cxnSp>
          <p:nvCxnSpPr>
            <p:cNvPr id="11" name="Straight Connector 13">
              <a:extLst>
                <a:ext uri="{FF2B5EF4-FFF2-40B4-BE49-F238E27FC236}">
                  <a16:creationId xmlns:a16="http://schemas.microsoft.com/office/drawing/2014/main" id="{AAC8462F-2EBB-1628-7961-493B378A32EB}"/>
                </a:ext>
              </a:extLst>
            </p:cNvPr>
            <p:cNvCxnSpPr/>
            <p:nvPr/>
          </p:nvCxnSpPr>
          <p:spPr>
            <a:xfrm>
              <a:off x="2073603" y="2062803"/>
              <a:ext cx="2160003" cy="0"/>
            </a:xfrm>
            <a:prstGeom prst="line">
              <a:avLst/>
            </a:prstGeom>
            <a:grpFill/>
            <a:ln w="12700">
              <a:solidFill>
                <a:srgbClr val="000F78"/>
              </a:solidFill>
            </a:ln>
          </p:spPr>
          <p:style>
            <a:lnRef idx="1">
              <a:schemeClr val="accent1"/>
            </a:lnRef>
            <a:fillRef idx="0">
              <a:schemeClr val="accent1"/>
            </a:fillRef>
            <a:effectRef idx="0">
              <a:schemeClr val="accent1"/>
            </a:effectRef>
            <a:fontRef idx="minor">
              <a:schemeClr val="tx1"/>
            </a:fontRef>
          </p:style>
        </p:cxnSp>
      </p:grpSp>
      <p:sp>
        <p:nvSpPr>
          <p:cNvPr id="16" name="Rectangle: Folded Corner 10">
            <a:extLst>
              <a:ext uri="{FF2B5EF4-FFF2-40B4-BE49-F238E27FC236}">
                <a16:creationId xmlns:a16="http://schemas.microsoft.com/office/drawing/2014/main" id="{048FD02F-0FC6-EEA0-88FA-2583BABBA4DE}"/>
              </a:ext>
            </a:extLst>
          </p:cNvPr>
          <p:cNvSpPr/>
          <p:nvPr/>
        </p:nvSpPr>
        <p:spPr>
          <a:xfrm>
            <a:off x="5083440" y="1805534"/>
            <a:ext cx="4613845" cy="1368484"/>
          </a:xfrm>
          <a:prstGeom prst="foldedCorner">
            <a:avLst/>
          </a:prstGeom>
          <a:solidFill>
            <a:schemeClr val="accent3">
              <a:lumMod val="20000"/>
              <a:lumOff val="80000"/>
            </a:schemeClr>
          </a:solidFill>
          <a:ln>
            <a:noFill/>
          </a:ln>
        </p:spPr>
        <p:style>
          <a:lnRef idx="1">
            <a:schemeClr val="accent1"/>
          </a:lnRef>
          <a:fillRef idx="0">
            <a:schemeClr val="accent1"/>
          </a:fillRef>
          <a:effectRef idx="0">
            <a:schemeClr val="accent1"/>
          </a:effectRef>
          <a:fontRef idx="minor">
            <a:schemeClr val="tx1"/>
          </a:fontRef>
        </p:style>
        <p:txBody>
          <a:bodyPr lIns="91440" tIns="45720" rIns="91440" bIns="45720" rtlCol="0" anchor="t"/>
          <a:lstStyle/>
          <a:p>
            <a:r>
              <a:rPr lang="en-US" altLang="ja-JP" sz="1200" b="1"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a:t>
            </a:r>
            <a:r>
              <a:rPr lang="ja-JP" altLang="en-US" sz="1200" b="1"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「事業に要する経費」より、「現金及び預金」が多い事業者は</a:t>
            </a:r>
            <a:br>
              <a:rPr lang="en-US" altLang="ja-JP" sz="1200" b="1"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br>
            <a:r>
              <a:rPr lang="ja-JP" altLang="en-US" sz="1200" b="1"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以下の①～⑤からその理由を選択してください。　</a:t>
            </a:r>
            <a:r>
              <a:rPr lang="en-US" altLang="ja-JP" sz="1200" b="1"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a:t>
            </a:r>
            <a:r>
              <a:rPr lang="ja-JP" altLang="en-US" sz="1200" b="1"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　　　</a:t>
            </a:r>
            <a:r>
              <a:rPr lang="en-US" altLang="ja-JP" sz="1200" b="1"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a:t>
            </a:r>
          </a:p>
          <a:p>
            <a:r>
              <a:rPr lang="ja-JP" altLang="en-US" sz="1200" dirty="0">
                <a:solidFill>
                  <a:schemeClr val="accent1"/>
                </a:solidFill>
                <a:sym typeface="Yu Gothic UI" panose="020B0500000000000000" pitchFamily="50" charset="-128"/>
              </a:rPr>
              <a:t>①数年以内に大規模な設備投資を控えているため</a:t>
            </a:r>
            <a:endParaRPr lang="en-US" altLang="ja-JP" sz="1200" dirty="0">
              <a:solidFill>
                <a:schemeClr val="accent1"/>
              </a:solidFill>
              <a:sym typeface="Yu Gothic UI" panose="020B0500000000000000" pitchFamily="50" charset="-128"/>
            </a:endParaRPr>
          </a:p>
          <a:p>
            <a:r>
              <a:rPr lang="ja-JP" altLang="en-US" sz="1200" dirty="0">
                <a:solidFill>
                  <a:schemeClr val="accent1"/>
                </a:solidFill>
                <a:sym typeface="Yu Gothic UI" panose="020B0500000000000000" pitchFamily="50" charset="-128"/>
              </a:rPr>
              <a:t>②有利子負債の返済に充てる必要があるため</a:t>
            </a:r>
            <a:endParaRPr lang="en-US" altLang="ja-JP" sz="1200" dirty="0">
              <a:solidFill>
                <a:schemeClr val="accent1"/>
              </a:solidFill>
              <a:sym typeface="Yu Gothic UI" panose="020B0500000000000000" pitchFamily="50" charset="-128"/>
            </a:endParaRPr>
          </a:p>
          <a:p>
            <a:r>
              <a:rPr lang="ja-JP" altLang="en-US" sz="1200" dirty="0">
                <a:solidFill>
                  <a:schemeClr val="accent1"/>
                </a:solidFill>
                <a:sym typeface="Yu Gothic UI" panose="020B0500000000000000" pitchFamily="50" charset="-128"/>
              </a:rPr>
              <a:t>③先々の景気・業績悪化に備えるため</a:t>
            </a:r>
            <a:endParaRPr lang="en-US" altLang="ja-JP" sz="1200" dirty="0">
              <a:solidFill>
                <a:schemeClr val="accent1"/>
              </a:solidFill>
              <a:sym typeface="Yu Gothic UI" panose="020B0500000000000000" pitchFamily="50" charset="-128"/>
            </a:endParaRPr>
          </a:p>
          <a:p>
            <a:r>
              <a:rPr lang="ja-JP" altLang="en-US" sz="1200" dirty="0">
                <a:solidFill>
                  <a:schemeClr val="accent1"/>
                </a:solidFill>
                <a:sym typeface="Yu Gothic UI" panose="020B0500000000000000" pitchFamily="50" charset="-128"/>
              </a:rPr>
              <a:t>④自社の資本政策上必要であるため（自社株買いや</a:t>
            </a:r>
            <a:r>
              <a:rPr lang="en-US" altLang="ja-JP" sz="1200" dirty="0">
                <a:solidFill>
                  <a:schemeClr val="accent1"/>
                </a:solidFill>
                <a:sym typeface="Yu Gothic UI" panose="020B0500000000000000" pitchFamily="50" charset="-128"/>
              </a:rPr>
              <a:t>M</a:t>
            </a:r>
            <a:r>
              <a:rPr lang="ja-JP" altLang="en-US" sz="1200" dirty="0">
                <a:solidFill>
                  <a:schemeClr val="accent1"/>
                </a:solidFill>
                <a:sym typeface="Yu Gothic UI" panose="020B0500000000000000" pitchFamily="50" charset="-128"/>
              </a:rPr>
              <a:t>＆</a:t>
            </a:r>
            <a:r>
              <a:rPr lang="en-US" altLang="ja-JP" sz="1200" dirty="0">
                <a:solidFill>
                  <a:schemeClr val="accent1"/>
                </a:solidFill>
                <a:sym typeface="Yu Gothic UI" panose="020B0500000000000000" pitchFamily="50" charset="-128"/>
              </a:rPr>
              <a:t>A</a:t>
            </a:r>
            <a:r>
              <a:rPr lang="ja-JP" altLang="en-US" sz="1200" dirty="0">
                <a:solidFill>
                  <a:schemeClr val="accent1"/>
                </a:solidFill>
                <a:sym typeface="Yu Gothic UI" panose="020B0500000000000000" pitchFamily="50" charset="-128"/>
              </a:rPr>
              <a:t>等）</a:t>
            </a:r>
          </a:p>
          <a:p>
            <a:r>
              <a:rPr lang="ja-JP" altLang="en-US"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⑤その他</a:t>
            </a:r>
          </a:p>
        </p:txBody>
      </p:sp>
      <p:pic>
        <p:nvPicPr>
          <p:cNvPr id="15" name="図 14">
            <a:extLst>
              <a:ext uri="{FF2B5EF4-FFF2-40B4-BE49-F238E27FC236}">
                <a16:creationId xmlns:a16="http://schemas.microsoft.com/office/drawing/2014/main" id="{19AAC305-7D07-0E8A-B601-501B9B8F63FD}"/>
              </a:ext>
            </a:extLst>
          </p:cNvPr>
          <p:cNvPicPr>
            <a:picLocks noChangeAspect="1"/>
          </p:cNvPicPr>
          <p:nvPr/>
        </p:nvPicPr>
        <p:blipFill>
          <a:blip r:embed="rId5"/>
          <a:stretch>
            <a:fillRect/>
          </a:stretch>
        </p:blipFill>
        <p:spPr>
          <a:xfrm>
            <a:off x="272480" y="1820065"/>
            <a:ext cx="4680520" cy="1416039"/>
          </a:xfrm>
          <a:prstGeom prst="rect">
            <a:avLst/>
          </a:prstGeom>
        </p:spPr>
      </p:pic>
      <p:sp>
        <p:nvSpPr>
          <p:cNvPr id="17" name="四角形: メモ 1">
            <a:extLst>
              <a:ext uri="{FF2B5EF4-FFF2-40B4-BE49-F238E27FC236}">
                <a16:creationId xmlns:a16="http://schemas.microsoft.com/office/drawing/2014/main" id="{F1BE16E3-29A2-388B-F7B1-9ECFB63E7AFA}"/>
              </a:ext>
            </a:extLst>
          </p:cNvPr>
          <p:cNvSpPr/>
          <p:nvPr/>
        </p:nvSpPr>
        <p:spPr>
          <a:xfrm>
            <a:off x="8061141" y="259200"/>
            <a:ext cx="1651634" cy="530966"/>
          </a:xfrm>
          <a:prstGeom prst="foldedCorner">
            <a:avLst/>
          </a:prstGeom>
          <a:solidFill>
            <a:srgbClr val="FF9900"/>
          </a:solidFill>
          <a:ln w="9525" cap="rnd" cmpd="sng" algn="ctr">
            <a:noFill/>
            <a:prstDash val="solid"/>
            <a:round/>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algn="ctr" defTabSz="742950"/>
            <a:r>
              <a:rPr kumimoji="1" lang="ja-JP" altLang="en-US" sz="1050" b="1" dirty="0">
                <a:solidFill>
                  <a:srgbClr val="575757"/>
                </a:solidFill>
                <a:latin typeface="Yu Gothic UI"/>
                <a:ea typeface="Yu Gothic UI"/>
                <a:sym typeface="Yu Gothic UI" panose="020B0500000000000000" pitchFamily="50" charset="-128"/>
              </a:rPr>
              <a:t>コンソーシアム</a:t>
            </a:r>
            <a:r>
              <a:rPr lang="ja-JP" altLang="en-US" sz="1050" b="1" dirty="0">
                <a:solidFill>
                  <a:srgbClr val="575757"/>
                </a:solidFill>
                <a:latin typeface="Yu Gothic UI"/>
                <a:ea typeface="Yu Gothic UI"/>
                <a:sym typeface="Yu Gothic UI" panose="020B0500000000000000" pitchFamily="50" charset="-128"/>
              </a:rPr>
              <a:t>形式</a:t>
            </a:r>
            <a:r>
              <a:rPr kumimoji="1" lang="ja-JP" altLang="en-US" sz="1050" b="1" dirty="0">
                <a:solidFill>
                  <a:srgbClr val="575757"/>
                </a:solidFill>
                <a:latin typeface="Yu Gothic UI"/>
                <a:ea typeface="Yu Gothic UI"/>
                <a:sym typeface="Yu Gothic UI" panose="020B0500000000000000" pitchFamily="50" charset="-128"/>
              </a:rPr>
              <a:t>の場合、事業者ごとにスライド作成</a:t>
            </a:r>
            <a:endParaRPr kumimoji="1" lang="en-US" altLang="ja-JP" sz="1050" b="1" dirty="0">
              <a:solidFill>
                <a:srgbClr val="575757"/>
              </a:solidFill>
              <a:latin typeface="Yu Gothic UI"/>
              <a:ea typeface="Yu Gothic UI"/>
              <a:sym typeface="Yu Gothic UI" panose="020B0500000000000000" pitchFamily="50" charset="-128"/>
            </a:endParaRPr>
          </a:p>
          <a:p>
            <a:pPr algn="ctr" defTabSz="742950"/>
            <a:r>
              <a:rPr kumimoji="1" lang="ja-JP" altLang="en-US" sz="1050" b="1" dirty="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（株式会社</a:t>
            </a:r>
            <a:r>
              <a:rPr kumimoji="1" lang="en-US" altLang="ja-JP" sz="1050" b="1" dirty="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XXXX</a:t>
            </a:r>
            <a:r>
              <a:rPr kumimoji="1" lang="ja-JP" altLang="en-US" sz="1050" b="1" dirty="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a:t>
            </a:r>
          </a:p>
        </p:txBody>
      </p:sp>
      <p:sp>
        <p:nvSpPr>
          <p:cNvPr id="12" name="四角形: メモ 1">
            <a:extLst>
              <a:ext uri="{FF2B5EF4-FFF2-40B4-BE49-F238E27FC236}">
                <a16:creationId xmlns:a16="http://schemas.microsoft.com/office/drawing/2014/main" id="{E87319DB-254C-969D-0E36-61CFC5BC187E}"/>
              </a:ext>
            </a:extLst>
          </p:cNvPr>
          <p:cNvSpPr/>
          <p:nvPr/>
        </p:nvSpPr>
        <p:spPr>
          <a:xfrm>
            <a:off x="-1488524" y="259200"/>
            <a:ext cx="1412324" cy="534370"/>
          </a:xfrm>
          <a:prstGeom prst="foldedCorner">
            <a:avLst/>
          </a:prstGeom>
          <a:solidFill>
            <a:srgbClr val="FFFF00"/>
          </a:solidFill>
          <a:ln w="9525" cap="rnd" cmpd="sng" algn="ctr">
            <a:noFill/>
            <a:prstDash val="solid"/>
            <a:round/>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algn="ctr" defTabSz="742950"/>
            <a:r>
              <a:rPr kumimoji="1" lang="ja-JP" altLang="en-US" sz="1050" b="1">
                <a:solidFill>
                  <a:srgbClr val="575757"/>
                </a:solidFill>
                <a:latin typeface="Yu Gothic UI"/>
                <a:ea typeface="Yu Gothic UI"/>
                <a:sym typeface="Yu Gothic UI" panose="020B0500000000000000" pitchFamily="50" charset="-128"/>
              </a:rPr>
              <a:t>当スライドは作成必須</a:t>
            </a:r>
            <a:endParaRPr lang="ja-JP" altLang="en-US" sz="1050" b="1">
              <a:solidFill>
                <a:srgbClr val="575757"/>
              </a:solidFill>
              <a:latin typeface="Yu Gothic UI"/>
              <a:ea typeface="Yu Gothic UI"/>
            </a:endParaRPr>
          </a:p>
        </p:txBody>
      </p:sp>
      <p:sp>
        <p:nvSpPr>
          <p:cNvPr id="5" name="Rectangle: Folded Corner 10">
            <a:extLst>
              <a:ext uri="{FF2B5EF4-FFF2-40B4-BE49-F238E27FC236}">
                <a16:creationId xmlns:a16="http://schemas.microsoft.com/office/drawing/2014/main" id="{F1B6E97F-8210-35CB-A43C-1D948556D3A6}"/>
              </a:ext>
            </a:extLst>
          </p:cNvPr>
          <p:cNvSpPr/>
          <p:nvPr/>
        </p:nvSpPr>
        <p:spPr>
          <a:xfrm>
            <a:off x="272480" y="3510764"/>
            <a:ext cx="9361040" cy="3006768"/>
          </a:xfrm>
          <a:prstGeom prst="foldedCorner">
            <a:avLst/>
          </a:prstGeom>
          <a:solidFill>
            <a:schemeClr val="accent3">
              <a:lumMod val="20000"/>
              <a:lumOff val="80000"/>
            </a:schemeClr>
          </a:solidFill>
          <a:ln>
            <a:noFill/>
          </a:ln>
        </p:spPr>
        <p:style>
          <a:lnRef idx="1">
            <a:schemeClr val="accent1"/>
          </a:lnRef>
          <a:fillRef idx="0">
            <a:schemeClr val="accent1"/>
          </a:fillRef>
          <a:effectRef idx="0">
            <a:schemeClr val="accent1"/>
          </a:effectRef>
          <a:fontRef idx="minor">
            <a:schemeClr val="tx1"/>
          </a:fontRef>
        </p:style>
        <p:txBody>
          <a:bodyPr lIns="91440" tIns="45720" rIns="91440" bIns="45720" rtlCol="0" anchor="t"/>
          <a:lstStyle/>
          <a:p>
            <a:r>
              <a:rPr kumimoji="1" lang="ja-JP" altLang="en-US" sz="1200" b="1"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本事業の実施において、国からの補助が必要である理由を記載してください。</a:t>
            </a:r>
            <a:endParaRPr kumimoji="1" lang="en-US" altLang="ja-JP" sz="1200" b="1"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a:p>
            <a:r>
              <a:rPr lang="ja-JP" altLang="en-US" sz="1200" b="1"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特に、「事業に要する経費」より「現金及び預金」が多い事業者については、その具体的な理由や背景も踏まえ、ご説明ください。</a:t>
            </a:r>
            <a:endParaRPr lang="en-US" altLang="ja-JP" sz="1200" b="1"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a:p>
            <a:r>
              <a:rPr lang="ja-JP" altLang="en-US" sz="1200" b="1"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本項目は、重要な審査ポイントとなりますので、記入例をそのまま踏襲するのではなく、貴社の実態に沿って個別具体的に記載してください。</a:t>
            </a:r>
            <a:br>
              <a:rPr kumimoji="1" lang="en-US" altLang="ja-JP"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br>
            <a:r>
              <a:rPr kumimoji="1" lang="ja-JP" altLang="en-US"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例）</a:t>
            </a:r>
            <a:endParaRPr kumimoji="1" lang="en-US" altLang="ja-JP"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a:p>
            <a:pPr marL="171450" indent="-171450">
              <a:buFont typeface="Arial" panose="020B0604020202020204" pitchFamily="34" charset="0"/>
              <a:buChar char="•"/>
            </a:pPr>
            <a:r>
              <a:rPr lang="ja-JP" altLang="en-US" sz="1000" dirty="0">
                <a:solidFill>
                  <a:schemeClr val="accent1"/>
                </a:solidFill>
                <a:sym typeface="Yu Gothic UI" panose="020B0500000000000000" pitchFamily="50" charset="-128"/>
              </a:rPr>
              <a:t>本事業の実施にあたっては、総額○○億円程度の投資総額が必要と見込んでいる。当社は現在現預金残高約○○億円を保有しているが、これは約○か月分の運転資金（約○○億円）として手元に確保しておくべきものと考えており、本事業への投資に充てるのは難しい状況である。外部からの資金調達としては、</a:t>
            </a:r>
            <a:r>
              <a:rPr lang="en-US" altLang="ja-JP" sz="1000" dirty="0">
                <a:solidFill>
                  <a:schemeClr val="accent1"/>
                </a:solidFill>
                <a:sym typeface="Yu Gothic UI" panose="020B0500000000000000" pitchFamily="50" charset="-128"/>
              </a:rPr>
              <a:t>xx</a:t>
            </a:r>
            <a:r>
              <a:rPr lang="ja-JP" altLang="en-US" sz="1000" dirty="0">
                <a:solidFill>
                  <a:schemeClr val="accent1"/>
                </a:solidFill>
                <a:sym typeface="Yu Gothic UI" panose="020B0500000000000000" pitchFamily="50" charset="-128"/>
              </a:rPr>
              <a:t>銀行からの借入として○○億円程度を予定しているものの、依然として○○億円程度の手当てを要する見込みとなっている。負債による資金調達を検討したものの、現状以上の借入を行うには追加担保の差し入れを金融機関より求められており、対応が困難となっている。また出資・増資による資金調達についても検討したが、資本コストが高くなることから、手当が困難となっている。自社による資金調達努力も限界になりつつある中、本補助金による支援を要する状況となっている。補助金による支援を受けられなかった場合、事業規模を大幅に縮小する必要があり、大胆かつ持続的な賃上げは困難になる。</a:t>
            </a:r>
          </a:p>
          <a:p>
            <a:endParaRPr kumimoji="1" lang="en-US" altLang="ja-JP" sz="1000" dirty="0">
              <a:solidFill>
                <a:schemeClr val="accent1"/>
              </a:solidFill>
              <a:latin typeface="Yu Gothic UI"/>
              <a:ea typeface="Yu Gothic UI"/>
              <a:sym typeface="Yu Gothic UI" panose="020B0500000000000000" pitchFamily="50" charset="-128"/>
            </a:endParaRPr>
          </a:p>
          <a:p>
            <a:pPr marL="171450" indent="-171450">
              <a:buFont typeface="Arial" panose="020B0604020202020204" pitchFamily="34" charset="0"/>
              <a:buChar char="•"/>
            </a:pPr>
            <a:r>
              <a:rPr kumimoji="1" lang="ja-JP" altLang="en-US" sz="1000" dirty="0">
                <a:solidFill>
                  <a:schemeClr val="accent1"/>
                </a:solidFill>
                <a:latin typeface="Yu Gothic UI"/>
                <a:ea typeface="Yu Gothic UI"/>
                <a:sym typeface="Yu Gothic UI" panose="020B0500000000000000" pitchFamily="50" charset="-128"/>
              </a:rPr>
              <a:t>現在の当社の現預金残高は約○○億円であり、本投資総額である○○億円を上回る水準にある。しかしながら、当該現預金のうち約○○億円については、</a:t>
            </a:r>
            <a:r>
              <a:rPr kumimoji="1" lang="en-US" altLang="ja-JP" sz="1000" dirty="0">
                <a:solidFill>
                  <a:schemeClr val="accent1"/>
                </a:solidFill>
                <a:latin typeface="Yu Gothic UI"/>
                <a:ea typeface="Yu Gothic UI"/>
                <a:sym typeface="Yu Gothic UI" panose="020B0500000000000000" pitchFamily="50" charset="-128"/>
              </a:rPr>
              <a:t>20xx</a:t>
            </a:r>
            <a:r>
              <a:rPr kumimoji="1" lang="ja-JP" altLang="en-US" sz="1000" dirty="0">
                <a:solidFill>
                  <a:schemeClr val="accent1"/>
                </a:solidFill>
                <a:latin typeface="Yu Gothic UI"/>
                <a:ea typeface="Yu Gothic UI"/>
                <a:sym typeface="Yu Gothic UI" panose="020B0500000000000000" pitchFamily="50" charset="-128"/>
              </a:rPr>
              <a:t>年に着手を予定している「</a:t>
            </a:r>
            <a:r>
              <a:rPr kumimoji="1" lang="en-US" altLang="ja-JP" sz="1000" dirty="0">
                <a:solidFill>
                  <a:schemeClr val="accent1"/>
                </a:solidFill>
                <a:latin typeface="Yu Gothic UI"/>
                <a:ea typeface="Yu Gothic UI"/>
                <a:sym typeface="Yu Gothic UI" panose="020B0500000000000000" pitchFamily="50" charset="-128"/>
              </a:rPr>
              <a:t>xx</a:t>
            </a:r>
            <a:r>
              <a:rPr kumimoji="1" lang="ja-JP" altLang="en-US" sz="1000" dirty="0">
                <a:solidFill>
                  <a:schemeClr val="accent1"/>
                </a:solidFill>
                <a:latin typeface="Yu Gothic UI"/>
                <a:ea typeface="Yu Gothic UI"/>
                <a:sym typeface="Yu Gothic UI" panose="020B0500000000000000" pitchFamily="50" charset="-128"/>
              </a:rPr>
              <a:t>事業」（補助事業とは異なるもので総投資額○○億円、うち自己資金充当予定額○○億円）の実行資金として、あらかじめ確保しているものである。また、残余の○○億円についても、月次平均運転資金○○億円の約○か月分に相当する運転資金として、事業継続上、最低限維持すべき水準と考えている。当社が属する○○業界では、○○という特性上、一般的に約○か月分に相当する運転資金を確保することが多い</a:t>
            </a:r>
            <a:r>
              <a:rPr lang="ja-JP" altLang="en-US" sz="1000" dirty="0">
                <a:solidFill>
                  <a:schemeClr val="accent1"/>
                </a:solidFill>
                <a:latin typeface="Yu Gothic UI"/>
                <a:ea typeface="Yu Gothic UI"/>
                <a:sym typeface="Yu Gothic UI" panose="020B0500000000000000" pitchFamily="50" charset="-128"/>
              </a:rPr>
              <a:t>ことに加え、</a:t>
            </a:r>
            <a:r>
              <a:rPr kumimoji="1" lang="ja-JP" altLang="en-US" sz="1000" dirty="0">
                <a:solidFill>
                  <a:schemeClr val="accent1"/>
                </a:solidFill>
                <a:latin typeface="Yu Gothic UI"/>
                <a:ea typeface="Yu Gothic UI"/>
                <a:sym typeface="Yu Gothic UI" panose="020B0500000000000000" pitchFamily="50" charset="-128"/>
              </a:rPr>
              <a:t>当社は現在○○の事情に直面しているため、一般的な水準よりも厚めに運転資金を確保している。これらを踏まえると、本事業に自己資金を充当した場合、中長期的な事業計画である「</a:t>
            </a:r>
            <a:r>
              <a:rPr kumimoji="1" lang="en-US" altLang="ja-JP" sz="1000" dirty="0">
                <a:solidFill>
                  <a:schemeClr val="accent1"/>
                </a:solidFill>
                <a:latin typeface="Yu Gothic UI"/>
                <a:ea typeface="Yu Gothic UI"/>
                <a:sym typeface="Yu Gothic UI" panose="020B0500000000000000" pitchFamily="50" charset="-128"/>
              </a:rPr>
              <a:t>xx</a:t>
            </a:r>
            <a:r>
              <a:rPr kumimoji="1" lang="ja-JP" altLang="en-US" sz="1000" dirty="0">
                <a:solidFill>
                  <a:schemeClr val="accent1"/>
                </a:solidFill>
                <a:latin typeface="Yu Gothic UI"/>
                <a:ea typeface="Yu Gothic UI"/>
                <a:sym typeface="Yu Gothic UI" panose="020B0500000000000000" pitchFamily="50" charset="-128"/>
              </a:rPr>
              <a:t>事業」の実行時期を当初計画から○年程度後ろ倒しせざるを得ず、結果として企業全体の成長戦略に重大な影響を及ぼすこととなる。したがって、中長期的な事業計画を維持しつつ、今回申請する事業を計画どおり早期に実現するためには、本補助金による資金的な支援が不可欠である。</a:t>
            </a:r>
            <a:endParaRPr kumimoji="1" lang="en-US" altLang="ja-JP" sz="1000" dirty="0">
              <a:solidFill>
                <a:schemeClr val="accent1"/>
              </a:solidFill>
              <a:latin typeface="Yu Gothic UI"/>
              <a:ea typeface="Yu Gothic UI"/>
              <a:sym typeface="Yu Gothic UI" panose="020B0500000000000000" pitchFamily="50" charset="-128"/>
            </a:endParaRPr>
          </a:p>
        </p:txBody>
      </p:sp>
    </p:spTree>
    <p:extLst>
      <p:ext uri="{BB962C8B-B14F-4D97-AF65-F5344CB8AC3E}">
        <p14:creationId xmlns:p14="http://schemas.microsoft.com/office/powerpoint/2010/main" val="427130916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hink-cell data - do not delete" hidden="1">
            <a:extLst>
              <a:ext uri="{FF2B5EF4-FFF2-40B4-BE49-F238E27FC236}">
                <a16:creationId xmlns:a16="http://schemas.microsoft.com/office/drawing/2014/main" id="{91AA6EBF-EE4B-DFC3-152F-A97215939A88}"/>
              </a:ext>
            </a:extLst>
          </p:cNvPr>
          <p:cNvGraphicFramePr>
            <a:graphicFrameLocks/>
          </p:cNvGraphicFramePr>
          <p:nvPr>
            <p:custDataLst>
              <p:tags r:id="rId1"/>
            </p:custDataLst>
            <p:extLst>
              <p:ext uri="{D42A27DB-BD31-4B8C-83A1-F6EECF244321}">
                <p14:modId xmlns:p14="http://schemas.microsoft.com/office/powerpoint/2010/main" val="511101035"/>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277" imgH="277" progId="TCLayout.ActiveDocument.1">
                  <p:embed/>
                </p:oleObj>
              </mc:Choice>
              <mc:Fallback>
                <p:oleObj name="think-cellスライド" r:id="rId4" imgW="277" imgH="277" progId="TCLayout.ActiveDocument.1">
                  <p:embed/>
                  <p:pic>
                    <p:nvPicPr>
                      <p:cNvPr id="4" name="think-cell data - do not delete" hidden="1">
                        <a:extLst>
                          <a:ext uri="{FF2B5EF4-FFF2-40B4-BE49-F238E27FC236}">
                            <a16:creationId xmlns:a16="http://schemas.microsoft.com/office/drawing/2014/main" id="{91AA6EBF-EE4B-DFC3-152F-A97215939A88}"/>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319A21AB-3EB2-DE0F-407F-41F77190BBC7}"/>
              </a:ext>
            </a:extLst>
          </p:cNvPr>
          <p:cNvSpPr>
            <a:spLocks noGrp="1"/>
          </p:cNvSpPr>
          <p:nvPr>
            <p:ph type="title"/>
          </p:nvPr>
        </p:nvSpPr>
        <p:spPr/>
        <p:txBody>
          <a:bodyPr vert="horz"/>
          <a:lstStyle/>
          <a:p>
            <a:endParaRPr kumimoji="1" lang="ja-JP" altLang="en-US"/>
          </a:p>
        </p:txBody>
      </p:sp>
      <p:sp>
        <p:nvSpPr>
          <p:cNvPr id="11" name="Text Placeholder 10">
            <a:extLst>
              <a:ext uri="{FF2B5EF4-FFF2-40B4-BE49-F238E27FC236}">
                <a16:creationId xmlns:a16="http://schemas.microsoft.com/office/drawing/2014/main" id="{678F3E25-761A-9B3F-EBF1-B3FED604E26B}"/>
              </a:ext>
            </a:extLst>
          </p:cNvPr>
          <p:cNvSpPr>
            <a:spLocks noGrp="1"/>
          </p:cNvSpPr>
          <p:nvPr>
            <p:ph type="body" sz="quarter" idx="12"/>
          </p:nvPr>
        </p:nvSpPr>
        <p:spPr/>
        <p:txBody>
          <a:bodyPr/>
          <a:lstStyle/>
          <a:p>
            <a:r>
              <a:rPr lang="ja-JP" altLang="en-US"/>
              <a:t>①経営力（ア）長期成長ビジョン</a:t>
            </a:r>
          </a:p>
        </p:txBody>
      </p:sp>
      <p:sp>
        <p:nvSpPr>
          <p:cNvPr id="7" name="正方形/長方形 16">
            <a:extLst>
              <a:ext uri="{FF2B5EF4-FFF2-40B4-BE49-F238E27FC236}">
                <a16:creationId xmlns:a16="http://schemas.microsoft.com/office/drawing/2014/main" id="{6719AAC3-1010-8760-9DF2-A305C8F9B270}"/>
              </a:ext>
            </a:extLst>
          </p:cNvPr>
          <p:cNvSpPr/>
          <p:nvPr/>
        </p:nvSpPr>
        <p:spPr>
          <a:xfrm>
            <a:off x="381000" y="1371600"/>
            <a:ext cx="3810000" cy="2437462"/>
          </a:xfrm>
          <a:prstGeom prst="rect">
            <a:avLst/>
          </a:prstGeom>
          <a:solidFill>
            <a:schemeClr val="bg1"/>
          </a:solidFill>
          <a:ln w="9525" cap="rnd" cmpd="sng" algn="ctr">
            <a:solidFill>
              <a:srgbClr val="002060"/>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kumimoji="1" lang="ja-JP" altLang="en-US" sz="1400" b="1"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外発的動機</a:t>
            </a:r>
            <a:endParaRPr kumimoji="1" lang="en-US" altLang="ja-JP" sz="1400" b="1"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a:p>
            <a:pPr marL="171450" marR="0" lvl="0" indent="-171450" algn="l" defTabSz="914400" rtl="0" eaLnBrk="1" fontAlgn="auto" latinLnBrk="0" hangingPunct="1">
              <a:lnSpc>
                <a:spcPct val="100000"/>
              </a:lnSpc>
              <a:spcBef>
                <a:spcPts val="0"/>
              </a:spcBef>
              <a:spcAft>
                <a:spcPts val="0"/>
              </a:spcAft>
              <a:buClrTx/>
              <a:buSzTx/>
              <a:buFont typeface="EYInterstate" panose="02000503020000020004" pitchFamily="2" charset="0"/>
              <a:buChar char="•"/>
              <a:tabLst/>
              <a:defRPr/>
            </a:pPr>
            <a:r>
              <a:rPr kumimoji="1" lang="ja-JP" altLang="en-US" sz="1200" b="0" i="0" u="none" strike="noStrike" kern="1200" cap="none" spc="0" normalizeH="0" baseline="0" noProof="0" dirty="0">
                <a:ln>
                  <a:noFill/>
                </a:ln>
                <a:solidFill>
                  <a:schemeClr val="accent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（長期成長ビジョンを掲げるに至った、社会課題や</a:t>
            </a:r>
            <a:br>
              <a:rPr kumimoji="1" lang="en-US" altLang="ja-JP" sz="1200" b="0" i="0" u="none" strike="noStrike" kern="1200" cap="none" spc="0" normalizeH="0" baseline="0" noProof="0" dirty="0">
                <a:ln>
                  <a:noFill/>
                </a:ln>
                <a:solidFill>
                  <a:schemeClr val="accent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br>
            <a:r>
              <a:rPr kumimoji="1" lang="ja-JP" altLang="en-US" sz="1200" b="0" i="0" u="none" strike="noStrike" kern="1200" cap="none" spc="0" normalizeH="0" baseline="0" noProof="0" dirty="0">
                <a:ln>
                  <a:noFill/>
                </a:ln>
                <a:solidFill>
                  <a:schemeClr val="accent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顧客ニーズの変化等のメガトレンドに対する認識を</a:t>
            </a:r>
            <a:br>
              <a:rPr kumimoji="1" lang="en-US" altLang="ja-JP" sz="1200" b="0" i="0" u="none" strike="noStrike" kern="1200" cap="none" spc="0" normalizeH="0" baseline="0" noProof="0" dirty="0">
                <a:ln>
                  <a:noFill/>
                </a:ln>
                <a:solidFill>
                  <a:schemeClr val="accent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br>
            <a:r>
              <a:rPr kumimoji="1" lang="ja-JP" altLang="en-US" sz="1200" b="0" i="0" u="none" strike="noStrike" kern="1200" cap="none" spc="0" normalizeH="0" baseline="0" noProof="0" dirty="0">
                <a:ln>
                  <a:noFill/>
                </a:ln>
                <a:solidFill>
                  <a:schemeClr val="accent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外発的動機として記載してください）</a:t>
            </a:r>
            <a:endParaRPr kumimoji="1" lang="en-US" altLang="ja-JP" sz="1200" b="0" i="0" u="none" strike="noStrike" kern="1200" cap="none" spc="0" normalizeH="0" baseline="0" noProof="0" dirty="0">
              <a:ln>
                <a:noFill/>
              </a:ln>
              <a:solidFill>
                <a:schemeClr val="accent1"/>
              </a:solidFill>
              <a:effectLst/>
              <a:uLnTx/>
              <a:uFillTx/>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9" name="正方形/長方形 40">
            <a:extLst>
              <a:ext uri="{FF2B5EF4-FFF2-40B4-BE49-F238E27FC236}">
                <a16:creationId xmlns:a16="http://schemas.microsoft.com/office/drawing/2014/main" id="{826ED8D4-8124-9C34-2D54-FAF70F1EEF9B}"/>
              </a:ext>
            </a:extLst>
          </p:cNvPr>
          <p:cNvSpPr/>
          <p:nvPr/>
        </p:nvSpPr>
        <p:spPr>
          <a:xfrm>
            <a:off x="5410199" y="1371600"/>
            <a:ext cx="4114801" cy="5074675"/>
          </a:xfrm>
          <a:prstGeom prst="foldedCorner">
            <a:avLst/>
          </a:prstGeom>
          <a:solidFill>
            <a:srgbClr val="DBEEF4"/>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spcAft>
                <a:spcPts val="600"/>
              </a:spcAft>
            </a:pPr>
            <a:r>
              <a:rPr kumimoji="1" lang="ja-JP" altLang="en-US" sz="1400" b="1"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長期ビジョン（目指す姿・ビジネスモデル）</a:t>
            </a:r>
            <a:endParaRPr kumimoji="1" lang="en-US" altLang="ja-JP" sz="1400" b="1"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a:p>
            <a:pPr marL="171450" marR="0" lvl="0" indent="-171450" algn="l" defTabSz="914400" rtl="0" eaLnBrk="1" fontAlgn="auto" latinLnBrk="0" hangingPunct="1">
              <a:lnSpc>
                <a:spcPct val="100000"/>
              </a:lnSpc>
              <a:spcBef>
                <a:spcPts val="0"/>
              </a:spcBef>
              <a:spcAft>
                <a:spcPts val="0"/>
              </a:spcAft>
              <a:buClrTx/>
              <a:buSzTx/>
              <a:buFont typeface="EYInterstate" panose="02000503020000020004" pitchFamily="2" charset="0"/>
              <a:buChar char="•"/>
              <a:tabLst/>
              <a:defRPr/>
            </a:pPr>
            <a:r>
              <a:rPr kumimoji="1" lang="ja-JP" altLang="en-US" sz="1200" b="0" i="0" u="none" strike="noStrike" kern="1200" cap="none" spc="0" normalizeH="0" baseline="0" noProof="0" dirty="0">
                <a:ln>
                  <a:noFill/>
                </a:ln>
                <a:solidFill>
                  <a:schemeClr val="accent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（会社（又はグループ全体）が長期的（５～</a:t>
            </a:r>
            <a:r>
              <a:rPr kumimoji="1" lang="en-US" altLang="ja-JP" sz="1200" b="0" i="0" u="none" strike="noStrike" kern="1200" cap="none" spc="0" normalizeH="0" baseline="0" noProof="0" dirty="0">
                <a:ln>
                  <a:noFill/>
                </a:ln>
                <a:solidFill>
                  <a:schemeClr val="accent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10</a:t>
            </a:r>
            <a:r>
              <a:rPr kumimoji="1" lang="ja-JP" altLang="en-US" sz="1200" b="0" i="0" u="none" strike="noStrike" kern="1200" cap="none" spc="0" normalizeH="0" baseline="0" noProof="0" dirty="0">
                <a:ln>
                  <a:noFill/>
                </a:ln>
                <a:solidFill>
                  <a:schemeClr val="accent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年後）に</a:t>
            </a:r>
            <a:br>
              <a:rPr kumimoji="1" lang="en-US" altLang="ja-JP" sz="1200" b="0" i="0" u="none" strike="noStrike" kern="1200" cap="none" spc="0" normalizeH="0" baseline="0" noProof="0" dirty="0">
                <a:ln>
                  <a:noFill/>
                </a:ln>
                <a:solidFill>
                  <a:schemeClr val="accent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br>
            <a:r>
              <a:rPr kumimoji="1" lang="ja-JP" altLang="en-US" sz="1200" b="0" i="0" u="none" strike="noStrike" kern="1200" cap="none" spc="0" normalizeH="0" baseline="0" noProof="0" dirty="0">
                <a:ln>
                  <a:noFill/>
                </a:ln>
                <a:solidFill>
                  <a:schemeClr val="accent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目指す姿として、社会に対しどのような価値を提供するか等の</a:t>
            </a:r>
            <a:br>
              <a:rPr kumimoji="1" lang="en-US" altLang="ja-JP" sz="1200" b="0" i="0" u="none" strike="noStrike" kern="1200" cap="none" spc="0" normalizeH="0" baseline="0" noProof="0" dirty="0">
                <a:ln>
                  <a:noFill/>
                </a:ln>
                <a:solidFill>
                  <a:schemeClr val="accent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br>
            <a:r>
              <a:rPr kumimoji="1" lang="ja-JP" altLang="en-US" sz="1200" b="0" i="0" u="none" strike="noStrike" kern="1200" cap="none" spc="0" normalizeH="0" baseline="0" noProof="0" dirty="0">
                <a:ln>
                  <a:noFill/>
                </a:ln>
                <a:solidFill>
                  <a:schemeClr val="accent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ビジョンについて記載してください）</a:t>
            </a:r>
            <a:endParaRPr kumimoji="1" lang="en-US" altLang="ja-JP" sz="1200" b="0" i="0" u="none" strike="noStrike" kern="1200" cap="none" spc="0" normalizeH="0" baseline="0" noProof="0" dirty="0">
              <a:ln>
                <a:noFill/>
              </a:ln>
              <a:solidFill>
                <a:schemeClr val="accent1"/>
              </a:solidFill>
              <a:effectLst/>
              <a:uLnTx/>
              <a:uFillTx/>
              <a:latin typeface="Yu Gothic UI" panose="020B0500000000000000" pitchFamily="50" charset="-128"/>
              <a:ea typeface="Yu Gothic UI" panose="020B0500000000000000" pitchFamily="50" charset="-128"/>
              <a:sym typeface="Yu Gothic UI" panose="020B0500000000000000" pitchFamily="50" charset="-128"/>
            </a:endParaRPr>
          </a:p>
          <a:p>
            <a:pPr marL="171450" marR="0" lvl="0" indent="-171450" algn="l" defTabSz="914400" rtl="0" eaLnBrk="1" fontAlgn="auto" latinLnBrk="0" hangingPunct="1">
              <a:lnSpc>
                <a:spcPct val="100000"/>
              </a:lnSpc>
              <a:spcBef>
                <a:spcPts val="0"/>
              </a:spcBef>
              <a:spcAft>
                <a:spcPts val="0"/>
              </a:spcAft>
              <a:buClrTx/>
              <a:buSzTx/>
              <a:buFont typeface="EYInterstate" panose="02000503020000020004" pitchFamily="2" charset="0"/>
              <a:buChar char="•"/>
              <a:tabLst/>
              <a:defRPr/>
            </a:pPr>
            <a:r>
              <a:rPr kumimoji="1" lang="ja-JP" altLang="en-US" sz="1200" b="0" i="0" u="none" strike="noStrike" kern="1200" cap="none" spc="0" normalizeH="0" baseline="0" noProof="0" dirty="0">
                <a:ln>
                  <a:noFill/>
                </a:ln>
                <a:solidFill>
                  <a:schemeClr val="accent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スタートアップ企業で賃上げ要件の基準率</a:t>
            </a:r>
            <a:r>
              <a:rPr kumimoji="1" lang="en-US" altLang="ja-JP" sz="1200" b="0" i="0" u="none" strike="noStrike" kern="1200" cap="none" spc="0" normalizeH="0" baseline="0" noProof="0" dirty="0">
                <a:ln>
                  <a:noFill/>
                </a:ln>
                <a:solidFill>
                  <a:schemeClr val="accent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4.5％</a:t>
            </a:r>
            <a:r>
              <a:rPr kumimoji="1" lang="ja-JP" altLang="en-US" sz="1200" b="0" i="0" u="none" strike="noStrike" kern="1200" cap="none" spc="0" normalizeH="0" baseline="0" noProof="0" dirty="0">
                <a:ln>
                  <a:noFill/>
                </a:ln>
                <a:solidFill>
                  <a:schemeClr val="accent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を希望する</a:t>
            </a:r>
            <a:br>
              <a:rPr kumimoji="1" lang="en-US" altLang="ja-JP" sz="1200" b="0" i="0" u="none" strike="noStrike" kern="1200" cap="none" spc="0" normalizeH="0" baseline="0" noProof="0" dirty="0">
                <a:ln>
                  <a:noFill/>
                </a:ln>
                <a:solidFill>
                  <a:schemeClr val="accent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br>
            <a:r>
              <a:rPr kumimoji="1" lang="ja-JP" altLang="en-US" sz="1200" b="0" i="0" u="none" strike="noStrike" kern="1200" cap="none" spc="0" normalizeH="0" baseline="0" noProof="0" dirty="0">
                <a:ln>
                  <a:noFill/>
                </a:ln>
                <a:solidFill>
                  <a:schemeClr val="accent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場合は、３年以内に</a:t>
            </a:r>
            <a:r>
              <a:rPr kumimoji="1" lang="en-US" altLang="ja-JP" sz="1200" b="0" i="0" u="none" strike="noStrike" kern="1200" cap="none" spc="0" normalizeH="0" baseline="0" noProof="0" dirty="0">
                <a:ln>
                  <a:noFill/>
                </a:ln>
                <a:solidFill>
                  <a:schemeClr val="accent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100</a:t>
            </a:r>
            <a:r>
              <a:rPr kumimoji="1" lang="ja-JP" altLang="en-US" sz="1200" b="0" i="0" u="none" strike="noStrike" kern="1200" cap="none" spc="0" normalizeH="0" baseline="0" noProof="0" dirty="0">
                <a:ln>
                  <a:noFill/>
                </a:ln>
                <a:solidFill>
                  <a:schemeClr val="accent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億宣言を実施する旨を様式</a:t>
            </a:r>
            <a:r>
              <a:rPr lang="ja-JP" altLang="en-US"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２</a:t>
            </a:r>
            <a:r>
              <a:rPr kumimoji="1" lang="ja-JP" altLang="en-US" sz="1200" b="0" i="0" u="none" strike="noStrike" kern="1200" cap="none" spc="0" normalizeH="0" baseline="0" noProof="0" dirty="0">
                <a:ln>
                  <a:noFill/>
                </a:ln>
                <a:solidFill>
                  <a:schemeClr val="accent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と合わせて記載してください（なお、</a:t>
            </a:r>
            <a:r>
              <a:rPr kumimoji="1" lang="en-US" altLang="ja-JP" sz="1200" b="0" i="0" u="none" strike="noStrike" kern="1200" cap="none" spc="0" normalizeH="0" baseline="0" noProof="0" dirty="0">
                <a:ln>
                  <a:noFill/>
                </a:ln>
                <a:solidFill>
                  <a:schemeClr val="accent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100</a:t>
            </a:r>
            <a:r>
              <a:rPr kumimoji="1" lang="ja-JP" altLang="en-US" sz="1200" b="0" i="0" u="none" strike="noStrike" kern="1200" cap="none" spc="0" normalizeH="0" baseline="0" noProof="0" dirty="0">
                <a:ln>
                  <a:noFill/>
                </a:ln>
                <a:solidFill>
                  <a:schemeClr val="accent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億宣言については売上高</a:t>
            </a:r>
            <a:r>
              <a:rPr kumimoji="1" lang="en-US" altLang="ja-JP" sz="1200" b="0" i="0" u="none" strike="noStrike" kern="1200" cap="none" spc="0" normalizeH="0" baseline="0" noProof="0" dirty="0">
                <a:ln>
                  <a:noFill/>
                </a:ln>
                <a:solidFill>
                  <a:schemeClr val="accent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10</a:t>
            </a:r>
            <a:r>
              <a:rPr kumimoji="1" lang="ja-JP" altLang="en-US" sz="1200" b="0" i="0" u="none" strike="noStrike" kern="1200" cap="none" spc="0" normalizeH="0" baseline="0" noProof="0" dirty="0">
                <a:ln>
                  <a:noFill/>
                </a:ln>
                <a:solidFill>
                  <a:schemeClr val="accent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億円以上でなければ申請できません）</a:t>
            </a:r>
            <a:endParaRPr kumimoji="1" lang="en-US" altLang="ja-JP" sz="1200" b="0" i="0" u="none" strike="noStrike" kern="1200" cap="none" spc="0" normalizeH="0" baseline="0" noProof="0" dirty="0">
              <a:ln>
                <a:noFill/>
              </a:ln>
              <a:solidFill>
                <a:schemeClr val="accent1"/>
              </a:solidFill>
              <a:effectLst/>
              <a:uLnTx/>
              <a:uFillTx/>
              <a:latin typeface="Yu Gothic UI" panose="020B0500000000000000" pitchFamily="50" charset="-128"/>
              <a:ea typeface="Yu Gothic UI" panose="020B0500000000000000" pitchFamily="50" charset="-128"/>
              <a:sym typeface="Yu Gothic UI" panose="020B0500000000000000" pitchFamily="50" charset="-128"/>
            </a:endParaRPr>
          </a:p>
          <a:p>
            <a:pPr marL="171450" marR="0" lvl="0" indent="-171450" algn="l" defTabSz="914400" rtl="0" eaLnBrk="1" fontAlgn="auto" latinLnBrk="0" hangingPunct="1">
              <a:lnSpc>
                <a:spcPct val="100000"/>
              </a:lnSpc>
              <a:spcBef>
                <a:spcPts val="0"/>
              </a:spcBef>
              <a:spcAft>
                <a:spcPts val="0"/>
              </a:spcAft>
              <a:buClrTx/>
              <a:buSzTx/>
              <a:buFont typeface="EYInterstate" panose="02000503020000020004" pitchFamily="2" charset="0"/>
              <a:buChar char="•"/>
              <a:tabLst/>
              <a:defRPr/>
            </a:pPr>
            <a:r>
              <a:rPr kumimoji="1" lang="ja-JP" altLang="en-US" sz="1200" b="0" i="0" u="none" strike="noStrike" kern="1200" cap="none" spc="0" normalizeH="0" baseline="0" noProof="0" dirty="0">
                <a:ln>
                  <a:noFill/>
                </a:ln>
                <a:solidFill>
                  <a:schemeClr val="accent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「中小企業から中堅企業への移行」に対する加点を希望の</a:t>
            </a:r>
            <a:br>
              <a:rPr kumimoji="1" lang="en-US" altLang="ja-JP" sz="1200" b="0" i="0" u="none" strike="noStrike" kern="1200" cap="none" spc="0" normalizeH="0" baseline="0" noProof="0" dirty="0">
                <a:ln>
                  <a:noFill/>
                </a:ln>
                <a:solidFill>
                  <a:schemeClr val="accent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br>
            <a:r>
              <a:rPr kumimoji="1" lang="ja-JP" altLang="en-US" sz="1200" b="0" i="0" u="none" strike="noStrike" kern="1200" cap="none" spc="0" normalizeH="0" baseline="0" noProof="0" dirty="0">
                <a:ln>
                  <a:noFill/>
                </a:ln>
                <a:solidFill>
                  <a:schemeClr val="accent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場合は、中小企業から中堅企業への移行を宣誓する旨を</a:t>
            </a:r>
            <a:br>
              <a:rPr kumimoji="1" lang="en-US" altLang="ja-JP" sz="1200" b="0" i="0" u="none" strike="noStrike" kern="1200" cap="none" spc="0" normalizeH="0" baseline="0" noProof="0" dirty="0">
                <a:ln>
                  <a:noFill/>
                </a:ln>
                <a:solidFill>
                  <a:schemeClr val="accent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br>
            <a:r>
              <a:rPr kumimoji="1" lang="ja-JP" altLang="en-US" sz="1200" b="0" i="0" u="none" strike="noStrike" kern="1200" cap="none" spc="0" normalizeH="0" baseline="0" noProof="0" dirty="0">
                <a:ln>
                  <a:noFill/>
                </a:ln>
                <a:solidFill>
                  <a:schemeClr val="accent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記載してください</a:t>
            </a:r>
            <a:endParaRPr kumimoji="1" lang="en-US" altLang="ja-JP" sz="1200" b="0" i="0" u="none" strike="noStrike" kern="1200" cap="none" spc="0" normalizeH="0" baseline="0" noProof="0" dirty="0">
              <a:ln>
                <a:noFill/>
              </a:ln>
              <a:solidFill>
                <a:schemeClr val="accent1"/>
              </a:solidFill>
              <a:effectLst/>
              <a:uLnTx/>
              <a:uFillTx/>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10" name="正方形/長方形 10">
            <a:extLst>
              <a:ext uri="{FF2B5EF4-FFF2-40B4-BE49-F238E27FC236}">
                <a16:creationId xmlns:a16="http://schemas.microsoft.com/office/drawing/2014/main" id="{C1FE88E5-F13D-CAAE-B788-480B801E4972}"/>
              </a:ext>
            </a:extLst>
          </p:cNvPr>
          <p:cNvSpPr/>
          <p:nvPr/>
        </p:nvSpPr>
        <p:spPr>
          <a:xfrm>
            <a:off x="5509422" y="4469532"/>
            <a:ext cx="3876667" cy="1043641"/>
          </a:xfrm>
          <a:prstGeom prst="rect">
            <a:avLst/>
          </a:prstGeom>
          <a:solidFill>
            <a:srgbClr val="FFFFFF"/>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kumimoji="1" lang="ja-JP" altLang="en-US" sz="1400" b="1">
                <a:solidFill>
                  <a:schemeClr val="accent1"/>
                </a:solidFill>
                <a:latin typeface="Yu Gothic UI"/>
                <a:ea typeface="Yu Gothic UI"/>
                <a:sym typeface="Yu Gothic UI" panose="020B0500000000000000" pitchFamily="50" charset="-128"/>
              </a:rPr>
              <a:t>会社全体の成長目標（～</a:t>
            </a:r>
            <a:r>
              <a:rPr kumimoji="1" lang="en-US" altLang="ja-JP" sz="1400" b="1">
                <a:solidFill>
                  <a:schemeClr val="accent1"/>
                </a:solidFill>
                <a:latin typeface="Yu Gothic UI"/>
                <a:ea typeface="Yu Gothic UI"/>
                <a:sym typeface="Yu Gothic UI" panose="020B0500000000000000" pitchFamily="50" charset="-128"/>
              </a:rPr>
              <a:t>XX</a:t>
            </a:r>
            <a:r>
              <a:rPr kumimoji="1" lang="ja-JP" altLang="en-US" sz="1400" b="1">
                <a:solidFill>
                  <a:schemeClr val="accent1"/>
                </a:solidFill>
                <a:latin typeface="Yu Gothic UI"/>
                <a:ea typeface="Yu Gothic UI"/>
                <a:sym typeface="Yu Gothic UI" panose="020B0500000000000000" pitchFamily="50" charset="-128"/>
              </a:rPr>
              <a:t>年）</a:t>
            </a:r>
            <a:endParaRPr kumimoji="1" lang="en-US" altLang="ja-JP" sz="1200" b="0" i="0" u="none" strike="noStrike" kern="1200" cap="none" spc="0" normalizeH="0" baseline="0" noProof="0">
              <a:ln>
                <a:noFill/>
              </a:ln>
              <a:solidFill>
                <a:schemeClr val="accent1"/>
              </a:solidFill>
              <a:effectLst/>
              <a:uLnTx/>
              <a:uFillTx/>
              <a:latin typeface="Yu Gothic UI"/>
              <a:ea typeface="Yu Gothic UI"/>
              <a:sym typeface="Yu Gothic UI" panose="020B0500000000000000" pitchFamily="50" charset="-128"/>
            </a:endParaRPr>
          </a:p>
          <a:p>
            <a:pPr marL="171450" marR="0" lvl="0" indent="-171450" algn="l" defTabSz="914400" rtl="0" eaLnBrk="1" fontAlgn="auto" latinLnBrk="0" hangingPunct="1">
              <a:lnSpc>
                <a:spcPct val="100000"/>
              </a:lnSpc>
              <a:spcBef>
                <a:spcPts val="0"/>
              </a:spcBef>
              <a:spcAft>
                <a:spcPts val="0"/>
              </a:spcAft>
              <a:buClrTx/>
              <a:buSzTx/>
              <a:buFont typeface="EYInterstate" panose="02000503020000020004" pitchFamily="2" charset="0"/>
              <a:buChar char="•"/>
              <a:tabLst/>
              <a:defRPr/>
            </a:pPr>
            <a:r>
              <a:rPr kumimoji="1" lang="ja-JP" altLang="en-US" sz="1200" b="0" i="0" u="none" strike="noStrike" kern="1200" cap="none" spc="0" normalizeH="0" baseline="0" noProof="0">
                <a:ln>
                  <a:noFill/>
                </a:ln>
                <a:solidFill>
                  <a:schemeClr val="accent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売上高増加額</a:t>
            </a:r>
            <a:r>
              <a:rPr kumimoji="1" lang="en-US" altLang="ja-JP" sz="1200" b="0" i="0" u="none" strike="noStrike" kern="1200" cap="none" spc="0" normalizeH="0" baseline="0" noProof="0">
                <a:ln>
                  <a:noFill/>
                </a:ln>
                <a:solidFill>
                  <a:schemeClr val="accent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XX</a:t>
            </a:r>
            <a:r>
              <a:rPr kumimoji="1" lang="ja-JP" altLang="en-US" sz="1200" b="0" i="0" u="none" strike="noStrike" kern="1200" cap="none" spc="0" normalizeH="0" baseline="0" noProof="0">
                <a:ln>
                  <a:noFill/>
                </a:ln>
                <a:solidFill>
                  <a:schemeClr val="accent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百万円</a:t>
            </a:r>
            <a:endParaRPr kumimoji="1" lang="en-US" altLang="ja-JP" sz="1200" b="1" i="0" u="none" strike="noStrike" kern="1200" cap="none" spc="0" normalizeH="0" baseline="0" noProof="0">
              <a:ln>
                <a:noFill/>
              </a:ln>
              <a:solidFill>
                <a:schemeClr val="accent1"/>
              </a:solidFill>
              <a:effectLst/>
              <a:uLnTx/>
              <a:uFillTx/>
              <a:latin typeface="Yu Gothic UI" panose="020B0500000000000000" pitchFamily="50" charset="-128"/>
              <a:ea typeface="Yu Gothic UI" panose="020B0500000000000000" pitchFamily="50" charset="-128"/>
              <a:sym typeface="Yu Gothic UI" panose="020B0500000000000000" pitchFamily="50" charset="-128"/>
            </a:endParaRPr>
          </a:p>
          <a:p>
            <a:pPr marL="171450" marR="0" lvl="0" indent="-171450" algn="l" defTabSz="914400" rtl="0" eaLnBrk="1" fontAlgn="auto" latinLnBrk="0" hangingPunct="1">
              <a:lnSpc>
                <a:spcPct val="100000"/>
              </a:lnSpc>
              <a:spcBef>
                <a:spcPts val="0"/>
              </a:spcBef>
              <a:spcAft>
                <a:spcPts val="0"/>
              </a:spcAft>
              <a:buClrTx/>
              <a:buSzTx/>
              <a:buFont typeface="EYInterstate" panose="02000503020000020004" pitchFamily="2" charset="0"/>
              <a:buChar char="•"/>
              <a:tabLst/>
              <a:defRPr/>
            </a:pPr>
            <a:r>
              <a:rPr kumimoji="1" lang="ja-JP" altLang="en-US" sz="1200" b="0" i="0" u="none" strike="noStrike" kern="1200" cap="none" spc="0" normalizeH="0" baseline="0" noProof="0">
                <a:ln>
                  <a:noFill/>
                </a:ln>
                <a:solidFill>
                  <a:schemeClr val="accent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売上高成長率（</a:t>
            </a:r>
            <a:r>
              <a:rPr kumimoji="1" lang="en-US" altLang="ja-JP" sz="1200" b="0" i="0" u="none" strike="noStrike" kern="1200" cap="none" spc="0" normalizeH="0" baseline="0" noProof="0">
                <a:ln>
                  <a:noFill/>
                </a:ln>
                <a:solidFill>
                  <a:schemeClr val="accent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CAGR</a:t>
            </a:r>
            <a:r>
              <a:rPr kumimoji="1" lang="ja-JP" altLang="en-US" sz="1200" b="0" i="0" u="none" strike="noStrike" kern="1200" cap="none" spc="0" normalizeH="0" baseline="0" noProof="0">
                <a:ln>
                  <a:noFill/>
                </a:ln>
                <a:solidFill>
                  <a:schemeClr val="accent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a:t>
            </a:r>
            <a:r>
              <a:rPr kumimoji="1" lang="en-US" altLang="ja-JP" sz="1200" b="0" i="0" u="none" strike="noStrike" kern="1200" cap="none" spc="0" normalizeH="0" baseline="0" noProof="0">
                <a:ln>
                  <a:noFill/>
                </a:ln>
                <a:solidFill>
                  <a:schemeClr val="accent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XX</a:t>
            </a:r>
            <a:r>
              <a:rPr kumimoji="1" lang="ja-JP" altLang="en-US" sz="1200" b="0" i="0" u="none" strike="noStrike" kern="1200" cap="none" spc="0" normalizeH="0" baseline="0" noProof="0">
                <a:ln>
                  <a:noFill/>
                </a:ln>
                <a:solidFill>
                  <a:schemeClr val="accent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a:t>
            </a:r>
            <a:endParaRPr kumimoji="1" lang="en-US" altLang="ja-JP" sz="1200" b="0" i="0" u="none" strike="noStrike" kern="1200" cap="none" spc="0" normalizeH="0" baseline="0" noProof="0">
              <a:ln>
                <a:noFill/>
              </a:ln>
              <a:solidFill>
                <a:schemeClr val="accent1"/>
              </a:solidFill>
              <a:effectLst/>
              <a:uLnTx/>
              <a:uFillTx/>
              <a:latin typeface="Yu Gothic UI" panose="020B0500000000000000" pitchFamily="50" charset="-128"/>
              <a:ea typeface="Yu Gothic UI" panose="020B0500000000000000" pitchFamily="50" charset="-128"/>
              <a:sym typeface="Yu Gothic UI" panose="020B0500000000000000" pitchFamily="50" charset="-128"/>
            </a:endParaRPr>
          </a:p>
          <a:p>
            <a:pPr marL="171450" marR="0" lvl="0" indent="-171450" algn="l" defTabSz="914400" rtl="0" eaLnBrk="1" fontAlgn="auto" latinLnBrk="0" hangingPunct="1">
              <a:lnSpc>
                <a:spcPct val="100000"/>
              </a:lnSpc>
              <a:spcBef>
                <a:spcPts val="0"/>
              </a:spcBef>
              <a:spcAft>
                <a:spcPts val="0"/>
              </a:spcAft>
              <a:buClrTx/>
              <a:buSzTx/>
              <a:buFont typeface="EYInterstate" panose="02000503020000020004" pitchFamily="2" charset="0"/>
              <a:buChar char="•"/>
              <a:tabLst/>
              <a:defRPr/>
            </a:pPr>
            <a:r>
              <a:rPr kumimoji="1" lang="ja-JP" altLang="en-US" sz="1200" b="0" i="0" u="none" strike="noStrike" kern="1200" cap="none" spc="0" normalizeH="0" baseline="0" noProof="0">
                <a:ln>
                  <a:noFill/>
                </a:ln>
                <a:solidFill>
                  <a:schemeClr val="accent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全社賃上げ予定率</a:t>
            </a:r>
            <a:r>
              <a:rPr kumimoji="1" lang="en-US" altLang="ja-JP" sz="1200" b="0" i="0" u="none" strike="noStrike" kern="1200" cap="none" spc="0" normalizeH="0" baseline="0" noProof="0">
                <a:ln>
                  <a:noFill/>
                </a:ln>
                <a:solidFill>
                  <a:schemeClr val="accent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XX</a:t>
            </a:r>
            <a:r>
              <a:rPr kumimoji="1" lang="ja-JP" altLang="en-US" sz="1200" b="0" i="0" u="none" strike="noStrike" kern="1200" cap="none" spc="0" normalizeH="0" baseline="0" noProof="0">
                <a:ln>
                  <a:noFill/>
                </a:ln>
                <a:solidFill>
                  <a:schemeClr val="accent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a:t>
            </a:r>
            <a:endParaRPr kumimoji="1" lang="en-US" altLang="ja-JP" sz="1200" b="0" i="0" u="none" strike="noStrike" kern="1200" cap="none" spc="0" normalizeH="0" baseline="0" noProof="0">
              <a:ln>
                <a:noFill/>
              </a:ln>
              <a:solidFill>
                <a:schemeClr val="accent1"/>
              </a:solidFill>
              <a:effectLst/>
              <a:uLnTx/>
              <a:uFillTx/>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12" name="Isosceles Triangle 11">
            <a:extLst>
              <a:ext uri="{FF2B5EF4-FFF2-40B4-BE49-F238E27FC236}">
                <a16:creationId xmlns:a16="http://schemas.microsoft.com/office/drawing/2014/main" id="{E623165D-3A5B-5E19-0855-62F469847E45}"/>
              </a:ext>
            </a:extLst>
          </p:cNvPr>
          <p:cNvSpPr/>
          <p:nvPr/>
        </p:nvSpPr>
        <p:spPr>
          <a:xfrm rot="5400000">
            <a:off x="4098863" y="3809438"/>
            <a:ext cx="1708274" cy="199000"/>
          </a:xfrm>
          <a:prstGeom prst="triangle">
            <a:avLst/>
          </a:prstGeom>
          <a:solidFill>
            <a:schemeClr val="accent1"/>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marL="285750" indent="-285750" algn="l">
              <a:buFont typeface="Arial" panose="020B0604020202020204" pitchFamily="34" charset="0"/>
              <a:buChar char="•"/>
            </a:pPr>
            <a:endParaRPr kumimoji="1" lang="ja-JP" altLang="en-US" sz="1200" b="1">
              <a:latin typeface="Yu Gothic UI" panose="020B0500000000000000" pitchFamily="50" charset="-128"/>
              <a:ea typeface="Yu Gothic UI" panose="020B0500000000000000" pitchFamily="50" charset="-128"/>
              <a:sym typeface="Yu Gothic UI" panose="020B0500000000000000" pitchFamily="50" charset="-128"/>
            </a:endParaRPr>
          </a:p>
        </p:txBody>
      </p:sp>
      <p:grpSp>
        <p:nvGrpSpPr>
          <p:cNvPr id="3" name="RectangleWithLineGroup">
            <a:extLst>
              <a:ext uri="{FF2B5EF4-FFF2-40B4-BE49-F238E27FC236}">
                <a16:creationId xmlns:a16="http://schemas.microsoft.com/office/drawing/2014/main" id="{C7978DD2-9A31-5EAD-45F5-C3C488F4D209}"/>
              </a:ext>
            </a:extLst>
          </p:cNvPr>
          <p:cNvGrpSpPr/>
          <p:nvPr/>
        </p:nvGrpSpPr>
        <p:grpSpPr>
          <a:xfrm>
            <a:off x="381000" y="914400"/>
            <a:ext cx="4114800" cy="380480"/>
            <a:chOff x="2073603" y="1702803"/>
            <a:chExt cx="2160003" cy="360000"/>
          </a:xfrm>
          <a:noFill/>
        </p:grpSpPr>
        <p:sp>
          <p:nvSpPr>
            <p:cNvPr id="13" name="Rectangle 12">
              <a:extLst>
                <a:ext uri="{FF2B5EF4-FFF2-40B4-BE49-F238E27FC236}">
                  <a16:creationId xmlns:a16="http://schemas.microsoft.com/office/drawing/2014/main" id="{7C8764D4-190C-4EE1-D43B-F412A0608882}"/>
                </a:ext>
              </a:extLst>
            </p:cNvPr>
            <p:cNvSpPr/>
            <p:nvPr/>
          </p:nvSpPr>
          <p:spPr>
            <a:xfrm>
              <a:off x="2073603" y="1702803"/>
              <a:ext cx="2160003" cy="360000"/>
            </a:xfrm>
            <a:prstGeom prst="rect">
              <a:avLst/>
            </a:prstGeom>
            <a:grpFill/>
            <a:ln>
              <a:noFill/>
            </a:ln>
          </p:spPr>
          <p:style>
            <a:lnRef idx="1">
              <a:schemeClr val="accent1"/>
            </a:lnRef>
            <a:fillRef idx="0">
              <a:schemeClr val="accent1"/>
            </a:fillRef>
            <a:effectRef idx="0">
              <a:schemeClr val="accent1"/>
            </a:effectRef>
            <a:fontRef idx="minor">
              <a:schemeClr val="tx1"/>
            </a:fontRef>
          </p:style>
          <p:txBody>
            <a:bodyPr wrap="none" rtlCol="0" anchor="ctr" anchorCtr="0"/>
            <a:lstStyle/>
            <a:p>
              <a:r>
                <a:rPr kumimoji="1" lang="ja-JP" altLang="en-US" sz="1400" b="1">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主な動機</a:t>
              </a:r>
            </a:p>
          </p:txBody>
        </p:sp>
        <p:cxnSp>
          <p:nvCxnSpPr>
            <p:cNvPr id="14" name="Straight Connector 13">
              <a:extLst>
                <a:ext uri="{FF2B5EF4-FFF2-40B4-BE49-F238E27FC236}">
                  <a16:creationId xmlns:a16="http://schemas.microsoft.com/office/drawing/2014/main" id="{4E1AAEEC-4392-97CF-40AA-87789DF36B77}"/>
                </a:ext>
              </a:extLst>
            </p:cNvPr>
            <p:cNvCxnSpPr/>
            <p:nvPr/>
          </p:nvCxnSpPr>
          <p:spPr>
            <a:xfrm>
              <a:off x="2073603" y="2062803"/>
              <a:ext cx="2160003" cy="0"/>
            </a:xfrm>
            <a:prstGeom prst="line">
              <a:avLst/>
            </a:prstGeom>
            <a:grpFill/>
            <a:ln w="12700">
              <a:solidFill>
                <a:srgbClr val="000F78"/>
              </a:solidFill>
            </a:ln>
          </p:spPr>
          <p:style>
            <a:lnRef idx="1">
              <a:schemeClr val="accent1"/>
            </a:lnRef>
            <a:fillRef idx="0">
              <a:schemeClr val="accent1"/>
            </a:fillRef>
            <a:effectRef idx="0">
              <a:schemeClr val="accent1"/>
            </a:effectRef>
            <a:fontRef idx="minor">
              <a:schemeClr val="tx1"/>
            </a:fontRef>
          </p:style>
        </p:cxnSp>
      </p:grpSp>
      <p:grpSp>
        <p:nvGrpSpPr>
          <p:cNvPr id="15" name="RectangleWithLineGroup">
            <a:extLst>
              <a:ext uri="{FF2B5EF4-FFF2-40B4-BE49-F238E27FC236}">
                <a16:creationId xmlns:a16="http://schemas.microsoft.com/office/drawing/2014/main" id="{8E0CDA9D-F013-10B8-ACE2-12AFB9BD6701}"/>
              </a:ext>
            </a:extLst>
          </p:cNvPr>
          <p:cNvGrpSpPr/>
          <p:nvPr/>
        </p:nvGrpSpPr>
        <p:grpSpPr>
          <a:xfrm>
            <a:off x="5410200" y="914400"/>
            <a:ext cx="4114800" cy="380480"/>
            <a:chOff x="2073603" y="1702803"/>
            <a:chExt cx="2160003" cy="360000"/>
          </a:xfrm>
          <a:noFill/>
        </p:grpSpPr>
        <p:sp>
          <p:nvSpPr>
            <p:cNvPr id="16" name="Rectangle 15">
              <a:extLst>
                <a:ext uri="{FF2B5EF4-FFF2-40B4-BE49-F238E27FC236}">
                  <a16:creationId xmlns:a16="http://schemas.microsoft.com/office/drawing/2014/main" id="{A19770CD-CB13-BE6E-EABB-F4C35BB81DDD}"/>
                </a:ext>
              </a:extLst>
            </p:cNvPr>
            <p:cNvSpPr/>
            <p:nvPr/>
          </p:nvSpPr>
          <p:spPr>
            <a:xfrm>
              <a:off x="2073603" y="1702803"/>
              <a:ext cx="2160003" cy="360000"/>
            </a:xfrm>
            <a:prstGeom prst="rect">
              <a:avLst/>
            </a:prstGeom>
            <a:grpFill/>
            <a:ln>
              <a:noFill/>
            </a:ln>
          </p:spPr>
          <p:style>
            <a:lnRef idx="1">
              <a:schemeClr val="accent1"/>
            </a:lnRef>
            <a:fillRef idx="0">
              <a:schemeClr val="accent1"/>
            </a:fillRef>
            <a:effectRef idx="0">
              <a:schemeClr val="accent1"/>
            </a:effectRef>
            <a:fontRef idx="minor">
              <a:schemeClr val="tx1"/>
            </a:fontRef>
          </p:style>
          <p:txBody>
            <a:bodyPr wrap="none" rtlCol="0" anchor="ctr" anchorCtr="0"/>
            <a:lstStyle/>
            <a:p>
              <a:r>
                <a:rPr kumimoji="1" lang="ja-JP" altLang="en-US" sz="1400" b="1">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長期ビジョン</a:t>
              </a:r>
            </a:p>
          </p:txBody>
        </p:sp>
        <p:cxnSp>
          <p:nvCxnSpPr>
            <p:cNvPr id="17" name="Straight Connector 16">
              <a:extLst>
                <a:ext uri="{FF2B5EF4-FFF2-40B4-BE49-F238E27FC236}">
                  <a16:creationId xmlns:a16="http://schemas.microsoft.com/office/drawing/2014/main" id="{97F4C646-2AFD-2872-9050-B88A6665A06B}"/>
                </a:ext>
              </a:extLst>
            </p:cNvPr>
            <p:cNvCxnSpPr/>
            <p:nvPr/>
          </p:nvCxnSpPr>
          <p:spPr>
            <a:xfrm>
              <a:off x="2073603" y="2062803"/>
              <a:ext cx="2160003" cy="0"/>
            </a:xfrm>
            <a:prstGeom prst="line">
              <a:avLst/>
            </a:prstGeom>
            <a:grpFill/>
            <a:ln w="12700">
              <a:solidFill>
                <a:srgbClr val="000F78"/>
              </a:solidFill>
            </a:ln>
          </p:spPr>
          <p:style>
            <a:lnRef idx="1">
              <a:schemeClr val="accent1"/>
            </a:lnRef>
            <a:fillRef idx="0">
              <a:schemeClr val="accent1"/>
            </a:fillRef>
            <a:effectRef idx="0">
              <a:schemeClr val="accent1"/>
            </a:effectRef>
            <a:fontRef idx="minor">
              <a:schemeClr val="tx1"/>
            </a:fontRef>
          </p:style>
        </p:cxnSp>
      </p:grpSp>
      <p:sp>
        <p:nvSpPr>
          <p:cNvPr id="5" name="四角形: メモ 1">
            <a:extLst>
              <a:ext uri="{FF2B5EF4-FFF2-40B4-BE49-F238E27FC236}">
                <a16:creationId xmlns:a16="http://schemas.microsoft.com/office/drawing/2014/main" id="{40932E6D-C8E7-8F47-96A4-1A2DA0B95C7E}"/>
              </a:ext>
            </a:extLst>
          </p:cNvPr>
          <p:cNvSpPr/>
          <p:nvPr/>
        </p:nvSpPr>
        <p:spPr>
          <a:xfrm>
            <a:off x="-1488524" y="259200"/>
            <a:ext cx="1412324" cy="534370"/>
          </a:xfrm>
          <a:prstGeom prst="foldedCorner">
            <a:avLst/>
          </a:prstGeom>
          <a:solidFill>
            <a:srgbClr val="FFFF00"/>
          </a:solidFill>
          <a:ln w="9525" cap="rnd" cmpd="sng" algn="ctr">
            <a:noFill/>
            <a:prstDash val="solid"/>
            <a:round/>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algn="ctr" defTabSz="742950"/>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当スライドは作成必須</a:t>
            </a:r>
          </a:p>
        </p:txBody>
      </p:sp>
      <p:sp>
        <p:nvSpPr>
          <p:cNvPr id="19" name="正方形/長方形 6">
            <a:extLst>
              <a:ext uri="{FF2B5EF4-FFF2-40B4-BE49-F238E27FC236}">
                <a16:creationId xmlns:a16="http://schemas.microsoft.com/office/drawing/2014/main" id="{7C134B67-3301-FCA0-1303-3464E4D7F02B}"/>
              </a:ext>
            </a:extLst>
          </p:cNvPr>
          <p:cNvSpPr/>
          <p:nvPr/>
        </p:nvSpPr>
        <p:spPr>
          <a:xfrm>
            <a:off x="6832601" y="2"/>
            <a:ext cx="3073400" cy="156632"/>
          </a:xfrm>
          <a:prstGeom prst="rect">
            <a:avLst/>
          </a:prstGeom>
          <a:solidFill>
            <a:schemeClr val="accent3">
              <a:lumMod val="20000"/>
              <a:lumOff val="80000"/>
            </a:schemeClr>
          </a:solidFill>
          <a:ln w="38100"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ja-JP" altLang="en-US" sz="9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本スライドは採択された場合、交付決定後に</a:t>
            </a:r>
            <a:r>
              <a:rPr kumimoji="1" lang="en-US" altLang="ja-JP" sz="9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HP</a:t>
            </a:r>
            <a:r>
              <a:rPr kumimoji="1" lang="ja-JP" altLang="en-US" sz="9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上で掲載します</a:t>
            </a:r>
          </a:p>
        </p:txBody>
      </p:sp>
      <p:sp>
        <p:nvSpPr>
          <p:cNvPr id="8" name="四角形: メモ 1">
            <a:extLst>
              <a:ext uri="{FF2B5EF4-FFF2-40B4-BE49-F238E27FC236}">
                <a16:creationId xmlns:a16="http://schemas.microsoft.com/office/drawing/2014/main" id="{E68F21DE-8488-43B9-68C9-490CBE7E5297}"/>
              </a:ext>
            </a:extLst>
          </p:cNvPr>
          <p:cNvSpPr/>
          <p:nvPr/>
        </p:nvSpPr>
        <p:spPr>
          <a:xfrm>
            <a:off x="6172200" y="259199"/>
            <a:ext cx="3532800" cy="1173357"/>
          </a:xfrm>
          <a:prstGeom prst="foldedCorner">
            <a:avLst/>
          </a:prstGeom>
          <a:solidFill>
            <a:srgbClr val="FF9900"/>
          </a:solidFill>
          <a:ln w="9525" cap="rnd" cmpd="sng" algn="ctr">
            <a:noFill/>
            <a:prstDash val="solid"/>
            <a:round/>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algn="ctr" defTabSz="742950"/>
            <a:r>
              <a:rPr kumimoji="1" lang="ja-JP" altLang="en-US" sz="1050" b="1" dirty="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コンソーシアム形式の場合、</a:t>
            </a:r>
            <a:endParaRPr lang="en-US" altLang="ja-JP" sz="1050" b="1" dirty="0">
              <a:solidFill>
                <a:srgbClr val="575757"/>
              </a:solidFill>
              <a:latin typeface="Yu Gothic UI" panose="020B0500000000000000" pitchFamily="50" charset="-128"/>
              <a:ea typeface="Yu Gothic UI" panose="020B0500000000000000" pitchFamily="50" charset="-128"/>
              <a:sym typeface="Yu Gothic UI" panose="020B0500000000000000" pitchFamily="50" charset="-128"/>
            </a:endParaRPr>
          </a:p>
          <a:p>
            <a:pPr algn="ctr" defTabSz="742950"/>
            <a:r>
              <a:rPr kumimoji="1" lang="ja-JP" altLang="en-US" sz="1100" b="1" dirty="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異なる企業間でコンソーシアムを組む場合</a:t>
            </a:r>
            <a:endParaRPr kumimoji="1" lang="en-US" altLang="ja-JP" sz="1100" b="1" dirty="0">
              <a:solidFill>
                <a:srgbClr val="575757"/>
              </a:solidFill>
              <a:latin typeface="Yu Gothic UI" panose="020B0500000000000000" pitchFamily="50" charset="-128"/>
              <a:ea typeface="Yu Gothic UI" panose="020B0500000000000000" pitchFamily="50" charset="-128"/>
              <a:sym typeface="Yu Gothic UI" panose="020B0500000000000000" pitchFamily="50" charset="-128"/>
            </a:endParaRPr>
          </a:p>
          <a:p>
            <a:pPr algn="ctr" defTabSz="742950"/>
            <a:r>
              <a:rPr lang="ja-JP" altLang="en-US" sz="1050" b="1" dirty="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a:t>
            </a:r>
            <a:r>
              <a:rPr lang="ja-JP" altLang="en-US" sz="1100" b="1" dirty="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事業者ごと</a:t>
            </a:r>
            <a:r>
              <a:rPr lang="en-US" altLang="ja-JP" sz="1050" b="1" dirty="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a:t>
            </a:r>
            <a:r>
              <a:rPr lang="ja-JP" altLang="en-US" sz="1050" b="1" dirty="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リース会社を除く</a:t>
            </a:r>
            <a:r>
              <a:rPr lang="en-US" altLang="ja-JP" sz="1050" b="1" dirty="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a:t>
            </a:r>
            <a:r>
              <a:rPr lang="ja-JP" altLang="en-US" sz="1050" b="1" dirty="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の計画を記載してください</a:t>
            </a:r>
            <a:endParaRPr lang="en-US" altLang="ja-JP" sz="1050" b="1" dirty="0">
              <a:solidFill>
                <a:srgbClr val="575757"/>
              </a:solidFill>
              <a:latin typeface="Yu Gothic UI" panose="020B0500000000000000" pitchFamily="50" charset="-128"/>
              <a:ea typeface="Yu Gothic UI" panose="020B0500000000000000" pitchFamily="50" charset="-128"/>
              <a:sym typeface="Yu Gothic UI" panose="020B0500000000000000" pitchFamily="50" charset="-128"/>
            </a:endParaRPr>
          </a:p>
          <a:p>
            <a:pPr algn="ctr" defTabSz="742950"/>
            <a:r>
              <a:rPr lang="ja-JP" altLang="en-US" sz="1050" b="1" dirty="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（株式会社</a:t>
            </a:r>
            <a:r>
              <a:rPr lang="en-US" altLang="ja-JP" sz="1050" b="1" dirty="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XXXX</a:t>
            </a:r>
            <a:r>
              <a:rPr lang="ja-JP" altLang="en-US" sz="1050" b="1" dirty="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a:t>
            </a:r>
          </a:p>
          <a:p>
            <a:pPr algn="ctr" defTabSz="742950"/>
            <a:endParaRPr kumimoji="1" lang="en-US" altLang="ja-JP" sz="1050" dirty="0">
              <a:solidFill>
                <a:srgbClr val="575757"/>
              </a:solidFill>
              <a:latin typeface="Yu Gothic UI" panose="020B0500000000000000" pitchFamily="50" charset="-128"/>
              <a:ea typeface="Yu Gothic UI" panose="020B0500000000000000" pitchFamily="50" charset="-128"/>
              <a:sym typeface="Yu Gothic UI" panose="020B0500000000000000" pitchFamily="50" charset="-128"/>
            </a:endParaRPr>
          </a:p>
          <a:p>
            <a:pPr algn="ctr" defTabSz="742950"/>
            <a:r>
              <a:rPr lang="en-US" altLang="ja-JP" sz="1050" dirty="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a:t>
            </a:r>
            <a:r>
              <a:rPr lang="ja-JP" altLang="en-US" sz="1050" dirty="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但し、 ①</a:t>
            </a:r>
            <a:r>
              <a:rPr lang="ja-JP" altLang="en-US" sz="1050" b="1" dirty="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企業グループとしてコンソーシアムを組む場合、</a:t>
            </a:r>
            <a:endParaRPr lang="en-US" altLang="ja-JP" sz="1050" b="1" dirty="0">
              <a:solidFill>
                <a:srgbClr val="575757"/>
              </a:solidFill>
              <a:latin typeface="Yu Gothic UI" panose="020B0500000000000000" pitchFamily="50" charset="-128"/>
              <a:ea typeface="Yu Gothic UI" panose="020B0500000000000000" pitchFamily="50" charset="-128"/>
              <a:sym typeface="Yu Gothic UI" panose="020B0500000000000000" pitchFamily="50" charset="-128"/>
            </a:endParaRPr>
          </a:p>
          <a:p>
            <a:pPr algn="ctr" defTabSz="742950"/>
            <a:r>
              <a:rPr lang="ja-JP" altLang="en-US" sz="1050" b="1" dirty="0">
                <a:solidFill>
                  <a:srgbClr val="575757"/>
                </a:solidFill>
                <a:latin typeface="Yu Gothic UI"/>
                <a:ea typeface="Yu Gothic UI"/>
                <a:sym typeface="Yu Gothic UI" panose="020B0500000000000000" pitchFamily="50" charset="-128"/>
              </a:rPr>
              <a:t>企業グループ全体</a:t>
            </a:r>
            <a:r>
              <a:rPr lang="ja-JP" altLang="en-US" sz="1050" dirty="0">
                <a:solidFill>
                  <a:srgbClr val="575757"/>
                </a:solidFill>
                <a:latin typeface="Yu Gothic UI"/>
                <a:ea typeface="Yu Gothic UI"/>
                <a:sym typeface="Yu Gothic UI" panose="020B0500000000000000" pitchFamily="50" charset="-128"/>
              </a:rPr>
              <a:t>として１枚に計画を記載することも妨げません</a:t>
            </a:r>
            <a:endParaRPr kumimoji="1" lang="en-US" altLang="ja-JP" sz="1050" dirty="0">
              <a:solidFill>
                <a:srgbClr val="575757"/>
              </a:solidFill>
              <a:latin typeface="Yu Gothic UI"/>
              <a:ea typeface="Yu Gothic UI"/>
              <a:sym typeface="Yu Gothic UI" panose="020B0500000000000000" pitchFamily="50" charset="-128"/>
            </a:endParaRPr>
          </a:p>
        </p:txBody>
      </p:sp>
      <p:sp>
        <p:nvSpPr>
          <p:cNvPr id="6" name="正方形/長方形 9">
            <a:extLst>
              <a:ext uri="{FF2B5EF4-FFF2-40B4-BE49-F238E27FC236}">
                <a16:creationId xmlns:a16="http://schemas.microsoft.com/office/drawing/2014/main" id="{67D545FE-AD12-474D-4EA5-FF1422E8BAA0}"/>
              </a:ext>
            </a:extLst>
          </p:cNvPr>
          <p:cNvSpPr/>
          <p:nvPr/>
        </p:nvSpPr>
        <p:spPr>
          <a:xfrm>
            <a:off x="381000" y="4008813"/>
            <a:ext cx="3810000" cy="2437462"/>
          </a:xfrm>
          <a:prstGeom prst="rect">
            <a:avLst/>
          </a:prstGeom>
          <a:solidFill>
            <a:schemeClr val="bg1"/>
          </a:solidFill>
          <a:ln w="9525" cap="rnd" cmpd="sng" algn="ctr">
            <a:solidFill>
              <a:srgbClr val="002060"/>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kumimoji="1" lang="ja-JP" altLang="en-US" sz="1400" b="1"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内発的動機</a:t>
            </a:r>
            <a:endParaRPr kumimoji="1" lang="en-US" altLang="ja-JP" sz="1400" b="1"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a:p>
            <a:pPr marL="171450" marR="0" lvl="0" indent="-171450" algn="l" defTabSz="914400" rtl="0" eaLnBrk="1" fontAlgn="auto" latinLnBrk="0" hangingPunct="1">
              <a:lnSpc>
                <a:spcPct val="100000"/>
              </a:lnSpc>
              <a:spcBef>
                <a:spcPts val="0"/>
              </a:spcBef>
              <a:spcAft>
                <a:spcPts val="0"/>
              </a:spcAft>
              <a:buClrTx/>
              <a:buSzTx/>
              <a:buFont typeface="EYInterstate" panose="02000503020000020004" pitchFamily="2" charset="0"/>
              <a:buChar char="•"/>
              <a:tabLst/>
              <a:defRPr/>
            </a:pPr>
            <a:r>
              <a:rPr kumimoji="1" lang="ja-JP" altLang="en-US" sz="1200" b="0" i="0" u="none" strike="noStrike" kern="1200" cap="none" spc="0" normalizeH="0" baseline="0" noProof="0" dirty="0">
                <a:ln>
                  <a:noFill/>
                </a:ln>
                <a:solidFill>
                  <a:schemeClr val="accent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（長期成長ビジョンを掲げるに至った、経営者の原体験や動機等の内発的動機を記載してください）</a:t>
            </a:r>
            <a:endParaRPr kumimoji="1" lang="en-US" altLang="ja-JP" sz="1200" b="0" i="0" u="none" strike="noStrike" kern="1200" cap="none" spc="0" normalizeH="0" baseline="0" noProof="0" dirty="0">
              <a:ln>
                <a:noFill/>
              </a:ln>
              <a:solidFill>
                <a:schemeClr val="accent1"/>
              </a:solidFill>
              <a:effectLst/>
              <a:uLnTx/>
              <a:uFillTx/>
              <a:latin typeface="Yu Gothic UI" panose="020B0500000000000000" pitchFamily="50" charset="-128"/>
              <a:ea typeface="Yu Gothic UI" panose="020B0500000000000000" pitchFamily="50" charset="-128"/>
              <a:sym typeface="Yu Gothic UI" panose="020B0500000000000000" pitchFamily="50" charset="-128"/>
            </a:endParaRPr>
          </a:p>
        </p:txBody>
      </p:sp>
    </p:spTree>
    <p:extLst>
      <p:ext uri="{BB962C8B-B14F-4D97-AF65-F5344CB8AC3E}">
        <p14:creationId xmlns:p14="http://schemas.microsoft.com/office/powerpoint/2010/main" val="365589271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hink-cell data - do not delete" hidden="1">
            <a:extLst>
              <a:ext uri="{FF2B5EF4-FFF2-40B4-BE49-F238E27FC236}">
                <a16:creationId xmlns:a16="http://schemas.microsoft.com/office/drawing/2014/main" id="{2450F542-B37F-2224-9CE5-3DF5F7262026}"/>
              </a:ext>
            </a:extLst>
          </p:cNvPr>
          <p:cNvGraphicFramePr>
            <a:graphicFrameLocks/>
          </p:cNvGraphicFramePr>
          <p:nvPr>
            <p:custDataLst>
              <p:tags r:id="rId1"/>
            </p:custDataLst>
            <p:extLst>
              <p:ext uri="{D42A27DB-BD31-4B8C-83A1-F6EECF244321}">
                <p14:modId xmlns:p14="http://schemas.microsoft.com/office/powerpoint/2010/main" val="3799017972"/>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277" imgH="277" progId="TCLayout.ActiveDocument.1">
                  <p:embed/>
                </p:oleObj>
              </mc:Choice>
              <mc:Fallback>
                <p:oleObj name="think-cellスライド" r:id="rId4" imgW="277" imgH="277" progId="TCLayout.ActiveDocument.1">
                  <p:embed/>
                  <p:pic>
                    <p:nvPicPr>
                      <p:cNvPr id="6" name="think-cell data - do not delete" hidden="1">
                        <a:extLst>
                          <a:ext uri="{FF2B5EF4-FFF2-40B4-BE49-F238E27FC236}">
                            <a16:creationId xmlns:a16="http://schemas.microsoft.com/office/drawing/2014/main" id="{2450F542-B37F-2224-9CE5-3DF5F7262026}"/>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12" name="Title 11">
            <a:extLst>
              <a:ext uri="{FF2B5EF4-FFF2-40B4-BE49-F238E27FC236}">
                <a16:creationId xmlns:a16="http://schemas.microsoft.com/office/drawing/2014/main" id="{85E96280-8F86-CCA3-3846-593D48CE65A3}"/>
              </a:ext>
            </a:extLst>
          </p:cNvPr>
          <p:cNvSpPr>
            <a:spLocks noGrp="1"/>
          </p:cNvSpPr>
          <p:nvPr>
            <p:ph type="title"/>
          </p:nvPr>
        </p:nvSpPr>
        <p:spPr/>
        <p:txBody>
          <a:bodyPr vert="horz"/>
          <a:lstStyle/>
          <a:p>
            <a:endParaRPr lang="ja-JP" altLang="en-US"/>
          </a:p>
        </p:txBody>
      </p:sp>
      <p:sp>
        <p:nvSpPr>
          <p:cNvPr id="4" name="Text Placeholder 3">
            <a:extLst>
              <a:ext uri="{FF2B5EF4-FFF2-40B4-BE49-F238E27FC236}">
                <a16:creationId xmlns:a16="http://schemas.microsoft.com/office/drawing/2014/main" id="{C93551F9-6D3C-6322-212B-5D50020840D0}"/>
              </a:ext>
            </a:extLst>
          </p:cNvPr>
          <p:cNvSpPr>
            <a:spLocks noGrp="1"/>
          </p:cNvSpPr>
          <p:nvPr>
            <p:ph type="body" sz="quarter" idx="12"/>
          </p:nvPr>
        </p:nvSpPr>
        <p:spPr/>
        <p:txBody>
          <a:bodyPr/>
          <a:lstStyle/>
          <a:p>
            <a:r>
              <a:rPr lang="ja-JP" altLang="en-US"/>
              <a:t>①経営力（ア）長期成長ビジョン</a:t>
            </a:r>
          </a:p>
        </p:txBody>
      </p:sp>
      <p:grpSp>
        <p:nvGrpSpPr>
          <p:cNvPr id="3" name="Group 2">
            <a:extLst>
              <a:ext uri="{FF2B5EF4-FFF2-40B4-BE49-F238E27FC236}">
                <a16:creationId xmlns:a16="http://schemas.microsoft.com/office/drawing/2014/main" id="{27AA246D-AE10-D8B1-0644-7B39A6F1411C}"/>
              </a:ext>
            </a:extLst>
          </p:cNvPr>
          <p:cNvGrpSpPr/>
          <p:nvPr/>
        </p:nvGrpSpPr>
        <p:grpSpPr>
          <a:xfrm>
            <a:off x="3176" y="1828800"/>
            <a:ext cx="9609119" cy="4624388"/>
            <a:chOff x="3176" y="1600200"/>
            <a:chExt cx="9609119" cy="4852988"/>
          </a:xfrm>
        </p:grpSpPr>
        <p:sp>
          <p:nvSpPr>
            <p:cNvPr id="17" name="Freeform: Shape 16">
              <a:extLst>
                <a:ext uri="{FF2B5EF4-FFF2-40B4-BE49-F238E27FC236}">
                  <a16:creationId xmlns:a16="http://schemas.microsoft.com/office/drawing/2014/main" id="{30CFFAA2-957C-0134-49CE-756C0B4C1D9C}"/>
                </a:ext>
              </a:extLst>
            </p:cNvPr>
            <p:cNvSpPr/>
            <p:nvPr/>
          </p:nvSpPr>
          <p:spPr>
            <a:xfrm>
              <a:off x="3176" y="1600200"/>
              <a:ext cx="3044824" cy="4852988"/>
            </a:xfrm>
            <a:custGeom>
              <a:avLst/>
              <a:gdLst>
                <a:gd name="connsiteX0" fmla="*/ 0 w 3044824"/>
                <a:gd name="connsiteY0" fmla="*/ 0 h 4852988"/>
                <a:gd name="connsiteX1" fmla="*/ 3044824 w 3044824"/>
                <a:gd name="connsiteY1" fmla="*/ 0 h 4852988"/>
                <a:gd name="connsiteX2" fmla="*/ 1831577 w 3044824"/>
                <a:gd name="connsiteY2" fmla="*/ 4852988 h 4852988"/>
                <a:gd name="connsiteX3" fmla="*/ 0 w 3044824"/>
                <a:gd name="connsiteY3" fmla="*/ 4852988 h 4852988"/>
              </a:gdLst>
              <a:ahLst/>
              <a:cxnLst>
                <a:cxn ang="0">
                  <a:pos x="connsiteX0" y="connsiteY0"/>
                </a:cxn>
                <a:cxn ang="0">
                  <a:pos x="connsiteX1" y="connsiteY1"/>
                </a:cxn>
                <a:cxn ang="0">
                  <a:pos x="connsiteX2" y="connsiteY2"/>
                </a:cxn>
                <a:cxn ang="0">
                  <a:pos x="connsiteX3" y="connsiteY3"/>
                </a:cxn>
              </a:cxnLst>
              <a:rect l="l" t="t" r="r" b="b"/>
              <a:pathLst>
                <a:path w="3044824" h="4852988">
                  <a:moveTo>
                    <a:pt x="0" y="0"/>
                  </a:moveTo>
                  <a:lnTo>
                    <a:pt x="3044824" y="0"/>
                  </a:lnTo>
                  <a:lnTo>
                    <a:pt x="1831577" y="4852988"/>
                  </a:lnTo>
                  <a:lnTo>
                    <a:pt x="0" y="4852988"/>
                  </a:lnTo>
                  <a:close/>
                </a:path>
              </a:pathLst>
            </a:custGeom>
            <a:solidFill>
              <a:schemeClr val="accent3">
                <a:lumMod val="20000"/>
                <a:lumOff val="80000"/>
              </a:schemeClr>
            </a:solidFill>
            <a:ln>
              <a:noFill/>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a:endParaRPr kumimoji="1" lang="ja-JP" altLang="en-US" sz="1200" b="1">
                <a:solidFill>
                  <a:schemeClr val="bg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7" name="Parallelogram 6">
              <a:extLst>
                <a:ext uri="{FF2B5EF4-FFF2-40B4-BE49-F238E27FC236}">
                  <a16:creationId xmlns:a16="http://schemas.microsoft.com/office/drawing/2014/main" id="{FD748F06-DD7F-2991-14BC-A39D673D2CA8}"/>
                </a:ext>
              </a:extLst>
            </p:cNvPr>
            <p:cNvSpPr/>
            <p:nvPr/>
          </p:nvSpPr>
          <p:spPr>
            <a:xfrm>
              <a:off x="1202267" y="1828800"/>
              <a:ext cx="1524000" cy="1371600"/>
            </a:xfrm>
            <a:prstGeom prst="parallelogram">
              <a:avLst/>
            </a:prstGeom>
            <a:solidFill>
              <a:schemeClr val="accent1"/>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r>
                <a:rPr kumimoji="1" lang="ja-JP" altLang="en-US" sz="1400" b="1" i="1">
                  <a:solidFill>
                    <a:schemeClr val="bg1"/>
                  </a:solidFill>
                  <a:latin typeface="Yu Gothic UI" panose="020B0500000000000000" pitchFamily="50" charset="-128"/>
                  <a:ea typeface="Yu Gothic UI" panose="020B0500000000000000" pitchFamily="50" charset="-128"/>
                  <a:sym typeface="Yu Gothic UI" panose="020B0500000000000000" pitchFamily="50" charset="-128"/>
                </a:rPr>
                <a:t>経営者</a:t>
              </a:r>
            </a:p>
          </p:txBody>
        </p:sp>
        <p:sp>
          <p:nvSpPr>
            <p:cNvPr id="8" name="Parallelogram 7">
              <a:extLst>
                <a:ext uri="{FF2B5EF4-FFF2-40B4-BE49-F238E27FC236}">
                  <a16:creationId xmlns:a16="http://schemas.microsoft.com/office/drawing/2014/main" id="{25C788E3-ECCC-32E4-5161-C33CE27FC19E}"/>
                </a:ext>
              </a:extLst>
            </p:cNvPr>
            <p:cNvSpPr/>
            <p:nvPr/>
          </p:nvSpPr>
          <p:spPr>
            <a:xfrm>
              <a:off x="821267" y="3352800"/>
              <a:ext cx="1524000" cy="1371600"/>
            </a:xfrm>
            <a:prstGeom prst="parallelogram">
              <a:avLst/>
            </a:prstGeom>
            <a:solidFill>
              <a:schemeClr val="accent1"/>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r>
                <a:rPr kumimoji="1" lang="ja-JP" altLang="en-US" sz="1400" b="1" i="1">
                  <a:solidFill>
                    <a:schemeClr val="bg1"/>
                  </a:solidFill>
                  <a:latin typeface="Yu Gothic UI" panose="020B0500000000000000" pitchFamily="50" charset="-128"/>
                  <a:ea typeface="Yu Gothic UI" panose="020B0500000000000000" pitchFamily="50" charset="-128"/>
                  <a:sym typeface="Yu Gothic UI" panose="020B0500000000000000" pitchFamily="50" charset="-128"/>
                </a:rPr>
                <a:t>主な社歴</a:t>
              </a:r>
            </a:p>
          </p:txBody>
        </p:sp>
        <p:sp>
          <p:nvSpPr>
            <p:cNvPr id="9" name="Parallelogram 8">
              <a:extLst>
                <a:ext uri="{FF2B5EF4-FFF2-40B4-BE49-F238E27FC236}">
                  <a16:creationId xmlns:a16="http://schemas.microsoft.com/office/drawing/2014/main" id="{0DAC3792-722B-49EC-E0B1-B289F49C25D0}"/>
                </a:ext>
              </a:extLst>
            </p:cNvPr>
            <p:cNvSpPr/>
            <p:nvPr/>
          </p:nvSpPr>
          <p:spPr>
            <a:xfrm>
              <a:off x="440267" y="4876800"/>
              <a:ext cx="1524000" cy="1371600"/>
            </a:xfrm>
            <a:prstGeom prst="parallelogram">
              <a:avLst/>
            </a:prstGeom>
            <a:solidFill>
              <a:schemeClr val="accent1"/>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r>
                <a:rPr kumimoji="1" lang="ja-JP" altLang="en-US" sz="1400" b="1" i="1">
                  <a:solidFill>
                    <a:schemeClr val="bg1"/>
                  </a:solidFill>
                  <a:latin typeface="Yu Gothic UI" panose="020B0500000000000000" pitchFamily="50" charset="-128"/>
                  <a:ea typeface="Yu Gothic UI" panose="020B0500000000000000" pitchFamily="50" charset="-128"/>
                  <a:sym typeface="Yu Gothic UI" panose="020B0500000000000000" pitchFamily="50" charset="-128"/>
                </a:rPr>
                <a:t>主力事業</a:t>
              </a:r>
            </a:p>
          </p:txBody>
        </p:sp>
        <p:sp>
          <p:nvSpPr>
            <p:cNvPr id="11" name="Rectangle 10">
              <a:extLst>
                <a:ext uri="{FF2B5EF4-FFF2-40B4-BE49-F238E27FC236}">
                  <a16:creationId xmlns:a16="http://schemas.microsoft.com/office/drawing/2014/main" id="{2AF012F1-BCC0-0BCC-AF46-92BDA03F7F17}"/>
                </a:ext>
              </a:extLst>
            </p:cNvPr>
            <p:cNvSpPr/>
            <p:nvPr/>
          </p:nvSpPr>
          <p:spPr>
            <a:xfrm>
              <a:off x="2971800" y="1828800"/>
              <a:ext cx="6631697" cy="1371600"/>
            </a:xfrm>
            <a:prstGeom prst="rect">
              <a:avLst/>
            </a:prstGeom>
            <a:noFill/>
            <a:ln>
              <a:noFill/>
            </a:ln>
          </p:spPr>
          <p:style>
            <a:lnRef idx="1">
              <a:schemeClr val="accent1"/>
            </a:lnRef>
            <a:fillRef idx="0">
              <a:schemeClr val="accent1"/>
            </a:fillRef>
            <a:effectRef idx="0">
              <a:schemeClr val="accent1"/>
            </a:effectRef>
            <a:fontRef idx="minor">
              <a:schemeClr val="tx1"/>
            </a:fontRef>
          </p:style>
          <p:txBody>
            <a:bodyPr rtlCol="0" anchor="ctr"/>
            <a:lstStyle/>
            <a:p>
              <a:pPr marL="285750" indent="-285750" algn="l">
                <a:buFont typeface="Arial" panose="020B0604020202020204" pitchFamily="34" charset="0"/>
                <a:buChar char="•"/>
              </a:pPr>
              <a:r>
                <a:rPr kumimoji="1" lang="ja-JP" altLang="en-US"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○○株式会社　代表取締役社長　○○　○○（氏名）について</a:t>
              </a:r>
            </a:p>
            <a:p>
              <a:pPr marL="285750" indent="-285750" algn="l">
                <a:buFont typeface="Arial" panose="020B0604020202020204" pitchFamily="34" charset="0"/>
                <a:buChar char="•"/>
              </a:pPr>
              <a:r>
                <a:rPr kumimoji="1" lang="ja-JP" altLang="en-US"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○○年○○月生まれ。○○大学○○学部卒業後、大手メーカー○○で開発を担当。</a:t>
              </a:r>
              <a:br>
                <a:rPr kumimoji="1" lang="en-US" altLang="ja-JP"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br>
              <a:r>
                <a:rPr kumimoji="1" lang="ja-JP" altLang="en-US"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○○年に、父が社長を務める当社に入社。その後、○○年より、</a:t>
              </a:r>
              <a:r>
                <a:rPr lang="ja-JP" altLang="en-US"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３</a:t>
              </a:r>
              <a:r>
                <a:rPr kumimoji="1" lang="ja-JP" altLang="en-US"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代目として経営を承継した。</a:t>
              </a:r>
              <a:br>
                <a:rPr kumimoji="1" lang="en-US" altLang="ja-JP"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br>
              <a:r>
                <a:rPr kumimoji="1" lang="ja-JP" altLang="en-US"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創業者である祖父の○○という原点を大切にしつつ、自身の経験を活かし、事業を通じて○○を</a:t>
              </a:r>
              <a:br>
                <a:rPr kumimoji="1" lang="en-US" altLang="ja-JP"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br>
              <a:r>
                <a:rPr kumimoji="1" lang="ja-JP" altLang="en-US"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実現したいと考えて進めてきた。</a:t>
              </a:r>
            </a:p>
          </p:txBody>
        </p:sp>
        <p:sp>
          <p:nvSpPr>
            <p:cNvPr id="13" name="Rectangle 12">
              <a:extLst>
                <a:ext uri="{FF2B5EF4-FFF2-40B4-BE49-F238E27FC236}">
                  <a16:creationId xmlns:a16="http://schemas.microsoft.com/office/drawing/2014/main" id="{C893529E-42B1-0E91-0135-B20E48AD55F3}"/>
                </a:ext>
              </a:extLst>
            </p:cNvPr>
            <p:cNvSpPr/>
            <p:nvPr/>
          </p:nvSpPr>
          <p:spPr>
            <a:xfrm>
              <a:off x="2598096" y="3352800"/>
              <a:ext cx="7009877" cy="1371600"/>
            </a:xfrm>
            <a:prstGeom prst="rect">
              <a:avLst/>
            </a:prstGeom>
            <a:noFill/>
            <a:ln>
              <a:noFill/>
            </a:ln>
          </p:spPr>
          <p:style>
            <a:lnRef idx="1">
              <a:schemeClr val="accent1"/>
            </a:lnRef>
            <a:fillRef idx="0">
              <a:schemeClr val="accent1"/>
            </a:fillRef>
            <a:effectRef idx="0">
              <a:schemeClr val="accent1"/>
            </a:effectRef>
            <a:fontRef idx="minor">
              <a:schemeClr val="tx1"/>
            </a:fontRef>
          </p:style>
          <p:txBody>
            <a:bodyPr lIns="91440" tIns="45720" rIns="91440" bIns="45720" rtlCol="0" anchor="ctr"/>
            <a:lstStyle/>
            <a:p>
              <a:pPr marL="285750" indent="-285750" algn="l">
                <a:buFont typeface="Arial" panose="020B0604020202020204" pitchFamily="34" charset="0"/>
                <a:buChar char="•"/>
              </a:pPr>
              <a:r>
                <a:rPr kumimoji="1" lang="ja-JP" altLang="en-US" sz="1200" b="1" dirty="0">
                  <a:solidFill>
                    <a:schemeClr val="accent1"/>
                  </a:solidFill>
                  <a:latin typeface="Yu Gothic UI"/>
                  <a:ea typeface="Yu Gothic UI"/>
                  <a:sym typeface="Yu Gothic UI" panose="020B0500000000000000" pitchFamily="50" charset="-128"/>
                </a:rPr>
                <a:t>他方、就任当時、祖業の○○業が売上の</a:t>
              </a:r>
              <a:r>
                <a:rPr lang="ja-JP" altLang="en-US" sz="1200" b="1" dirty="0">
                  <a:solidFill>
                    <a:schemeClr val="accent1"/>
                  </a:solidFill>
                  <a:latin typeface="Yu Gothic UI"/>
                  <a:ea typeface="Yu Gothic UI"/>
                  <a:sym typeface="Yu Gothic UI" panose="020B0500000000000000" pitchFamily="50" charset="-128"/>
                </a:rPr>
                <a:t>８</a:t>
              </a:r>
              <a:r>
                <a:rPr kumimoji="1" lang="ja-JP" altLang="en-US" sz="1200" b="1" dirty="0">
                  <a:solidFill>
                    <a:schemeClr val="accent1"/>
                  </a:solidFill>
                  <a:latin typeface="Yu Gothic UI"/>
                  <a:ea typeface="Yu Gothic UI"/>
                  <a:sym typeface="Yu Gothic UI" panose="020B0500000000000000" pitchFamily="50" charset="-128"/>
                </a:rPr>
                <a:t>割を占めており、受託開発が中心で開発力・競争力が低下、</a:t>
              </a:r>
              <a:br>
                <a:rPr lang="en-US" altLang="ja-JP" sz="1200" b="1" dirty="0">
                  <a:latin typeface="Yu Gothic UI" panose="020B0500000000000000" pitchFamily="50" charset="-128"/>
                  <a:ea typeface="Yu Gothic UI" panose="020B0500000000000000" pitchFamily="50" charset="-128"/>
                </a:rPr>
              </a:br>
              <a:r>
                <a:rPr kumimoji="1" lang="ja-JP" altLang="en-US" sz="1200" b="1" dirty="0">
                  <a:solidFill>
                    <a:schemeClr val="accent1"/>
                  </a:solidFill>
                  <a:latin typeface="Yu Gothic UI"/>
                  <a:ea typeface="Yu Gothic UI"/>
                  <a:sym typeface="Yu Gothic UI" panose="020B0500000000000000" pitchFamily="50" charset="-128"/>
                </a:rPr>
                <a:t>社内にも安定</a:t>
              </a:r>
              <a:r>
                <a:rPr lang="ja-JP" altLang="en-US" sz="1200" b="1" dirty="0">
                  <a:solidFill>
                    <a:schemeClr val="accent1"/>
                  </a:solidFill>
                  <a:latin typeface="Yu Gothic UI"/>
                  <a:ea typeface="Yu Gothic UI"/>
                  <a:sym typeface="Yu Gothic UI" panose="020B0500000000000000" pitchFamily="50" charset="-128"/>
                </a:rPr>
                <a:t>志向</a:t>
              </a:r>
              <a:r>
                <a:rPr kumimoji="1" lang="ja-JP" altLang="en-US" sz="1200" b="1" dirty="0">
                  <a:solidFill>
                    <a:schemeClr val="accent1"/>
                  </a:solidFill>
                  <a:latin typeface="Yu Gothic UI"/>
                  <a:ea typeface="Yu Gothic UI"/>
                  <a:sym typeface="Yu Gothic UI" panose="020B0500000000000000" pitchFamily="50" charset="-128"/>
                </a:rPr>
                <a:t>が蔓延っていることに危機感を覚えていた。</a:t>
              </a:r>
            </a:p>
            <a:p>
              <a:pPr marL="285750" indent="-285750" algn="l">
                <a:buFont typeface="Arial" panose="020B0604020202020204" pitchFamily="34" charset="0"/>
                <a:buChar char="•"/>
              </a:pPr>
              <a:r>
                <a:rPr kumimoji="1" lang="ja-JP" altLang="en-US" sz="1200" b="1" dirty="0">
                  <a:solidFill>
                    <a:schemeClr val="accent1"/>
                  </a:solidFill>
                  <a:latin typeface="Yu Gothic UI"/>
                  <a:ea typeface="Yu Gothic UI"/>
                  <a:sym typeface="Yu Gothic UI" panose="020B0500000000000000" pitchFamily="50" charset="-128"/>
                </a:rPr>
                <a:t>経営者として初めて取組んだことは、メーカー時代の経験を活かし、研究開発部門を立ち上げること。</a:t>
              </a:r>
              <a:br>
                <a:rPr lang="en-US" altLang="ja-JP" sz="1200" b="1" dirty="0">
                  <a:latin typeface="Yu Gothic UI" panose="020B0500000000000000" pitchFamily="50" charset="-128"/>
                  <a:ea typeface="Yu Gothic UI" panose="020B0500000000000000" pitchFamily="50" charset="-128"/>
                </a:rPr>
              </a:br>
              <a:r>
                <a:rPr kumimoji="1" lang="ja-JP" altLang="en-US" sz="1200" b="1" dirty="0">
                  <a:solidFill>
                    <a:schemeClr val="accent1"/>
                  </a:solidFill>
                  <a:latin typeface="Yu Gothic UI"/>
                  <a:ea typeface="Yu Gothic UI"/>
                  <a:sym typeface="Yu Gothic UI" panose="020B0500000000000000" pitchFamily="50" charset="-128"/>
                </a:rPr>
                <a:t>これにより○％の内製化と新たな技術開発を目標とし</a:t>
              </a:r>
              <a:r>
                <a:rPr kumimoji="1" lang="en-US" altLang="ja-JP" sz="1200" b="1" dirty="0">
                  <a:solidFill>
                    <a:schemeClr val="accent1"/>
                  </a:solidFill>
                  <a:latin typeface="Yu Gothic UI"/>
                  <a:ea typeface="Yu Gothic UI"/>
                  <a:sym typeface="Yu Gothic UI" panose="020B0500000000000000" pitchFamily="50" charset="-128"/>
                </a:rPr>
                <a:t>10</a:t>
              </a:r>
              <a:r>
                <a:rPr kumimoji="1" lang="ja-JP" altLang="en-US" sz="1200" b="1" dirty="0">
                  <a:solidFill>
                    <a:schemeClr val="accent1"/>
                  </a:solidFill>
                  <a:latin typeface="Yu Gothic UI"/>
                  <a:ea typeface="Yu Gothic UI"/>
                  <a:sym typeface="Yu Gothic UI" panose="020B0500000000000000" pitchFamily="50" charset="-128"/>
                </a:rPr>
                <a:t>年後に具体的な成果が出始めた。現在は売上高の○％程度を開発に充てる方針とし、その結果、全国から理系人材を獲得できるようになった。</a:t>
              </a:r>
              <a:endParaRPr lang="ja-JP" altLang="en-US" sz="1200" b="1" dirty="0">
                <a:solidFill>
                  <a:schemeClr val="accent1"/>
                </a:solidFill>
                <a:latin typeface="Yu Gothic UI"/>
                <a:ea typeface="Yu Gothic UI"/>
              </a:endParaRPr>
            </a:p>
            <a:p>
              <a:pPr marL="285750" indent="-285750" algn="l">
                <a:buFont typeface="Arial" panose="020B0604020202020204" pitchFamily="34" charset="0"/>
                <a:buChar char="•"/>
              </a:pPr>
              <a:r>
                <a:rPr kumimoji="1" lang="ja-JP" altLang="en-US" sz="1200" b="1"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川下の販路拡大を進め、海外販路に強みを持つ○○社を</a:t>
              </a:r>
              <a:r>
                <a:rPr kumimoji="1" lang="en-US" altLang="ja-JP" sz="1200" b="1"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M&amp;A</a:t>
              </a:r>
              <a:r>
                <a:rPr kumimoji="1" lang="ja-JP" altLang="en-US" sz="1200" b="1"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で迎え入れた。さらに業容が拡大する中、○○氏を</a:t>
              </a:r>
              <a:r>
                <a:rPr kumimoji="1" lang="en-US" altLang="ja-JP" sz="1200" b="1"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COO</a:t>
              </a:r>
              <a:r>
                <a:rPr kumimoji="1" lang="ja-JP" altLang="en-US" sz="1200" b="1"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として迎え入れたことで、弱みであった経営管理やマーケティングを強化し、経営基盤が整った。</a:t>
              </a:r>
            </a:p>
          </p:txBody>
        </p:sp>
        <p:sp>
          <p:nvSpPr>
            <p:cNvPr id="14" name="Rectangle 13">
              <a:extLst>
                <a:ext uri="{FF2B5EF4-FFF2-40B4-BE49-F238E27FC236}">
                  <a16:creationId xmlns:a16="http://schemas.microsoft.com/office/drawing/2014/main" id="{C14D88A8-19C7-1716-B382-4D9596FE1595}"/>
                </a:ext>
              </a:extLst>
            </p:cNvPr>
            <p:cNvSpPr/>
            <p:nvPr/>
          </p:nvSpPr>
          <p:spPr>
            <a:xfrm>
              <a:off x="2237319" y="4876800"/>
              <a:ext cx="7374976" cy="1371600"/>
            </a:xfrm>
            <a:prstGeom prst="rect">
              <a:avLst/>
            </a:prstGeom>
            <a:noFill/>
            <a:ln>
              <a:noFill/>
            </a:ln>
          </p:spPr>
          <p:style>
            <a:lnRef idx="1">
              <a:schemeClr val="accent1"/>
            </a:lnRef>
            <a:fillRef idx="0">
              <a:schemeClr val="accent1"/>
            </a:fillRef>
            <a:effectRef idx="0">
              <a:schemeClr val="accent1"/>
            </a:effectRef>
            <a:fontRef idx="minor">
              <a:schemeClr val="tx1"/>
            </a:fontRef>
          </p:style>
          <p:txBody>
            <a:bodyPr lIns="91440" tIns="45720" rIns="91440" bIns="45720" rtlCol="0" anchor="ctr"/>
            <a:lstStyle/>
            <a:p>
              <a:pPr marL="285750" indent="-285750" algn="l">
                <a:buFont typeface="Arial" panose="020B0604020202020204" pitchFamily="34" charset="0"/>
                <a:buChar char="•"/>
              </a:pPr>
              <a:r>
                <a:rPr kumimoji="1" lang="ja-JP" altLang="en-US" sz="1200" b="1" dirty="0">
                  <a:solidFill>
                    <a:schemeClr val="accent1"/>
                  </a:solidFill>
                  <a:latin typeface="Yu Gothic UI"/>
                  <a:ea typeface="Yu Gothic UI"/>
                  <a:sym typeface="Yu Gothic UI" panose="020B0500000000000000" pitchFamily="50" charset="-128"/>
                </a:rPr>
                <a:t>現在、当該新事業が全体の</a:t>
              </a:r>
              <a:r>
                <a:rPr lang="ja-JP" altLang="en-US" sz="1200" b="1" dirty="0">
                  <a:solidFill>
                    <a:schemeClr val="accent1"/>
                  </a:solidFill>
                  <a:latin typeface="Yu Gothic UI"/>
                  <a:ea typeface="Yu Gothic UI"/>
                  <a:sym typeface="Yu Gothic UI" panose="020B0500000000000000" pitchFamily="50" charset="-128"/>
                </a:rPr>
                <a:t>６</a:t>
              </a:r>
              <a:r>
                <a:rPr kumimoji="1" lang="ja-JP" altLang="en-US" sz="1200" b="1" dirty="0">
                  <a:solidFill>
                    <a:schemeClr val="accent1"/>
                  </a:solidFill>
                  <a:latin typeface="Yu Gothic UI"/>
                  <a:ea typeface="Yu Gothic UI"/>
                  <a:sym typeface="Yu Gothic UI" panose="020B0500000000000000" pitchFamily="50" charset="-128"/>
                </a:rPr>
                <a:t>割を占め、主力事業となっている。</a:t>
              </a:r>
              <a:endParaRPr kumimoji="1" lang="en-US" altLang="ja-JP" sz="1200" b="1" dirty="0">
                <a:solidFill>
                  <a:schemeClr val="accent1"/>
                </a:solidFill>
                <a:latin typeface="Yu Gothic UI"/>
                <a:ea typeface="Yu Gothic UI"/>
                <a:sym typeface="Yu Gothic UI" panose="020B0500000000000000" pitchFamily="50" charset="-128"/>
              </a:endParaRPr>
            </a:p>
            <a:p>
              <a:pPr marL="285750" indent="-285750">
                <a:buFont typeface="Arial" panose="020B0604020202020204" pitchFamily="34" charset="0"/>
                <a:buChar char="•"/>
              </a:pPr>
              <a:r>
                <a:rPr kumimoji="1" lang="ja-JP" altLang="en-US" sz="1200" b="1" dirty="0">
                  <a:solidFill>
                    <a:schemeClr val="accent1"/>
                  </a:solidFill>
                  <a:latin typeface="Yu Gothic UI"/>
                  <a:ea typeface="Yu Gothic UI"/>
                  <a:sym typeface="Yu Gothic UI" panose="020B0500000000000000" pitchFamily="50" charset="-128"/>
                </a:rPr>
                <a:t>今回検討する投資は、積み重ねてきた研究開発と海外販路の確保、経営基盤が整ったところで、</a:t>
              </a:r>
              <a:br>
                <a:rPr lang="en-US" altLang="ja-JP" sz="1200" b="1" dirty="0">
                  <a:latin typeface="Yu Gothic UI" panose="020B0500000000000000" pitchFamily="50" charset="-128"/>
                  <a:ea typeface="Yu Gothic UI" panose="020B0500000000000000" pitchFamily="50" charset="-128"/>
                </a:rPr>
              </a:br>
              <a:r>
                <a:rPr kumimoji="1" lang="ja-JP" altLang="en-US" sz="1200" b="1" dirty="0">
                  <a:solidFill>
                    <a:schemeClr val="accent1"/>
                  </a:solidFill>
                  <a:latin typeface="Yu Gothic UI"/>
                  <a:ea typeface="Yu Gothic UI"/>
                  <a:sym typeface="Yu Gothic UI" panose="020B0500000000000000" pitchFamily="50" charset="-128"/>
                </a:rPr>
                <a:t>米国○○社を</a:t>
              </a:r>
              <a:r>
                <a:rPr lang="ja-JP" altLang="en-US" sz="1200" b="1" dirty="0">
                  <a:solidFill>
                    <a:schemeClr val="accent1"/>
                  </a:solidFill>
                  <a:sym typeface="Yu Gothic UI" panose="020B0500000000000000" pitchFamily="50" charset="-128"/>
                </a:rPr>
                <a:t>上回り</a:t>
              </a:r>
              <a:r>
                <a:rPr kumimoji="1" lang="ja-JP" altLang="en-US" sz="1200" b="1" dirty="0">
                  <a:solidFill>
                    <a:schemeClr val="accent1"/>
                  </a:solidFill>
                  <a:latin typeface="Yu Gothic UI"/>
                  <a:ea typeface="Yu Gothic UI"/>
                  <a:sym typeface="Yu Gothic UI" panose="020B0500000000000000" pitchFamily="50" charset="-128"/>
                </a:rPr>
                <a:t>、ニッチ市場でトップに押し上がるためのもの。</a:t>
              </a:r>
              <a:endParaRPr lang="ja-JP" altLang="en-US" sz="1200" b="1" dirty="0">
                <a:solidFill>
                  <a:schemeClr val="accent1"/>
                </a:solidFill>
                <a:latin typeface="Yu Gothic UI"/>
                <a:ea typeface="Yu Gothic UI"/>
              </a:endParaRPr>
            </a:p>
          </p:txBody>
        </p:sp>
        <p:cxnSp>
          <p:nvCxnSpPr>
            <p:cNvPr id="18" name="Straight Arrow Connector 17">
              <a:extLst>
                <a:ext uri="{FF2B5EF4-FFF2-40B4-BE49-F238E27FC236}">
                  <a16:creationId xmlns:a16="http://schemas.microsoft.com/office/drawing/2014/main" id="{81616E7B-196A-9542-D8A8-4937C1EA66C7}"/>
                </a:ext>
              </a:extLst>
            </p:cNvPr>
            <p:cNvCxnSpPr>
              <a:cxnSpLocks/>
            </p:cNvCxnSpPr>
            <p:nvPr/>
          </p:nvCxnSpPr>
          <p:spPr>
            <a:xfrm>
              <a:off x="2667000" y="3276600"/>
              <a:ext cx="6857999" cy="0"/>
            </a:xfrm>
            <a:prstGeom prst="straightConnector1">
              <a:avLst/>
            </a:prstGeom>
            <a:ln>
              <a:solidFill>
                <a:schemeClr val="bg2"/>
              </a:solidFill>
            </a:ln>
          </p:spPr>
          <p:style>
            <a:lnRef idx="1">
              <a:schemeClr val="accent1"/>
            </a:lnRef>
            <a:fillRef idx="0">
              <a:schemeClr val="accent1"/>
            </a:fillRef>
            <a:effectRef idx="0">
              <a:schemeClr val="accent1"/>
            </a:effectRef>
            <a:fontRef idx="minor">
              <a:schemeClr val="tx1"/>
            </a:fontRef>
          </p:style>
        </p:cxnSp>
        <p:cxnSp>
          <p:nvCxnSpPr>
            <p:cNvPr id="22" name="Straight Arrow Connector 21">
              <a:extLst>
                <a:ext uri="{FF2B5EF4-FFF2-40B4-BE49-F238E27FC236}">
                  <a16:creationId xmlns:a16="http://schemas.microsoft.com/office/drawing/2014/main" id="{C3B9EA7D-C4DE-47EE-9FD3-C73B2D00D52C}"/>
                </a:ext>
              </a:extLst>
            </p:cNvPr>
            <p:cNvCxnSpPr>
              <a:cxnSpLocks/>
            </p:cNvCxnSpPr>
            <p:nvPr/>
          </p:nvCxnSpPr>
          <p:spPr>
            <a:xfrm>
              <a:off x="2286000" y="4800600"/>
              <a:ext cx="7238999" cy="0"/>
            </a:xfrm>
            <a:prstGeom prst="straightConnector1">
              <a:avLst/>
            </a:prstGeom>
            <a:ln>
              <a:solidFill>
                <a:schemeClr val="bg2"/>
              </a:solidFill>
            </a:ln>
          </p:spPr>
          <p:style>
            <a:lnRef idx="1">
              <a:schemeClr val="accent1"/>
            </a:lnRef>
            <a:fillRef idx="0">
              <a:schemeClr val="accent1"/>
            </a:fillRef>
            <a:effectRef idx="0">
              <a:schemeClr val="accent1"/>
            </a:effectRef>
            <a:fontRef idx="minor">
              <a:schemeClr val="tx1"/>
            </a:fontRef>
          </p:style>
        </p:cxnSp>
      </p:grpSp>
      <p:sp>
        <p:nvSpPr>
          <p:cNvPr id="24" name="Rectangle 23">
            <a:extLst>
              <a:ext uri="{FF2B5EF4-FFF2-40B4-BE49-F238E27FC236}">
                <a16:creationId xmlns:a16="http://schemas.microsoft.com/office/drawing/2014/main" id="{BFA42089-9BB0-62EF-2F62-65CC1409630F}"/>
              </a:ext>
            </a:extLst>
          </p:cNvPr>
          <p:cNvSpPr/>
          <p:nvPr/>
        </p:nvSpPr>
        <p:spPr>
          <a:xfrm>
            <a:off x="381000" y="1066799"/>
            <a:ext cx="9109074" cy="712081"/>
          </a:xfrm>
          <a:prstGeom prst="rect">
            <a:avLst/>
          </a:prstGeom>
          <a:solidFill>
            <a:schemeClr val="bg1">
              <a:lumMod val="95000"/>
            </a:schemeClr>
          </a:solidFill>
          <a:ln>
            <a:noFill/>
          </a:ln>
        </p:spPr>
        <p:style>
          <a:lnRef idx="1">
            <a:schemeClr val="accent1"/>
          </a:lnRef>
          <a:fillRef idx="0">
            <a:schemeClr val="accent1"/>
          </a:fillRef>
          <a:effectRef idx="0">
            <a:schemeClr val="accent1"/>
          </a:effectRef>
          <a:fontRef idx="minor">
            <a:schemeClr val="tx1"/>
          </a:fontRef>
        </p:style>
        <p:txBody>
          <a:bodyPr lIns="91440" tIns="45720" rIns="91440" bIns="45720" rtlCol="0" anchor="ctr"/>
          <a:lstStyle/>
          <a:p>
            <a:pPr algn="ctr"/>
            <a:r>
              <a:rPr lang="ja-JP" altLang="en-US" sz="1400" b="1"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写真などを用いて、経営者や取り組みについて記載してください。</a:t>
            </a:r>
            <a:endParaRPr kumimoji="1" lang="en-US" altLang="ja-JP" sz="1400" b="1" dirty="0">
              <a:solidFill>
                <a:schemeClr val="accent1"/>
              </a:solidFill>
              <a:latin typeface="Yu Gothic UI"/>
              <a:ea typeface="Yu Gothic UI"/>
              <a:sym typeface="Yu Gothic UI" panose="020B0500000000000000" pitchFamily="50" charset="-128"/>
            </a:endParaRPr>
          </a:p>
          <a:p>
            <a:pPr algn="ctr"/>
            <a:r>
              <a:rPr lang="en-US" altLang="ja-JP" sz="9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a:t>
            </a:r>
            <a:r>
              <a:rPr lang="ja-JP" altLang="en-US" sz="9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大規模な災害（いわゆる本激）であって、被害が大きく、多重災害や立地条件等に起因し発災後一定期間を経過してもなお被害が残る地域の事業については、その旨も記載してください。</a:t>
            </a:r>
            <a:endParaRPr kumimoji="1" lang="ja-JP" altLang="en-US" sz="9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2" name="四角形: メモ 1">
            <a:extLst>
              <a:ext uri="{FF2B5EF4-FFF2-40B4-BE49-F238E27FC236}">
                <a16:creationId xmlns:a16="http://schemas.microsoft.com/office/drawing/2014/main" id="{E32B933E-7D7B-7D50-1A0C-FAFEA370A240}"/>
              </a:ext>
            </a:extLst>
          </p:cNvPr>
          <p:cNvSpPr/>
          <p:nvPr/>
        </p:nvSpPr>
        <p:spPr>
          <a:xfrm>
            <a:off x="-1488524" y="259200"/>
            <a:ext cx="1412324" cy="534370"/>
          </a:xfrm>
          <a:prstGeom prst="foldedCorner">
            <a:avLst/>
          </a:prstGeom>
          <a:solidFill>
            <a:srgbClr val="FFFF00"/>
          </a:solidFill>
          <a:ln w="9525" cap="rnd" cmpd="sng" algn="ctr">
            <a:noFill/>
            <a:prstDash val="solid"/>
            <a:round/>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algn="ctr" defTabSz="742950"/>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当スライドは作成必須</a:t>
            </a:r>
          </a:p>
        </p:txBody>
      </p:sp>
      <p:sp>
        <p:nvSpPr>
          <p:cNvPr id="10" name="四角形: メモ 1">
            <a:extLst>
              <a:ext uri="{FF2B5EF4-FFF2-40B4-BE49-F238E27FC236}">
                <a16:creationId xmlns:a16="http://schemas.microsoft.com/office/drawing/2014/main" id="{92C14BEC-DE1B-B676-171C-89D34105D1B5}"/>
              </a:ext>
            </a:extLst>
          </p:cNvPr>
          <p:cNvSpPr/>
          <p:nvPr/>
        </p:nvSpPr>
        <p:spPr>
          <a:xfrm>
            <a:off x="8292676" y="259199"/>
            <a:ext cx="1412324" cy="712081"/>
          </a:xfrm>
          <a:prstGeom prst="foldedCorner">
            <a:avLst/>
          </a:prstGeom>
          <a:solidFill>
            <a:srgbClr val="FFFF00"/>
          </a:solidFill>
          <a:ln w="9525" cap="rnd" cmpd="sng" algn="ctr">
            <a:noFill/>
            <a:prstDash val="solid"/>
            <a:round/>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algn="ctr" defTabSz="742950"/>
            <a:r>
              <a:rPr kumimoji="1" lang="ja-JP" altLang="en-US" sz="1050" dirty="0">
                <a:solidFill>
                  <a:srgbClr val="575757"/>
                </a:solidFill>
                <a:latin typeface="Yu Gothic UI"/>
                <a:ea typeface="Yu Gothic UI"/>
                <a:sym typeface="Yu Gothic UI" panose="020B0500000000000000" pitchFamily="50" charset="-128"/>
              </a:rPr>
              <a:t>コンソーシアム</a:t>
            </a:r>
            <a:r>
              <a:rPr lang="ja-JP" altLang="en-US" sz="1050" dirty="0">
                <a:solidFill>
                  <a:srgbClr val="575757"/>
                </a:solidFill>
                <a:latin typeface="Yu Gothic UI"/>
                <a:ea typeface="Yu Gothic UI"/>
                <a:sym typeface="Yu Gothic UI" panose="020B0500000000000000" pitchFamily="50" charset="-128"/>
              </a:rPr>
              <a:t>形式</a:t>
            </a:r>
            <a:r>
              <a:rPr kumimoji="1" lang="ja-JP" altLang="en-US" sz="1050" dirty="0">
                <a:solidFill>
                  <a:srgbClr val="575757"/>
                </a:solidFill>
                <a:latin typeface="Yu Gothic UI"/>
                <a:ea typeface="Yu Gothic UI"/>
                <a:sym typeface="Yu Gothic UI" panose="020B0500000000000000" pitchFamily="50" charset="-128"/>
              </a:rPr>
              <a:t>の場合、幹事企業にて</a:t>
            </a:r>
            <a:br>
              <a:rPr lang="en-US" altLang="ja-JP" sz="1050" dirty="0">
                <a:latin typeface="Yu Gothic UI" panose="020B0500000000000000" pitchFamily="50" charset="-128"/>
                <a:ea typeface="Yu Gothic UI" panose="020B0500000000000000" pitchFamily="50" charset="-128"/>
              </a:rPr>
            </a:br>
            <a:r>
              <a:rPr kumimoji="1" lang="ja-JP" altLang="en-US" sz="1050" dirty="0">
                <a:solidFill>
                  <a:srgbClr val="575757"/>
                </a:solidFill>
                <a:latin typeface="Yu Gothic UI"/>
                <a:ea typeface="Yu Gothic UI"/>
                <a:sym typeface="Yu Gothic UI" panose="020B0500000000000000" pitchFamily="50" charset="-128"/>
              </a:rPr>
              <a:t>スライド作成</a:t>
            </a:r>
            <a:endParaRPr kumimoji="1" lang="en-US" altLang="ja-JP" sz="1050" dirty="0">
              <a:solidFill>
                <a:srgbClr val="575757"/>
              </a:solidFill>
              <a:latin typeface="Yu Gothic UI"/>
              <a:ea typeface="Yu Gothic UI"/>
              <a:sym typeface="Yu Gothic UI" panose="020B0500000000000000" pitchFamily="50" charset="-128"/>
            </a:endParaRPr>
          </a:p>
          <a:p>
            <a:pPr algn="ctr" defTabSz="742950"/>
            <a:r>
              <a:rPr kumimoji="1" lang="ja-JP" altLang="en-US" sz="1050" b="1" dirty="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（株式会社</a:t>
            </a:r>
            <a:r>
              <a:rPr kumimoji="1" lang="en-US" altLang="ja-JP" sz="1050" b="1" dirty="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XXXX</a:t>
            </a:r>
            <a:r>
              <a:rPr kumimoji="1" lang="ja-JP" altLang="en-US" sz="1050" b="1" dirty="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a:t>
            </a:r>
          </a:p>
        </p:txBody>
      </p:sp>
    </p:spTree>
    <p:extLst>
      <p:ext uri="{BB962C8B-B14F-4D97-AF65-F5344CB8AC3E}">
        <p14:creationId xmlns:p14="http://schemas.microsoft.com/office/powerpoint/2010/main" val="10858277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0CC923-A1F4-4E03-E938-0CF4CB26CD2F}"/>
            </a:ext>
          </a:extLst>
        </p:cNvPr>
        <p:cNvGrpSpPr/>
        <p:nvPr/>
      </p:nvGrpSpPr>
      <p:grpSpPr>
        <a:xfrm>
          <a:off x="0" y="0"/>
          <a:ext cx="0" cy="0"/>
          <a:chOff x="0" y="0"/>
          <a:chExt cx="0" cy="0"/>
        </a:xfrm>
      </p:grpSpPr>
      <p:graphicFrame>
        <p:nvGraphicFramePr>
          <p:cNvPr id="22" name="think-cell data - do not delete" hidden="1">
            <a:extLst>
              <a:ext uri="{FF2B5EF4-FFF2-40B4-BE49-F238E27FC236}">
                <a16:creationId xmlns:a16="http://schemas.microsoft.com/office/drawing/2014/main" id="{119E1AB6-02ED-F47A-10E0-741A95DA892C}"/>
              </a:ext>
            </a:extLst>
          </p:cNvPr>
          <p:cNvGraphicFramePr>
            <a:graphicFrameLocks/>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561" imgH="561" progId="TCLayout.ActiveDocument.1">
                  <p:embed/>
                </p:oleObj>
              </mc:Choice>
              <mc:Fallback>
                <p:oleObj name="think-cellスライド" r:id="rId4" imgW="561" imgH="561" progId="TCLayout.ActiveDocument.1">
                  <p:embed/>
                  <p:pic>
                    <p:nvPicPr>
                      <p:cNvPr id="22" name="think-cell data - do not delete" hidden="1">
                        <a:extLst>
                          <a:ext uri="{FF2B5EF4-FFF2-40B4-BE49-F238E27FC236}">
                            <a16:creationId xmlns:a16="http://schemas.microsoft.com/office/drawing/2014/main" id="{119E1AB6-02ED-F47A-10E0-741A95DA892C}"/>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タイトル 1">
            <a:extLst>
              <a:ext uri="{FF2B5EF4-FFF2-40B4-BE49-F238E27FC236}">
                <a16:creationId xmlns:a16="http://schemas.microsoft.com/office/drawing/2014/main" id="{881BE183-3639-0D69-6AE3-CF5C2A41023F}"/>
              </a:ext>
            </a:extLst>
          </p:cNvPr>
          <p:cNvSpPr>
            <a:spLocks noGrp="1"/>
          </p:cNvSpPr>
          <p:nvPr>
            <p:ph type="title"/>
          </p:nvPr>
        </p:nvSpPr>
        <p:spPr/>
        <p:txBody>
          <a:bodyPr/>
          <a:lstStyle/>
          <a:p>
            <a:endParaRPr kumimoji="1" lang="ja-JP" altLang="en-US"/>
          </a:p>
        </p:txBody>
      </p:sp>
      <p:sp>
        <p:nvSpPr>
          <p:cNvPr id="3" name="テキスト プレースホルダー 2">
            <a:extLst>
              <a:ext uri="{FF2B5EF4-FFF2-40B4-BE49-F238E27FC236}">
                <a16:creationId xmlns:a16="http://schemas.microsoft.com/office/drawing/2014/main" id="{CAE73FF5-590B-EC40-A4B1-280670625910}"/>
              </a:ext>
            </a:extLst>
          </p:cNvPr>
          <p:cNvSpPr>
            <a:spLocks noGrp="1"/>
          </p:cNvSpPr>
          <p:nvPr>
            <p:ph type="body" sz="quarter" idx="12"/>
          </p:nvPr>
        </p:nvSpPr>
        <p:spPr/>
        <p:txBody>
          <a:bodyPr/>
          <a:lstStyle/>
          <a:p>
            <a:r>
              <a:rPr lang="ja-JP" dirty="0">
                <a:latin typeface="Yu Gothic UI"/>
                <a:ea typeface="Yu Gothic UI"/>
              </a:rPr>
              <a:t>①経営力（ア）長期成長ビジョン</a:t>
            </a:r>
            <a:endParaRPr lang="en-US" altLang="ja-JP" dirty="0">
              <a:latin typeface="Yu Gothic UI"/>
              <a:ea typeface="Yu Gothic UI"/>
            </a:endParaRPr>
          </a:p>
        </p:txBody>
      </p:sp>
      <p:grpSp>
        <p:nvGrpSpPr>
          <p:cNvPr id="46" name="RectangleWithLineGroup">
            <a:extLst>
              <a:ext uri="{FF2B5EF4-FFF2-40B4-BE49-F238E27FC236}">
                <a16:creationId xmlns:a16="http://schemas.microsoft.com/office/drawing/2014/main" id="{E85CC983-3ACA-89B5-B8E5-442A4EA8EFBE}"/>
              </a:ext>
            </a:extLst>
          </p:cNvPr>
          <p:cNvGrpSpPr/>
          <p:nvPr/>
        </p:nvGrpSpPr>
        <p:grpSpPr>
          <a:xfrm>
            <a:off x="178870" y="1118543"/>
            <a:ext cx="9416792" cy="297572"/>
            <a:chOff x="2073603" y="1737691"/>
            <a:chExt cx="2160003" cy="334260"/>
          </a:xfrm>
          <a:noFill/>
        </p:grpSpPr>
        <p:sp>
          <p:nvSpPr>
            <p:cNvPr id="47" name="Rectangle 4">
              <a:extLst>
                <a:ext uri="{FF2B5EF4-FFF2-40B4-BE49-F238E27FC236}">
                  <a16:creationId xmlns:a16="http://schemas.microsoft.com/office/drawing/2014/main" id="{3DF73559-10A0-E49F-20A4-F4209EFB7147}"/>
                </a:ext>
              </a:extLst>
            </p:cNvPr>
            <p:cNvSpPr/>
            <p:nvPr/>
          </p:nvSpPr>
          <p:spPr>
            <a:xfrm>
              <a:off x="2073603" y="1737691"/>
              <a:ext cx="2160003" cy="334260"/>
            </a:xfrm>
            <a:prstGeom prst="rect">
              <a:avLst/>
            </a:prstGeom>
            <a:grpFill/>
            <a:ln>
              <a:noFill/>
            </a:ln>
          </p:spPr>
          <p:style>
            <a:lnRef idx="1">
              <a:schemeClr val="accent1"/>
            </a:lnRef>
            <a:fillRef idx="0">
              <a:schemeClr val="accent1"/>
            </a:fillRef>
            <a:effectRef idx="0">
              <a:schemeClr val="accent1"/>
            </a:effectRef>
            <a:fontRef idx="minor">
              <a:schemeClr val="tx1"/>
            </a:fontRef>
          </p:style>
          <p:txBody>
            <a:bodyPr wrap="none" rtlCol="0" anchor="ctr" anchorCtr="0"/>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000F78"/>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中堅企業への移行に向けた計画</a:t>
              </a:r>
            </a:p>
          </p:txBody>
        </p:sp>
        <p:cxnSp>
          <p:nvCxnSpPr>
            <p:cNvPr id="48" name="Straight Connector 5">
              <a:extLst>
                <a:ext uri="{FF2B5EF4-FFF2-40B4-BE49-F238E27FC236}">
                  <a16:creationId xmlns:a16="http://schemas.microsoft.com/office/drawing/2014/main" id="{CE712605-8A79-DFAC-BE36-EF31DE4C09BE}"/>
                </a:ext>
              </a:extLst>
            </p:cNvPr>
            <p:cNvCxnSpPr/>
            <p:nvPr/>
          </p:nvCxnSpPr>
          <p:spPr>
            <a:xfrm>
              <a:off x="2073603" y="2062803"/>
              <a:ext cx="2160003" cy="0"/>
            </a:xfrm>
            <a:prstGeom prst="line">
              <a:avLst/>
            </a:prstGeom>
            <a:grpFill/>
            <a:ln w="12700">
              <a:solidFill>
                <a:srgbClr val="000F78"/>
              </a:solidFill>
            </a:ln>
          </p:spPr>
          <p:style>
            <a:lnRef idx="1">
              <a:schemeClr val="accent1"/>
            </a:lnRef>
            <a:fillRef idx="0">
              <a:schemeClr val="accent1"/>
            </a:fillRef>
            <a:effectRef idx="0">
              <a:schemeClr val="accent1"/>
            </a:effectRef>
            <a:fontRef idx="minor">
              <a:schemeClr val="tx1"/>
            </a:fontRef>
          </p:style>
        </p:cxnSp>
      </p:grpSp>
      <p:sp>
        <p:nvSpPr>
          <p:cNvPr id="56" name="Rectangle 6">
            <a:extLst>
              <a:ext uri="{FF2B5EF4-FFF2-40B4-BE49-F238E27FC236}">
                <a16:creationId xmlns:a16="http://schemas.microsoft.com/office/drawing/2014/main" id="{74D2D086-B6A9-95B5-2358-FF66C7D663B0}"/>
              </a:ext>
            </a:extLst>
          </p:cNvPr>
          <p:cNvSpPr>
            <a:spLocks noChangeArrowheads="1"/>
          </p:cNvSpPr>
          <p:nvPr/>
        </p:nvSpPr>
        <p:spPr bwMode="auto">
          <a:xfrm>
            <a:off x="4687262" y="2178528"/>
            <a:ext cx="4908400" cy="432000"/>
          </a:xfrm>
          <a:prstGeom prst="rect">
            <a:avLst/>
          </a:prstGeom>
          <a:solidFill>
            <a:srgbClr val="E0EEF8"/>
          </a:solidFill>
          <a:ln w="9525">
            <a:noFill/>
            <a:miter lim="800000"/>
            <a:headEnd/>
            <a:tailEnd/>
          </a:ln>
        </p:spPr>
        <p:txBody>
          <a:bodyPr wrap="square" lIns="90000" tIns="46800" rIns="90000" bIns="46800" anchor="ctr" anchorCtr="0">
            <a:noAutofit/>
          </a:bodyPr>
          <a:lstStyle>
            <a:defPPr>
              <a:defRPr lang="ja-JP"/>
            </a:defPPr>
            <a:lvl1pPr algn="l" rtl="0" fontAlgn="base">
              <a:spcBef>
                <a:spcPct val="0"/>
              </a:spcBef>
              <a:spcAft>
                <a:spcPct val="0"/>
              </a:spcAft>
              <a:defRPr kumimoji="1" sz="1200" kern="1200">
                <a:solidFill>
                  <a:schemeClr val="tx1"/>
                </a:solidFill>
                <a:latin typeface="Arial" pitchFamily="34" charset="0"/>
                <a:ea typeface="ＭＳ Ｐゴシック" pitchFamily="50" charset="-128"/>
                <a:cs typeface="+mn-cs"/>
              </a:defRPr>
            </a:lvl1pPr>
            <a:lvl2pPr marL="457200" algn="l" rtl="0" fontAlgn="base">
              <a:spcBef>
                <a:spcPct val="0"/>
              </a:spcBef>
              <a:spcAft>
                <a:spcPct val="0"/>
              </a:spcAft>
              <a:defRPr kumimoji="1" sz="1200" kern="1200">
                <a:solidFill>
                  <a:schemeClr val="tx1"/>
                </a:solidFill>
                <a:latin typeface="Arial" pitchFamily="34" charset="0"/>
                <a:ea typeface="ＭＳ Ｐゴシック" pitchFamily="50" charset="-128"/>
                <a:cs typeface="+mn-cs"/>
              </a:defRPr>
            </a:lvl2pPr>
            <a:lvl3pPr marL="914400" algn="l" rtl="0" fontAlgn="base">
              <a:spcBef>
                <a:spcPct val="0"/>
              </a:spcBef>
              <a:spcAft>
                <a:spcPct val="0"/>
              </a:spcAft>
              <a:defRPr kumimoji="1" sz="1200" kern="1200">
                <a:solidFill>
                  <a:schemeClr val="tx1"/>
                </a:solidFill>
                <a:latin typeface="Arial" pitchFamily="34" charset="0"/>
                <a:ea typeface="ＭＳ Ｐゴシック" pitchFamily="50" charset="-128"/>
                <a:cs typeface="+mn-cs"/>
              </a:defRPr>
            </a:lvl3pPr>
            <a:lvl4pPr marL="1371600" algn="l" rtl="0" fontAlgn="base">
              <a:spcBef>
                <a:spcPct val="0"/>
              </a:spcBef>
              <a:spcAft>
                <a:spcPct val="0"/>
              </a:spcAft>
              <a:defRPr kumimoji="1" sz="1200" kern="1200">
                <a:solidFill>
                  <a:schemeClr val="tx1"/>
                </a:solidFill>
                <a:latin typeface="Arial" pitchFamily="34" charset="0"/>
                <a:ea typeface="ＭＳ Ｐゴシック" pitchFamily="50" charset="-128"/>
                <a:cs typeface="+mn-cs"/>
              </a:defRPr>
            </a:lvl4pPr>
            <a:lvl5pPr marL="1828800" algn="l" rtl="0" fontAlgn="base">
              <a:spcBef>
                <a:spcPct val="0"/>
              </a:spcBef>
              <a:spcAft>
                <a:spcPct val="0"/>
              </a:spcAft>
              <a:defRPr kumimoji="1" sz="1200" kern="1200">
                <a:solidFill>
                  <a:schemeClr val="tx1"/>
                </a:solidFill>
                <a:latin typeface="Arial" pitchFamily="34" charset="0"/>
                <a:ea typeface="ＭＳ Ｐゴシック" pitchFamily="50" charset="-128"/>
                <a:cs typeface="+mn-cs"/>
              </a:defRPr>
            </a:lvl5pPr>
            <a:lvl6pPr marL="2286000" algn="l" defTabSz="914400" rtl="0" eaLnBrk="1" latinLnBrk="0" hangingPunct="1">
              <a:defRPr kumimoji="1" sz="1200" kern="1200">
                <a:solidFill>
                  <a:schemeClr val="tx1"/>
                </a:solidFill>
                <a:latin typeface="Arial" pitchFamily="34" charset="0"/>
                <a:ea typeface="ＭＳ Ｐゴシック" pitchFamily="50" charset="-128"/>
                <a:cs typeface="+mn-cs"/>
              </a:defRPr>
            </a:lvl6pPr>
            <a:lvl7pPr marL="2743200" algn="l" defTabSz="914400" rtl="0" eaLnBrk="1" latinLnBrk="0" hangingPunct="1">
              <a:defRPr kumimoji="1" sz="1200" kern="1200">
                <a:solidFill>
                  <a:schemeClr val="tx1"/>
                </a:solidFill>
                <a:latin typeface="Arial" pitchFamily="34" charset="0"/>
                <a:ea typeface="ＭＳ Ｐゴシック" pitchFamily="50" charset="-128"/>
                <a:cs typeface="+mn-cs"/>
              </a:defRPr>
            </a:lvl7pPr>
            <a:lvl8pPr marL="3200400" algn="l" defTabSz="914400" rtl="0" eaLnBrk="1" latinLnBrk="0" hangingPunct="1">
              <a:defRPr kumimoji="1" sz="1200" kern="1200">
                <a:solidFill>
                  <a:schemeClr val="tx1"/>
                </a:solidFill>
                <a:latin typeface="Arial" pitchFamily="34" charset="0"/>
                <a:ea typeface="ＭＳ Ｐゴシック" pitchFamily="50" charset="-128"/>
                <a:cs typeface="+mn-cs"/>
              </a:defRPr>
            </a:lvl8pPr>
            <a:lvl9pPr marL="3657600" algn="l" defTabSz="914400" rtl="0" eaLnBrk="1" latinLnBrk="0" hangingPunct="1">
              <a:defRPr kumimoji="1" sz="1200" kern="1200">
                <a:solidFill>
                  <a:schemeClr val="tx1"/>
                </a:solidFill>
                <a:latin typeface="Arial" pitchFamily="34" charset="0"/>
                <a:ea typeface="ＭＳ Ｐゴシック" pitchFamily="50" charset="-128"/>
                <a:cs typeface="+mn-cs"/>
              </a:defRPr>
            </a:lvl9pPr>
          </a:lstStyle>
          <a:p>
            <a:pPr algn="ctr" defTabSz="955675">
              <a:buSzPct val="120000"/>
            </a:pPr>
            <a:r>
              <a:rPr lang="ja-JP" altLang="en-US" b="1">
                <a:solidFill>
                  <a:schemeClr val="accent1"/>
                </a:solidFill>
                <a:latin typeface="+mn-ea"/>
                <a:ea typeface="+mn-ea"/>
              </a:rPr>
              <a:t>中堅企業の基準達成に向けた計画</a:t>
            </a:r>
            <a:endParaRPr lang="en-US" altLang="ko-KR" b="1">
              <a:solidFill>
                <a:schemeClr val="accent1"/>
              </a:solidFill>
              <a:latin typeface="+mn-ea"/>
              <a:ea typeface="+mn-ea"/>
            </a:endParaRPr>
          </a:p>
        </p:txBody>
      </p:sp>
      <p:sp>
        <p:nvSpPr>
          <p:cNvPr id="14" name="Rectangle 6">
            <a:extLst>
              <a:ext uri="{FF2B5EF4-FFF2-40B4-BE49-F238E27FC236}">
                <a16:creationId xmlns:a16="http://schemas.microsoft.com/office/drawing/2014/main" id="{3629B2A5-7C65-72C5-AADB-8557AD6833C6}"/>
              </a:ext>
            </a:extLst>
          </p:cNvPr>
          <p:cNvSpPr>
            <a:spLocks noChangeArrowheads="1"/>
          </p:cNvSpPr>
          <p:nvPr/>
        </p:nvSpPr>
        <p:spPr bwMode="auto">
          <a:xfrm>
            <a:off x="1456812" y="2180940"/>
            <a:ext cx="1392105" cy="432000"/>
          </a:xfrm>
          <a:prstGeom prst="rect">
            <a:avLst/>
          </a:prstGeom>
          <a:solidFill>
            <a:srgbClr val="E0EEF8"/>
          </a:solidFill>
          <a:ln w="9525">
            <a:noFill/>
            <a:miter lim="800000"/>
            <a:headEnd/>
            <a:tailEnd/>
          </a:ln>
        </p:spPr>
        <p:txBody>
          <a:bodyPr wrap="square" lIns="90000" tIns="46800" rIns="90000" bIns="46800" anchor="ctr" anchorCtr="0">
            <a:noAutofit/>
          </a:bodyPr>
          <a:lstStyle>
            <a:defPPr>
              <a:defRPr lang="ja-JP"/>
            </a:defPPr>
            <a:lvl1pPr algn="l" rtl="0" fontAlgn="base">
              <a:spcBef>
                <a:spcPct val="0"/>
              </a:spcBef>
              <a:spcAft>
                <a:spcPct val="0"/>
              </a:spcAft>
              <a:defRPr kumimoji="1" sz="1200" kern="1200">
                <a:solidFill>
                  <a:schemeClr val="tx1"/>
                </a:solidFill>
                <a:latin typeface="Arial" pitchFamily="34" charset="0"/>
                <a:ea typeface="ＭＳ Ｐゴシック" pitchFamily="50" charset="-128"/>
                <a:cs typeface="+mn-cs"/>
              </a:defRPr>
            </a:lvl1pPr>
            <a:lvl2pPr marL="457200" algn="l" rtl="0" fontAlgn="base">
              <a:spcBef>
                <a:spcPct val="0"/>
              </a:spcBef>
              <a:spcAft>
                <a:spcPct val="0"/>
              </a:spcAft>
              <a:defRPr kumimoji="1" sz="1200" kern="1200">
                <a:solidFill>
                  <a:schemeClr val="tx1"/>
                </a:solidFill>
                <a:latin typeface="Arial" pitchFamily="34" charset="0"/>
                <a:ea typeface="ＭＳ Ｐゴシック" pitchFamily="50" charset="-128"/>
                <a:cs typeface="+mn-cs"/>
              </a:defRPr>
            </a:lvl2pPr>
            <a:lvl3pPr marL="914400" algn="l" rtl="0" fontAlgn="base">
              <a:spcBef>
                <a:spcPct val="0"/>
              </a:spcBef>
              <a:spcAft>
                <a:spcPct val="0"/>
              </a:spcAft>
              <a:defRPr kumimoji="1" sz="1200" kern="1200">
                <a:solidFill>
                  <a:schemeClr val="tx1"/>
                </a:solidFill>
                <a:latin typeface="Arial" pitchFamily="34" charset="0"/>
                <a:ea typeface="ＭＳ Ｐゴシック" pitchFamily="50" charset="-128"/>
                <a:cs typeface="+mn-cs"/>
              </a:defRPr>
            </a:lvl3pPr>
            <a:lvl4pPr marL="1371600" algn="l" rtl="0" fontAlgn="base">
              <a:spcBef>
                <a:spcPct val="0"/>
              </a:spcBef>
              <a:spcAft>
                <a:spcPct val="0"/>
              </a:spcAft>
              <a:defRPr kumimoji="1" sz="1200" kern="1200">
                <a:solidFill>
                  <a:schemeClr val="tx1"/>
                </a:solidFill>
                <a:latin typeface="Arial" pitchFamily="34" charset="0"/>
                <a:ea typeface="ＭＳ Ｐゴシック" pitchFamily="50" charset="-128"/>
                <a:cs typeface="+mn-cs"/>
              </a:defRPr>
            </a:lvl4pPr>
            <a:lvl5pPr marL="1828800" algn="l" rtl="0" fontAlgn="base">
              <a:spcBef>
                <a:spcPct val="0"/>
              </a:spcBef>
              <a:spcAft>
                <a:spcPct val="0"/>
              </a:spcAft>
              <a:defRPr kumimoji="1" sz="1200" kern="1200">
                <a:solidFill>
                  <a:schemeClr val="tx1"/>
                </a:solidFill>
                <a:latin typeface="Arial" pitchFamily="34" charset="0"/>
                <a:ea typeface="ＭＳ Ｐゴシック" pitchFamily="50" charset="-128"/>
                <a:cs typeface="+mn-cs"/>
              </a:defRPr>
            </a:lvl5pPr>
            <a:lvl6pPr marL="2286000" algn="l" defTabSz="914400" rtl="0" eaLnBrk="1" latinLnBrk="0" hangingPunct="1">
              <a:defRPr kumimoji="1" sz="1200" kern="1200">
                <a:solidFill>
                  <a:schemeClr val="tx1"/>
                </a:solidFill>
                <a:latin typeface="Arial" pitchFamily="34" charset="0"/>
                <a:ea typeface="ＭＳ Ｐゴシック" pitchFamily="50" charset="-128"/>
                <a:cs typeface="+mn-cs"/>
              </a:defRPr>
            </a:lvl6pPr>
            <a:lvl7pPr marL="2743200" algn="l" defTabSz="914400" rtl="0" eaLnBrk="1" latinLnBrk="0" hangingPunct="1">
              <a:defRPr kumimoji="1" sz="1200" kern="1200">
                <a:solidFill>
                  <a:schemeClr val="tx1"/>
                </a:solidFill>
                <a:latin typeface="Arial" pitchFamily="34" charset="0"/>
                <a:ea typeface="ＭＳ Ｐゴシック" pitchFamily="50" charset="-128"/>
                <a:cs typeface="+mn-cs"/>
              </a:defRPr>
            </a:lvl7pPr>
            <a:lvl8pPr marL="3200400" algn="l" defTabSz="914400" rtl="0" eaLnBrk="1" latinLnBrk="0" hangingPunct="1">
              <a:defRPr kumimoji="1" sz="1200" kern="1200">
                <a:solidFill>
                  <a:schemeClr val="tx1"/>
                </a:solidFill>
                <a:latin typeface="Arial" pitchFamily="34" charset="0"/>
                <a:ea typeface="ＭＳ Ｐゴシック" pitchFamily="50" charset="-128"/>
                <a:cs typeface="+mn-cs"/>
              </a:defRPr>
            </a:lvl8pPr>
            <a:lvl9pPr marL="3657600" algn="l" defTabSz="914400" rtl="0" eaLnBrk="1" latinLnBrk="0" hangingPunct="1">
              <a:defRPr kumimoji="1" sz="1200" kern="1200">
                <a:solidFill>
                  <a:schemeClr val="tx1"/>
                </a:solidFill>
                <a:latin typeface="Arial" pitchFamily="34" charset="0"/>
                <a:ea typeface="ＭＳ Ｐゴシック" pitchFamily="50" charset="-128"/>
                <a:cs typeface="+mn-cs"/>
              </a:defRPr>
            </a:lvl9pPr>
          </a:lstStyle>
          <a:p>
            <a:pPr algn="ctr" defTabSz="955675">
              <a:buSzPct val="120000"/>
            </a:pPr>
            <a:r>
              <a:rPr lang="ja-JP" altLang="en-US" b="1">
                <a:solidFill>
                  <a:schemeClr val="accent1"/>
                </a:solidFill>
                <a:latin typeface="+mn-ea"/>
                <a:ea typeface="+mn-ea"/>
              </a:rPr>
              <a:t>現在</a:t>
            </a:r>
            <a:endParaRPr lang="en-US" altLang="ja-JP" b="1">
              <a:solidFill>
                <a:schemeClr val="accent1"/>
              </a:solidFill>
              <a:latin typeface="+mn-ea"/>
              <a:ea typeface="+mn-ea"/>
            </a:endParaRPr>
          </a:p>
          <a:p>
            <a:pPr algn="ctr" defTabSz="955675">
              <a:buSzPct val="120000"/>
            </a:pPr>
            <a:r>
              <a:rPr lang="ja-JP" altLang="en-US" b="1">
                <a:solidFill>
                  <a:schemeClr val="accent1"/>
                </a:solidFill>
                <a:latin typeface="+mn-ea"/>
                <a:ea typeface="+mn-ea"/>
              </a:rPr>
              <a:t>○○年○月時点</a:t>
            </a:r>
            <a:endParaRPr lang="en-US" altLang="ko-KR" b="1">
              <a:solidFill>
                <a:schemeClr val="accent1"/>
              </a:solidFill>
              <a:latin typeface="+mn-ea"/>
              <a:ea typeface="+mn-ea"/>
            </a:endParaRPr>
          </a:p>
        </p:txBody>
      </p:sp>
      <p:sp>
        <p:nvSpPr>
          <p:cNvPr id="28" name="Rectangle 6">
            <a:extLst>
              <a:ext uri="{FF2B5EF4-FFF2-40B4-BE49-F238E27FC236}">
                <a16:creationId xmlns:a16="http://schemas.microsoft.com/office/drawing/2014/main" id="{A389352C-1482-64F2-6D55-B8B8E77C954E}"/>
              </a:ext>
            </a:extLst>
          </p:cNvPr>
          <p:cNvSpPr>
            <a:spLocks noChangeArrowheads="1"/>
          </p:cNvSpPr>
          <p:nvPr/>
        </p:nvSpPr>
        <p:spPr bwMode="auto">
          <a:xfrm>
            <a:off x="3163603" y="2180940"/>
            <a:ext cx="1392105" cy="432000"/>
          </a:xfrm>
          <a:prstGeom prst="rect">
            <a:avLst/>
          </a:prstGeom>
          <a:solidFill>
            <a:srgbClr val="E0EEF8"/>
          </a:solidFill>
          <a:ln w="9525">
            <a:noFill/>
            <a:miter lim="800000"/>
            <a:headEnd/>
            <a:tailEnd/>
          </a:ln>
        </p:spPr>
        <p:txBody>
          <a:bodyPr wrap="square" lIns="90000" tIns="46800" rIns="90000" bIns="46800" anchor="ctr" anchorCtr="0">
            <a:noAutofit/>
          </a:bodyPr>
          <a:lstStyle>
            <a:defPPr>
              <a:defRPr lang="ja-JP"/>
            </a:defPPr>
            <a:lvl1pPr algn="l" rtl="0" fontAlgn="base">
              <a:spcBef>
                <a:spcPct val="0"/>
              </a:spcBef>
              <a:spcAft>
                <a:spcPct val="0"/>
              </a:spcAft>
              <a:defRPr kumimoji="1" sz="1200" kern="1200">
                <a:solidFill>
                  <a:schemeClr val="tx1"/>
                </a:solidFill>
                <a:latin typeface="Arial" pitchFamily="34" charset="0"/>
                <a:ea typeface="ＭＳ Ｐゴシック" pitchFamily="50" charset="-128"/>
                <a:cs typeface="+mn-cs"/>
              </a:defRPr>
            </a:lvl1pPr>
            <a:lvl2pPr marL="457200" algn="l" rtl="0" fontAlgn="base">
              <a:spcBef>
                <a:spcPct val="0"/>
              </a:spcBef>
              <a:spcAft>
                <a:spcPct val="0"/>
              </a:spcAft>
              <a:defRPr kumimoji="1" sz="1200" kern="1200">
                <a:solidFill>
                  <a:schemeClr val="tx1"/>
                </a:solidFill>
                <a:latin typeface="Arial" pitchFamily="34" charset="0"/>
                <a:ea typeface="ＭＳ Ｐゴシック" pitchFamily="50" charset="-128"/>
                <a:cs typeface="+mn-cs"/>
              </a:defRPr>
            </a:lvl2pPr>
            <a:lvl3pPr marL="914400" algn="l" rtl="0" fontAlgn="base">
              <a:spcBef>
                <a:spcPct val="0"/>
              </a:spcBef>
              <a:spcAft>
                <a:spcPct val="0"/>
              </a:spcAft>
              <a:defRPr kumimoji="1" sz="1200" kern="1200">
                <a:solidFill>
                  <a:schemeClr val="tx1"/>
                </a:solidFill>
                <a:latin typeface="Arial" pitchFamily="34" charset="0"/>
                <a:ea typeface="ＭＳ Ｐゴシック" pitchFamily="50" charset="-128"/>
                <a:cs typeface="+mn-cs"/>
              </a:defRPr>
            </a:lvl3pPr>
            <a:lvl4pPr marL="1371600" algn="l" rtl="0" fontAlgn="base">
              <a:spcBef>
                <a:spcPct val="0"/>
              </a:spcBef>
              <a:spcAft>
                <a:spcPct val="0"/>
              </a:spcAft>
              <a:defRPr kumimoji="1" sz="1200" kern="1200">
                <a:solidFill>
                  <a:schemeClr val="tx1"/>
                </a:solidFill>
                <a:latin typeface="Arial" pitchFamily="34" charset="0"/>
                <a:ea typeface="ＭＳ Ｐゴシック" pitchFamily="50" charset="-128"/>
                <a:cs typeface="+mn-cs"/>
              </a:defRPr>
            </a:lvl4pPr>
            <a:lvl5pPr marL="1828800" algn="l" rtl="0" fontAlgn="base">
              <a:spcBef>
                <a:spcPct val="0"/>
              </a:spcBef>
              <a:spcAft>
                <a:spcPct val="0"/>
              </a:spcAft>
              <a:defRPr kumimoji="1" sz="1200" kern="1200">
                <a:solidFill>
                  <a:schemeClr val="tx1"/>
                </a:solidFill>
                <a:latin typeface="Arial" pitchFamily="34" charset="0"/>
                <a:ea typeface="ＭＳ Ｐゴシック" pitchFamily="50" charset="-128"/>
                <a:cs typeface="+mn-cs"/>
              </a:defRPr>
            </a:lvl5pPr>
            <a:lvl6pPr marL="2286000" algn="l" defTabSz="914400" rtl="0" eaLnBrk="1" latinLnBrk="0" hangingPunct="1">
              <a:defRPr kumimoji="1" sz="1200" kern="1200">
                <a:solidFill>
                  <a:schemeClr val="tx1"/>
                </a:solidFill>
                <a:latin typeface="Arial" pitchFamily="34" charset="0"/>
                <a:ea typeface="ＭＳ Ｐゴシック" pitchFamily="50" charset="-128"/>
                <a:cs typeface="+mn-cs"/>
              </a:defRPr>
            </a:lvl6pPr>
            <a:lvl7pPr marL="2743200" algn="l" defTabSz="914400" rtl="0" eaLnBrk="1" latinLnBrk="0" hangingPunct="1">
              <a:defRPr kumimoji="1" sz="1200" kern="1200">
                <a:solidFill>
                  <a:schemeClr val="tx1"/>
                </a:solidFill>
                <a:latin typeface="Arial" pitchFamily="34" charset="0"/>
                <a:ea typeface="ＭＳ Ｐゴシック" pitchFamily="50" charset="-128"/>
                <a:cs typeface="+mn-cs"/>
              </a:defRPr>
            </a:lvl7pPr>
            <a:lvl8pPr marL="3200400" algn="l" defTabSz="914400" rtl="0" eaLnBrk="1" latinLnBrk="0" hangingPunct="1">
              <a:defRPr kumimoji="1" sz="1200" kern="1200">
                <a:solidFill>
                  <a:schemeClr val="tx1"/>
                </a:solidFill>
                <a:latin typeface="Arial" pitchFamily="34" charset="0"/>
                <a:ea typeface="ＭＳ Ｐゴシック" pitchFamily="50" charset="-128"/>
                <a:cs typeface="+mn-cs"/>
              </a:defRPr>
            </a:lvl8pPr>
            <a:lvl9pPr marL="3657600" algn="l" defTabSz="914400" rtl="0" eaLnBrk="1" latinLnBrk="0" hangingPunct="1">
              <a:defRPr kumimoji="1" sz="1200" kern="1200">
                <a:solidFill>
                  <a:schemeClr val="tx1"/>
                </a:solidFill>
                <a:latin typeface="Arial" pitchFamily="34" charset="0"/>
                <a:ea typeface="ＭＳ Ｐゴシック" pitchFamily="50" charset="-128"/>
                <a:cs typeface="+mn-cs"/>
              </a:defRPr>
            </a:lvl9pPr>
          </a:lstStyle>
          <a:p>
            <a:pPr algn="ctr" defTabSz="955675">
              <a:buSzPct val="120000"/>
            </a:pPr>
            <a:r>
              <a:rPr lang="ja-JP" altLang="en-US" b="1" dirty="0">
                <a:solidFill>
                  <a:schemeClr val="accent1"/>
                </a:solidFill>
                <a:latin typeface="+mn-ea"/>
                <a:ea typeface="+mn-ea"/>
              </a:rPr>
              <a:t>令和</a:t>
            </a:r>
            <a:r>
              <a:rPr lang="en-US" altLang="ja-JP" b="1" dirty="0">
                <a:solidFill>
                  <a:schemeClr val="accent1"/>
                </a:solidFill>
                <a:latin typeface="+mn-ea"/>
                <a:ea typeface="+mn-ea"/>
              </a:rPr>
              <a:t>10</a:t>
            </a:r>
            <a:r>
              <a:rPr lang="ja-JP" altLang="en-US" b="1" dirty="0">
                <a:solidFill>
                  <a:schemeClr val="accent1"/>
                </a:solidFill>
                <a:latin typeface="+mn-ea"/>
                <a:ea typeface="+mn-ea"/>
              </a:rPr>
              <a:t>年</a:t>
            </a:r>
            <a:r>
              <a:rPr lang="en-US" altLang="ja-JP" b="1" dirty="0">
                <a:solidFill>
                  <a:schemeClr val="accent1"/>
                </a:solidFill>
                <a:latin typeface="+mn-ea"/>
                <a:ea typeface="+mn-ea"/>
              </a:rPr>
              <a:t>12</a:t>
            </a:r>
            <a:r>
              <a:rPr lang="ja-JP" altLang="en-US" b="1" dirty="0">
                <a:solidFill>
                  <a:schemeClr val="accent1"/>
                </a:solidFill>
                <a:latin typeface="+mn-ea"/>
                <a:ea typeface="+mn-ea"/>
              </a:rPr>
              <a:t>月</a:t>
            </a:r>
            <a:endParaRPr lang="en-US" altLang="ko-KR" b="1" dirty="0">
              <a:solidFill>
                <a:schemeClr val="accent1"/>
              </a:solidFill>
              <a:latin typeface="+mn-ea"/>
              <a:ea typeface="+mn-ea"/>
            </a:endParaRPr>
          </a:p>
        </p:txBody>
      </p:sp>
      <p:sp>
        <p:nvSpPr>
          <p:cNvPr id="15" name="テキスト ボックス 20">
            <a:extLst>
              <a:ext uri="{FF2B5EF4-FFF2-40B4-BE49-F238E27FC236}">
                <a16:creationId xmlns:a16="http://schemas.microsoft.com/office/drawing/2014/main" id="{05B12B9D-62BB-AF4E-E917-7580C46BD939}"/>
              </a:ext>
            </a:extLst>
          </p:cNvPr>
          <p:cNvSpPr txBox="1"/>
          <p:nvPr/>
        </p:nvSpPr>
        <p:spPr>
          <a:xfrm>
            <a:off x="1456812" y="2704780"/>
            <a:ext cx="1392105" cy="843217"/>
          </a:xfrm>
          <a:prstGeom prst="rect">
            <a:avLst/>
          </a:prstGeom>
          <a:noFill/>
          <a:ln w="9525">
            <a:solidFill>
              <a:schemeClr val="bg2"/>
            </a:solidFill>
          </a:ln>
        </p:spPr>
        <p:txBody>
          <a:bodyPr wrap="square" lIns="90000" tIns="46800" rIns="90000" bIns="46800" rtlCol="0" anchor="ctr" anchorCtr="0">
            <a:noAutofit/>
          </a:bodyPr>
          <a:lstStyle>
            <a:defPPr>
              <a:defRPr lang="ja-JP"/>
            </a:defPPr>
            <a:lvl1pPr marL="187200" indent="-187200" fontAlgn="base">
              <a:spcBef>
                <a:spcPct val="0"/>
              </a:spcBef>
              <a:spcAft>
                <a:spcPct val="0"/>
              </a:spcAft>
              <a:buClr>
                <a:schemeClr val="bg1">
                  <a:lumMod val="75000"/>
                </a:schemeClr>
              </a:buClr>
              <a:buSzPct val="100000"/>
              <a:buFont typeface="Arial" panose="020B0604020202020204" pitchFamily="34" charset="0"/>
              <a:buChar char="•"/>
              <a:defRPr sz="1200">
                <a:solidFill>
                  <a:srgbClr val="000000"/>
                </a:solidFill>
                <a:latin typeface="Arial" pitchFamily="34" charset="0"/>
                <a:ea typeface="ＭＳ Ｐゴシック" pitchFamily="50" charset="-128"/>
                <a:cs typeface="Arial" pitchFamily="34" charset="0"/>
              </a:defRPr>
            </a:lvl1pPr>
            <a:lvl2pPr fontAlgn="base">
              <a:spcBef>
                <a:spcPct val="0"/>
              </a:spcBef>
              <a:spcAft>
                <a:spcPct val="0"/>
              </a:spcAft>
              <a:defRPr sz="1200">
                <a:latin typeface="Arial" pitchFamily="34" charset="0"/>
                <a:ea typeface="ＭＳ Ｐゴシック" pitchFamily="50" charset="-128"/>
              </a:defRPr>
            </a:lvl2pPr>
            <a:lvl3pPr fontAlgn="base">
              <a:spcBef>
                <a:spcPct val="0"/>
              </a:spcBef>
              <a:spcAft>
                <a:spcPct val="0"/>
              </a:spcAft>
              <a:defRPr sz="1200">
                <a:latin typeface="Arial" pitchFamily="34" charset="0"/>
                <a:ea typeface="ＭＳ Ｐゴシック" pitchFamily="50" charset="-128"/>
              </a:defRPr>
            </a:lvl3pPr>
            <a:lvl4pPr fontAlgn="base">
              <a:spcBef>
                <a:spcPct val="0"/>
              </a:spcBef>
              <a:spcAft>
                <a:spcPct val="0"/>
              </a:spcAft>
              <a:defRPr sz="1200">
                <a:latin typeface="Arial" pitchFamily="34" charset="0"/>
                <a:ea typeface="ＭＳ Ｐゴシック" pitchFamily="50" charset="-128"/>
              </a:defRPr>
            </a:lvl4pPr>
            <a:lvl5pPr fontAlgn="base">
              <a:spcBef>
                <a:spcPct val="0"/>
              </a:spcBef>
              <a:spcAft>
                <a:spcPct val="0"/>
              </a:spcAft>
              <a:defRPr sz="1200">
                <a:latin typeface="Arial" pitchFamily="34" charset="0"/>
                <a:ea typeface="ＭＳ Ｐゴシック" pitchFamily="50" charset="-128"/>
              </a:defRPr>
            </a:lvl5pPr>
            <a:lvl6pPr>
              <a:defRPr sz="1200">
                <a:latin typeface="Arial" pitchFamily="34" charset="0"/>
                <a:ea typeface="ＭＳ Ｐゴシック" pitchFamily="50" charset="-128"/>
              </a:defRPr>
            </a:lvl6pPr>
            <a:lvl7pPr>
              <a:defRPr sz="1200">
                <a:latin typeface="Arial" pitchFamily="34" charset="0"/>
                <a:ea typeface="ＭＳ Ｐゴシック" pitchFamily="50" charset="-128"/>
              </a:defRPr>
            </a:lvl7pPr>
            <a:lvl8pPr>
              <a:defRPr sz="1200">
                <a:latin typeface="Arial" pitchFamily="34" charset="0"/>
                <a:ea typeface="ＭＳ Ｐゴシック" pitchFamily="50" charset="-128"/>
              </a:defRPr>
            </a:lvl8pPr>
            <a:lvl9pPr>
              <a:defRPr sz="1200">
                <a:latin typeface="Arial" pitchFamily="34" charset="0"/>
                <a:ea typeface="ＭＳ Ｐゴシック" pitchFamily="50" charset="-128"/>
              </a:defRPr>
            </a:lvl9pPr>
          </a:lstStyle>
          <a:p>
            <a:pPr marL="0" indent="0" algn="ctr">
              <a:buNone/>
            </a:pPr>
            <a:r>
              <a:rPr lang="ja-JP" altLang="en-US">
                <a:latin typeface="+mn-ea"/>
                <a:ea typeface="+mn-ea"/>
              </a:rPr>
              <a:t>○○百万円</a:t>
            </a:r>
          </a:p>
        </p:txBody>
      </p:sp>
      <p:sp>
        <p:nvSpPr>
          <p:cNvPr id="16" name="テキスト ボックス 21">
            <a:extLst>
              <a:ext uri="{FF2B5EF4-FFF2-40B4-BE49-F238E27FC236}">
                <a16:creationId xmlns:a16="http://schemas.microsoft.com/office/drawing/2014/main" id="{335D7801-6DD9-E646-EDA0-B78A119CB914}"/>
              </a:ext>
            </a:extLst>
          </p:cNvPr>
          <p:cNvSpPr txBox="1"/>
          <p:nvPr/>
        </p:nvSpPr>
        <p:spPr>
          <a:xfrm>
            <a:off x="1456812" y="3689011"/>
            <a:ext cx="1392105" cy="843217"/>
          </a:xfrm>
          <a:prstGeom prst="rect">
            <a:avLst/>
          </a:prstGeom>
          <a:noFill/>
          <a:ln w="9525">
            <a:solidFill>
              <a:schemeClr val="bg2"/>
            </a:solidFill>
          </a:ln>
        </p:spPr>
        <p:txBody>
          <a:bodyPr wrap="square" lIns="90000" tIns="46800" rIns="90000" bIns="46800" rtlCol="0" anchor="ctr" anchorCtr="0">
            <a:noAutofit/>
          </a:bodyPr>
          <a:lstStyle>
            <a:defPPr>
              <a:defRPr lang="ja-JP"/>
            </a:defPPr>
            <a:lvl1pPr marL="187200" indent="-187200" fontAlgn="base">
              <a:spcBef>
                <a:spcPct val="0"/>
              </a:spcBef>
              <a:spcAft>
                <a:spcPct val="0"/>
              </a:spcAft>
              <a:buClr>
                <a:schemeClr val="bg1">
                  <a:lumMod val="75000"/>
                </a:schemeClr>
              </a:buClr>
              <a:buSzPct val="100000"/>
              <a:buFont typeface="Arial" panose="020B0604020202020204" pitchFamily="34" charset="0"/>
              <a:buChar char="•"/>
              <a:defRPr sz="1200">
                <a:solidFill>
                  <a:srgbClr val="000000"/>
                </a:solidFill>
                <a:latin typeface="Arial" pitchFamily="34" charset="0"/>
                <a:ea typeface="ＭＳ Ｐゴシック" pitchFamily="50" charset="-128"/>
                <a:cs typeface="Arial" pitchFamily="34" charset="0"/>
              </a:defRPr>
            </a:lvl1pPr>
            <a:lvl2pPr fontAlgn="base">
              <a:spcBef>
                <a:spcPct val="0"/>
              </a:spcBef>
              <a:spcAft>
                <a:spcPct val="0"/>
              </a:spcAft>
              <a:defRPr sz="1200">
                <a:latin typeface="Arial" pitchFamily="34" charset="0"/>
                <a:ea typeface="ＭＳ Ｐゴシック" pitchFamily="50" charset="-128"/>
              </a:defRPr>
            </a:lvl2pPr>
            <a:lvl3pPr fontAlgn="base">
              <a:spcBef>
                <a:spcPct val="0"/>
              </a:spcBef>
              <a:spcAft>
                <a:spcPct val="0"/>
              </a:spcAft>
              <a:defRPr sz="1200">
                <a:latin typeface="Arial" pitchFamily="34" charset="0"/>
                <a:ea typeface="ＭＳ Ｐゴシック" pitchFamily="50" charset="-128"/>
              </a:defRPr>
            </a:lvl3pPr>
            <a:lvl4pPr fontAlgn="base">
              <a:spcBef>
                <a:spcPct val="0"/>
              </a:spcBef>
              <a:spcAft>
                <a:spcPct val="0"/>
              </a:spcAft>
              <a:defRPr sz="1200">
                <a:latin typeface="Arial" pitchFamily="34" charset="0"/>
                <a:ea typeface="ＭＳ Ｐゴシック" pitchFamily="50" charset="-128"/>
              </a:defRPr>
            </a:lvl4pPr>
            <a:lvl5pPr fontAlgn="base">
              <a:spcBef>
                <a:spcPct val="0"/>
              </a:spcBef>
              <a:spcAft>
                <a:spcPct val="0"/>
              </a:spcAft>
              <a:defRPr sz="1200">
                <a:latin typeface="Arial" pitchFamily="34" charset="0"/>
                <a:ea typeface="ＭＳ Ｐゴシック" pitchFamily="50" charset="-128"/>
              </a:defRPr>
            </a:lvl5pPr>
            <a:lvl6pPr>
              <a:defRPr sz="1200">
                <a:latin typeface="Arial" pitchFamily="34" charset="0"/>
                <a:ea typeface="ＭＳ Ｐゴシック" pitchFamily="50" charset="-128"/>
              </a:defRPr>
            </a:lvl6pPr>
            <a:lvl7pPr>
              <a:defRPr sz="1200">
                <a:latin typeface="Arial" pitchFamily="34" charset="0"/>
                <a:ea typeface="ＭＳ Ｐゴシック" pitchFamily="50" charset="-128"/>
              </a:defRPr>
            </a:lvl7pPr>
            <a:lvl8pPr>
              <a:defRPr sz="1200">
                <a:latin typeface="Arial" pitchFamily="34" charset="0"/>
                <a:ea typeface="ＭＳ Ｐゴシック" pitchFamily="50" charset="-128"/>
              </a:defRPr>
            </a:lvl8pPr>
            <a:lvl9pPr>
              <a:defRPr sz="1200">
                <a:latin typeface="Arial" pitchFamily="34" charset="0"/>
                <a:ea typeface="ＭＳ Ｐゴシック" pitchFamily="50" charset="-128"/>
              </a:defRPr>
            </a:lvl9pPr>
          </a:lstStyle>
          <a:p>
            <a:pPr marL="0" indent="0" algn="ctr">
              <a:buNone/>
            </a:pPr>
            <a:r>
              <a:rPr lang="ja-JP" altLang="en-US">
                <a:latin typeface="+mn-ea"/>
                <a:ea typeface="+mn-ea"/>
              </a:rPr>
              <a:t>○○百万円</a:t>
            </a:r>
          </a:p>
        </p:txBody>
      </p:sp>
      <p:sp>
        <p:nvSpPr>
          <p:cNvPr id="21" name="テキスト ボックス 21">
            <a:extLst>
              <a:ext uri="{FF2B5EF4-FFF2-40B4-BE49-F238E27FC236}">
                <a16:creationId xmlns:a16="http://schemas.microsoft.com/office/drawing/2014/main" id="{393A32E2-4AD7-516A-2091-1A23C8C086AE}"/>
              </a:ext>
            </a:extLst>
          </p:cNvPr>
          <p:cNvSpPr txBox="1"/>
          <p:nvPr/>
        </p:nvSpPr>
        <p:spPr>
          <a:xfrm>
            <a:off x="1456812" y="4673243"/>
            <a:ext cx="1392105" cy="843217"/>
          </a:xfrm>
          <a:prstGeom prst="rect">
            <a:avLst/>
          </a:prstGeom>
          <a:noFill/>
          <a:ln w="9525">
            <a:solidFill>
              <a:schemeClr val="bg2"/>
            </a:solidFill>
          </a:ln>
        </p:spPr>
        <p:txBody>
          <a:bodyPr wrap="square" lIns="90000" tIns="46800" rIns="90000" bIns="46800" rtlCol="0" anchor="ctr" anchorCtr="0">
            <a:noAutofit/>
          </a:bodyPr>
          <a:lstStyle>
            <a:defPPr>
              <a:defRPr lang="ja-JP"/>
            </a:defPPr>
            <a:lvl1pPr marL="187200" indent="-187200" fontAlgn="base">
              <a:spcBef>
                <a:spcPct val="0"/>
              </a:spcBef>
              <a:spcAft>
                <a:spcPct val="0"/>
              </a:spcAft>
              <a:buClr>
                <a:schemeClr val="bg1">
                  <a:lumMod val="75000"/>
                </a:schemeClr>
              </a:buClr>
              <a:buSzPct val="100000"/>
              <a:buFont typeface="Arial" panose="020B0604020202020204" pitchFamily="34" charset="0"/>
              <a:buChar char="•"/>
              <a:defRPr sz="1200">
                <a:solidFill>
                  <a:srgbClr val="000000"/>
                </a:solidFill>
                <a:latin typeface="Arial" pitchFamily="34" charset="0"/>
                <a:ea typeface="ＭＳ Ｐゴシック" pitchFamily="50" charset="-128"/>
                <a:cs typeface="Arial" pitchFamily="34" charset="0"/>
              </a:defRPr>
            </a:lvl1pPr>
            <a:lvl2pPr fontAlgn="base">
              <a:spcBef>
                <a:spcPct val="0"/>
              </a:spcBef>
              <a:spcAft>
                <a:spcPct val="0"/>
              </a:spcAft>
              <a:defRPr sz="1200">
                <a:latin typeface="Arial" pitchFamily="34" charset="0"/>
                <a:ea typeface="ＭＳ Ｐゴシック" pitchFamily="50" charset="-128"/>
              </a:defRPr>
            </a:lvl2pPr>
            <a:lvl3pPr fontAlgn="base">
              <a:spcBef>
                <a:spcPct val="0"/>
              </a:spcBef>
              <a:spcAft>
                <a:spcPct val="0"/>
              </a:spcAft>
              <a:defRPr sz="1200">
                <a:latin typeface="Arial" pitchFamily="34" charset="0"/>
                <a:ea typeface="ＭＳ Ｐゴシック" pitchFamily="50" charset="-128"/>
              </a:defRPr>
            </a:lvl3pPr>
            <a:lvl4pPr fontAlgn="base">
              <a:spcBef>
                <a:spcPct val="0"/>
              </a:spcBef>
              <a:spcAft>
                <a:spcPct val="0"/>
              </a:spcAft>
              <a:defRPr sz="1200">
                <a:latin typeface="Arial" pitchFamily="34" charset="0"/>
                <a:ea typeface="ＭＳ Ｐゴシック" pitchFamily="50" charset="-128"/>
              </a:defRPr>
            </a:lvl4pPr>
            <a:lvl5pPr fontAlgn="base">
              <a:spcBef>
                <a:spcPct val="0"/>
              </a:spcBef>
              <a:spcAft>
                <a:spcPct val="0"/>
              </a:spcAft>
              <a:defRPr sz="1200">
                <a:latin typeface="Arial" pitchFamily="34" charset="0"/>
                <a:ea typeface="ＭＳ Ｐゴシック" pitchFamily="50" charset="-128"/>
              </a:defRPr>
            </a:lvl5pPr>
            <a:lvl6pPr>
              <a:defRPr sz="1200">
                <a:latin typeface="Arial" pitchFamily="34" charset="0"/>
                <a:ea typeface="ＭＳ Ｐゴシック" pitchFamily="50" charset="-128"/>
              </a:defRPr>
            </a:lvl6pPr>
            <a:lvl7pPr>
              <a:defRPr sz="1200">
                <a:latin typeface="Arial" pitchFamily="34" charset="0"/>
                <a:ea typeface="ＭＳ Ｐゴシック" pitchFamily="50" charset="-128"/>
              </a:defRPr>
            </a:lvl7pPr>
            <a:lvl8pPr>
              <a:defRPr sz="1200">
                <a:latin typeface="Arial" pitchFamily="34" charset="0"/>
                <a:ea typeface="ＭＳ Ｐゴシック" pitchFamily="50" charset="-128"/>
              </a:defRPr>
            </a:lvl8pPr>
            <a:lvl9pPr>
              <a:defRPr sz="1200">
                <a:latin typeface="Arial" pitchFamily="34" charset="0"/>
                <a:ea typeface="ＭＳ Ｐゴシック" pitchFamily="50" charset="-128"/>
              </a:defRPr>
            </a:lvl9pPr>
          </a:lstStyle>
          <a:p>
            <a:pPr marL="0" indent="0" algn="ctr">
              <a:buNone/>
            </a:pPr>
            <a:r>
              <a:rPr lang="ja-JP" altLang="en-US">
                <a:latin typeface="+mn-ea"/>
                <a:ea typeface="+mn-ea"/>
              </a:rPr>
              <a:t>○○百万円</a:t>
            </a:r>
          </a:p>
        </p:txBody>
      </p:sp>
      <p:sp>
        <p:nvSpPr>
          <p:cNvPr id="24" name="テキスト ボックス 21">
            <a:extLst>
              <a:ext uri="{FF2B5EF4-FFF2-40B4-BE49-F238E27FC236}">
                <a16:creationId xmlns:a16="http://schemas.microsoft.com/office/drawing/2014/main" id="{2C7811A0-F971-0716-B03B-C398DCE43966}"/>
              </a:ext>
            </a:extLst>
          </p:cNvPr>
          <p:cNvSpPr txBox="1"/>
          <p:nvPr/>
        </p:nvSpPr>
        <p:spPr>
          <a:xfrm>
            <a:off x="1456812" y="5657475"/>
            <a:ext cx="1392105" cy="843217"/>
          </a:xfrm>
          <a:prstGeom prst="rect">
            <a:avLst/>
          </a:prstGeom>
          <a:noFill/>
          <a:ln w="9525">
            <a:solidFill>
              <a:schemeClr val="bg2"/>
            </a:solidFill>
          </a:ln>
        </p:spPr>
        <p:txBody>
          <a:bodyPr wrap="square" lIns="90000" tIns="46800" rIns="90000" bIns="46800" rtlCol="0" anchor="ctr" anchorCtr="0">
            <a:noAutofit/>
          </a:bodyPr>
          <a:lstStyle>
            <a:defPPr>
              <a:defRPr lang="ja-JP"/>
            </a:defPPr>
            <a:lvl1pPr marL="187200" indent="-187200" fontAlgn="base">
              <a:spcBef>
                <a:spcPct val="0"/>
              </a:spcBef>
              <a:spcAft>
                <a:spcPct val="0"/>
              </a:spcAft>
              <a:buClr>
                <a:schemeClr val="bg1">
                  <a:lumMod val="75000"/>
                </a:schemeClr>
              </a:buClr>
              <a:buSzPct val="100000"/>
              <a:buFont typeface="Arial" panose="020B0604020202020204" pitchFamily="34" charset="0"/>
              <a:buChar char="•"/>
              <a:defRPr sz="1200">
                <a:solidFill>
                  <a:srgbClr val="000000"/>
                </a:solidFill>
                <a:latin typeface="Arial" pitchFamily="34" charset="0"/>
                <a:ea typeface="ＭＳ Ｐゴシック" pitchFamily="50" charset="-128"/>
                <a:cs typeface="Arial" pitchFamily="34" charset="0"/>
              </a:defRPr>
            </a:lvl1pPr>
            <a:lvl2pPr fontAlgn="base">
              <a:spcBef>
                <a:spcPct val="0"/>
              </a:spcBef>
              <a:spcAft>
                <a:spcPct val="0"/>
              </a:spcAft>
              <a:defRPr sz="1200">
                <a:latin typeface="Arial" pitchFamily="34" charset="0"/>
                <a:ea typeface="ＭＳ Ｐゴシック" pitchFamily="50" charset="-128"/>
              </a:defRPr>
            </a:lvl2pPr>
            <a:lvl3pPr fontAlgn="base">
              <a:spcBef>
                <a:spcPct val="0"/>
              </a:spcBef>
              <a:spcAft>
                <a:spcPct val="0"/>
              </a:spcAft>
              <a:defRPr sz="1200">
                <a:latin typeface="Arial" pitchFamily="34" charset="0"/>
                <a:ea typeface="ＭＳ Ｐゴシック" pitchFamily="50" charset="-128"/>
              </a:defRPr>
            </a:lvl3pPr>
            <a:lvl4pPr fontAlgn="base">
              <a:spcBef>
                <a:spcPct val="0"/>
              </a:spcBef>
              <a:spcAft>
                <a:spcPct val="0"/>
              </a:spcAft>
              <a:defRPr sz="1200">
                <a:latin typeface="Arial" pitchFamily="34" charset="0"/>
                <a:ea typeface="ＭＳ Ｐゴシック" pitchFamily="50" charset="-128"/>
              </a:defRPr>
            </a:lvl4pPr>
            <a:lvl5pPr fontAlgn="base">
              <a:spcBef>
                <a:spcPct val="0"/>
              </a:spcBef>
              <a:spcAft>
                <a:spcPct val="0"/>
              </a:spcAft>
              <a:defRPr sz="1200">
                <a:latin typeface="Arial" pitchFamily="34" charset="0"/>
                <a:ea typeface="ＭＳ Ｐゴシック" pitchFamily="50" charset="-128"/>
              </a:defRPr>
            </a:lvl5pPr>
            <a:lvl6pPr>
              <a:defRPr sz="1200">
                <a:latin typeface="Arial" pitchFamily="34" charset="0"/>
                <a:ea typeface="ＭＳ Ｐゴシック" pitchFamily="50" charset="-128"/>
              </a:defRPr>
            </a:lvl6pPr>
            <a:lvl7pPr>
              <a:defRPr sz="1200">
                <a:latin typeface="Arial" pitchFamily="34" charset="0"/>
                <a:ea typeface="ＭＳ Ｐゴシック" pitchFamily="50" charset="-128"/>
              </a:defRPr>
            </a:lvl7pPr>
            <a:lvl8pPr>
              <a:defRPr sz="1200">
                <a:latin typeface="Arial" pitchFamily="34" charset="0"/>
                <a:ea typeface="ＭＳ Ｐゴシック" pitchFamily="50" charset="-128"/>
              </a:defRPr>
            </a:lvl8pPr>
            <a:lvl9pPr>
              <a:defRPr sz="1200">
                <a:latin typeface="Arial" pitchFamily="34" charset="0"/>
                <a:ea typeface="ＭＳ Ｐゴシック" pitchFamily="50" charset="-128"/>
              </a:defRPr>
            </a:lvl9pPr>
          </a:lstStyle>
          <a:p>
            <a:pPr marL="0" indent="0" algn="ctr">
              <a:buNone/>
            </a:pPr>
            <a:r>
              <a:rPr lang="ja-JP" altLang="en-US">
                <a:latin typeface="+mn-ea"/>
                <a:ea typeface="+mn-ea"/>
              </a:rPr>
              <a:t>○○人</a:t>
            </a:r>
          </a:p>
        </p:txBody>
      </p:sp>
      <p:sp>
        <p:nvSpPr>
          <p:cNvPr id="29" name="テキスト ボックス 20">
            <a:extLst>
              <a:ext uri="{FF2B5EF4-FFF2-40B4-BE49-F238E27FC236}">
                <a16:creationId xmlns:a16="http://schemas.microsoft.com/office/drawing/2014/main" id="{C99E7DD4-8C75-7013-FB98-B91564F786CF}"/>
              </a:ext>
            </a:extLst>
          </p:cNvPr>
          <p:cNvSpPr txBox="1"/>
          <p:nvPr/>
        </p:nvSpPr>
        <p:spPr>
          <a:xfrm>
            <a:off x="3163603" y="2704780"/>
            <a:ext cx="1392105" cy="843217"/>
          </a:xfrm>
          <a:prstGeom prst="rect">
            <a:avLst/>
          </a:prstGeom>
          <a:noFill/>
          <a:ln w="9525">
            <a:solidFill>
              <a:schemeClr val="bg2"/>
            </a:solidFill>
          </a:ln>
        </p:spPr>
        <p:txBody>
          <a:bodyPr wrap="square" lIns="90000" tIns="46800" rIns="90000" bIns="46800" rtlCol="0" anchor="ctr" anchorCtr="0">
            <a:noAutofit/>
          </a:bodyPr>
          <a:lstStyle>
            <a:defPPr>
              <a:defRPr lang="ja-JP"/>
            </a:defPPr>
            <a:lvl1pPr marL="187200" indent="-187200" fontAlgn="base">
              <a:spcBef>
                <a:spcPct val="0"/>
              </a:spcBef>
              <a:spcAft>
                <a:spcPct val="0"/>
              </a:spcAft>
              <a:buClr>
                <a:schemeClr val="bg1">
                  <a:lumMod val="75000"/>
                </a:schemeClr>
              </a:buClr>
              <a:buSzPct val="100000"/>
              <a:buFont typeface="Arial" panose="020B0604020202020204" pitchFamily="34" charset="0"/>
              <a:buChar char="•"/>
              <a:defRPr sz="1200">
                <a:solidFill>
                  <a:srgbClr val="000000"/>
                </a:solidFill>
                <a:latin typeface="Arial" pitchFamily="34" charset="0"/>
                <a:ea typeface="ＭＳ Ｐゴシック" pitchFamily="50" charset="-128"/>
                <a:cs typeface="Arial" pitchFamily="34" charset="0"/>
              </a:defRPr>
            </a:lvl1pPr>
            <a:lvl2pPr fontAlgn="base">
              <a:spcBef>
                <a:spcPct val="0"/>
              </a:spcBef>
              <a:spcAft>
                <a:spcPct val="0"/>
              </a:spcAft>
              <a:defRPr sz="1200">
                <a:latin typeface="Arial" pitchFamily="34" charset="0"/>
                <a:ea typeface="ＭＳ Ｐゴシック" pitchFamily="50" charset="-128"/>
              </a:defRPr>
            </a:lvl2pPr>
            <a:lvl3pPr fontAlgn="base">
              <a:spcBef>
                <a:spcPct val="0"/>
              </a:spcBef>
              <a:spcAft>
                <a:spcPct val="0"/>
              </a:spcAft>
              <a:defRPr sz="1200">
                <a:latin typeface="Arial" pitchFamily="34" charset="0"/>
                <a:ea typeface="ＭＳ Ｐゴシック" pitchFamily="50" charset="-128"/>
              </a:defRPr>
            </a:lvl3pPr>
            <a:lvl4pPr fontAlgn="base">
              <a:spcBef>
                <a:spcPct val="0"/>
              </a:spcBef>
              <a:spcAft>
                <a:spcPct val="0"/>
              </a:spcAft>
              <a:defRPr sz="1200">
                <a:latin typeface="Arial" pitchFamily="34" charset="0"/>
                <a:ea typeface="ＭＳ Ｐゴシック" pitchFamily="50" charset="-128"/>
              </a:defRPr>
            </a:lvl4pPr>
            <a:lvl5pPr fontAlgn="base">
              <a:spcBef>
                <a:spcPct val="0"/>
              </a:spcBef>
              <a:spcAft>
                <a:spcPct val="0"/>
              </a:spcAft>
              <a:defRPr sz="1200">
                <a:latin typeface="Arial" pitchFamily="34" charset="0"/>
                <a:ea typeface="ＭＳ Ｐゴシック" pitchFamily="50" charset="-128"/>
              </a:defRPr>
            </a:lvl5pPr>
            <a:lvl6pPr>
              <a:defRPr sz="1200">
                <a:latin typeface="Arial" pitchFamily="34" charset="0"/>
                <a:ea typeface="ＭＳ Ｐゴシック" pitchFamily="50" charset="-128"/>
              </a:defRPr>
            </a:lvl6pPr>
            <a:lvl7pPr>
              <a:defRPr sz="1200">
                <a:latin typeface="Arial" pitchFamily="34" charset="0"/>
                <a:ea typeface="ＭＳ Ｐゴシック" pitchFamily="50" charset="-128"/>
              </a:defRPr>
            </a:lvl7pPr>
            <a:lvl8pPr>
              <a:defRPr sz="1200">
                <a:latin typeface="Arial" pitchFamily="34" charset="0"/>
                <a:ea typeface="ＭＳ Ｐゴシック" pitchFamily="50" charset="-128"/>
              </a:defRPr>
            </a:lvl8pPr>
            <a:lvl9pPr>
              <a:defRPr sz="1200">
                <a:latin typeface="Arial" pitchFamily="34" charset="0"/>
                <a:ea typeface="ＭＳ Ｐゴシック" pitchFamily="50" charset="-128"/>
              </a:defRPr>
            </a:lvl9pPr>
          </a:lstStyle>
          <a:p>
            <a:pPr marL="0" indent="0" algn="ctr">
              <a:buNone/>
            </a:pPr>
            <a:r>
              <a:rPr lang="ja-JP" altLang="en-US">
                <a:latin typeface="+mn-ea"/>
                <a:ea typeface="+mn-ea"/>
              </a:rPr>
              <a:t>○○百万円</a:t>
            </a:r>
          </a:p>
        </p:txBody>
      </p:sp>
      <p:sp>
        <p:nvSpPr>
          <p:cNvPr id="30" name="テキスト ボックス 21">
            <a:extLst>
              <a:ext uri="{FF2B5EF4-FFF2-40B4-BE49-F238E27FC236}">
                <a16:creationId xmlns:a16="http://schemas.microsoft.com/office/drawing/2014/main" id="{B3BCA175-8BBD-899F-8DCB-AED11A43575C}"/>
              </a:ext>
            </a:extLst>
          </p:cNvPr>
          <p:cNvSpPr txBox="1"/>
          <p:nvPr/>
        </p:nvSpPr>
        <p:spPr>
          <a:xfrm>
            <a:off x="3163603" y="3689011"/>
            <a:ext cx="1392105" cy="843217"/>
          </a:xfrm>
          <a:prstGeom prst="rect">
            <a:avLst/>
          </a:prstGeom>
          <a:noFill/>
          <a:ln w="9525">
            <a:solidFill>
              <a:schemeClr val="bg2"/>
            </a:solidFill>
          </a:ln>
        </p:spPr>
        <p:txBody>
          <a:bodyPr wrap="square" lIns="90000" tIns="46800" rIns="90000" bIns="46800" rtlCol="0" anchor="ctr" anchorCtr="0">
            <a:noAutofit/>
          </a:bodyPr>
          <a:lstStyle>
            <a:defPPr>
              <a:defRPr lang="ja-JP"/>
            </a:defPPr>
            <a:lvl1pPr marL="187200" indent="-187200" fontAlgn="base">
              <a:spcBef>
                <a:spcPct val="0"/>
              </a:spcBef>
              <a:spcAft>
                <a:spcPct val="0"/>
              </a:spcAft>
              <a:buClr>
                <a:schemeClr val="bg1">
                  <a:lumMod val="75000"/>
                </a:schemeClr>
              </a:buClr>
              <a:buSzPct val="100000"/>
              <a:buFont typeface="Arial" panose="020B0604020202020204" pitchFamily="34" charset="0"/>
              <a:buChar char="•"/>
              <a:defRPr sz="1200">
                <a:solidFill>
                  <a:srgbClr val="000000"/>
                </a:solidFill>
                <a:latin typeface="Arial" pitchFamily="34" charset="0"/>
                <a:ea typeface="ＭＳ Ｐゴシック" pitchFamily="50" charset="-128"/>
                <a:cs typeface="Arial" pitchFamily="34" charset="0"/>
              </a:defRPr>
            </a:lvl1pPr>
            <a:lvl2pPr fontAlgn="base">
              <a:spcBef>
                <a:spcPct val="0"/>
              </a:spcBef>
              <a:spcAft>
                <a:spcPct val="0"/>
              </a:spcAft>
              <a:defRPr sz="1200">
                <a:latin typeface="Arial" pitchFamily="34" charset="0"/>
                <a:ea typeface="ＭＳ Ｐゴシック" pitchFamily="50" charset="-128"/>
              </a:defRPr>
            </a:lvl2pPr>
            <a:lvl3pPr fontAlgn="base">
              <a:spcBef>
                <a:spcPct val="0"/>
              </a:spcBef>
              <a:spcAft>
                <a:spcPct val="0"/>
              </a:spcAft>
              <a:defRPr sz="1200">
                <a:latin typeface="Arial" pitchFamily="34" charset="0"/>
                <a:ea typeface="ＭＳ Ｐゴシック" pitchFamily="50" charset="-128"/>
              </a:defRPr>
            </a:lvl3pPr>
            <a:lvl4pPr fontAlgn="base">
              <a:spcBef>
                <a:spcPct val="0"/>
              </a:spcBef>
              <a:spcAft>
                <a:spcPct val="0"/>
              </a:spcAft>
              <a:defRPr sz="1200">
                <a:latin typeface="Arial" pitchFamily="34" charset="0"/>
                <a:ea typeface="ＭＳ Ｐゴシック" pitchFamily="50" charset="-128"/>
              </a:defRPr>
            </a:lvl4pPr>
            <a:lvl5pPr fontAlgn="base">
              <a:spcBef>
                <a:spcPct val="0"/>
              </a:spcBef>
              <a:spcAft>
                <a:spcPct val="0"/>
              </a:spcAft>
              <a:defRPr sz="1200">
                <a:latin typeface="Arial" pitchFamily="34" charset="0"/>
                <a:ea typeface="ＭＳ Ｐゴシック" pitchFamily="50" charset="-128"/>
              </a:defRPr>
            </a:lvl5pPr>
            <a:lvl6pPr>
              <a:defRPr sz="1200">
                <a:latin typeface="Arial" pitchFamily="34" charset="0"/>
                <a:ea typeface="ＭＳ Ｐゴシック" pitchFamily="50" charset="-128"/>
              </a:defRPr>
            </a:lvl6pPr>
            <a:lvl7pPr>
              <a:defRPr sz="1200">
                <a:latin typeface="Arial" pitchFamily="34" charset="0"/>
                <a:ea typeface="ＭＳ Ｐゴシック" pitchFamily="50" charset="-128"/>
              </a:defRPr>
            </a:lvl7pPr>
            <a:lvl8pPr>
              <a:defRPr sz="1200">
                <a:latin typeface="Arial" pitchFamily="34" charset="0"/>
                <a:ea typeface="ＭＳ Ｐゴシック" pitchFamily="50" charset="-128"/>
              </a:defRPr>
            </a:lvl8pPr>
            <a:lvl9pPr>
              <a:defRPr sz="1200">
                <a:latin typeface="Arial" pitchFamily="34" charset="0"/>
                <a:ea typeface="ＭＳ Ｐゴシック" pitchFamily="50" charset="-128"/>
              </a:defRPr>
            </a:lvl9pPr>
          </a:lstStyle>
          <a:p>
            <a:pPr marL="0" indent="0" algn="ctr">
              <a:buNone/>
            </a:pPr>
            <a:r>
              <a:rPr lang="ja-JP" altLang="en-US">
                <a:latin typeface="+mn-ea"/>
                <a:ea typeface="+mn-ea"/>
              </a:rPr>
              <a:t>○○百万円</a:t>
            </a:r>
          </a:p>
        </p:txBody>
      </p:sp>
      <p:sp>
        <p:nvSpPr>
          <p:cNvPr id="31" name="テキスト ボックス 21">
            <a:extLst>
              <a:ext uri="{FF2B5EF4-FFF2-40B4-BE49-F238E27FC236}">
                <a16:creationId xmlns:a16="http://schemas.microsoft.com/office/drawing/2014/main" id="{FF11F9DE-6DC6-5AFF-20E6-2B396F8FF771}"/>
              </a:ext>
            </a:extLst>
          </p:cNvPr>
          <p:cNvSpPr txBox="1"/>
          <p:nvPr/>
        </p:nvSpPr>
        <p:spPr>
          <a:xfrm>
            <a:off x="3163603" y="4673243"/>
            <a:ext cx="1392105" cy="843217"/>
          </a:xfrm>
          <a:prstGeom prst="rect">
            <a:avLst/>
          </a:prstGeom>
          <a:noFill/>
          <a:ln w="9525">
            <a:solidFill>
              <a:schemeClr val="bg2"/>
            </a:solidFill>
          </a:ln>
        </p:spPr>
        <p:txBody>
          <a:bodyPr wrap="square" lIns="90000" tIns="46800" rIns="90000" bIns="46800" rtlCol="0" anchor="ctr" anchorCtr="0">
            <a:noAutofit/>
          </a:bodyPr>
          <a:lstStyle>
            <a:defPPr>
              <a:defRPr lang="ja-JP"/>
            </a:defPPr>
            <a:lvl1pPr marL="187200" indent="-187200" fontAlgn="base">
              <a:spcBef>
                <a:spcPct val="0"/>
              </a:spcBef>
              <a:spcAft>
                <a:spcPct val="0"/>
              </a:spcAft>
              <a:buClr>
                <a:schemeClr val="bg1">
                  <a:lumMod val="75000"/>
                </a:schemeClr>
              </a:buClr>
              <a:buSzPct val="100000"/>
              <a:buFont typeface="Arial" panose="020B0604020202020204" pitchFamily="34" charset="0"/>
              <a:buChar char="•"/>
              <a:defRPr sz="1200">
                <a:solidFill>
                  <a:srgbClr val="000000"/>
                </a:solidFill>
                <a:latin typeface="Arial" pitchFamily="34" charset="0"/>
                <a:ea typeface="ＭＳ Ｐゴシック" pitchFamily="50" charset="-128"/>
                <a:cs typeface="Arial" pitchFamily="34" charset="0"/>
              </a:defRPr>
            </a:lvl1pPr>
            <a:lvl2pPr fontAlgn="base">
              <a:spcBef>
                <a:spcPct val="0"/>
              </a:spcBef>
              <a:spcAft>
                <a:spcPct val="0"/>
              </a:spcAft>
              <a:defRPr sz="1200">
                <a:latin typeface="Arial" pitchFamily="34" charset="0"/>
                <a:ea typeface="ＭＳ Ｐゴシック" pitchFamily="50" charset="-128"/>
              </a:defRPr>
            </a:lvl2pPr>
            <a:lvl3pPr fontAlgn="base">
              <a:spcBef>
                <a:spcPct val="0"/>
              </a:spcBef>
              <a:spcAft>
                <a:spcPct val="0"/>
              </a:spcAft>
              <a:defRPr sz="1200">
                <a:latin typeface="Arial" pitchFamily="34" charset="0"/>
                <a:ea typeface="ＭＳ Ｐゴシック" pitchFamily="50" charset="-128"/>
              </a:defRPr>
            </a:lvl3pPr>
            <a:lvl4pPr fontAlgn="base">
              <a:spcBef>
                <a:spcPct val="0"/>
              </a:spcBef>
              <a:spcAft>
                <a:spcPct val="0"/>
              </a:spcAft>
              <a:defRPr sz="1200">
                <a:latin typeface="Arial" pitchFamily="34" charset="0"/>
                <a:ea typeface="ＭＳ Ｐゴシック" pitchFamily="50" charset="-128"/>
              </a:defRPr>
            </a:lvl4pPr>
            <a:lvl5pPr fontAlgn="base">
              <a:spcBef>
                <a:spcPct val="0"/>
              </a:spcBef>
              <a:spcAft>
                <a:spcPct val="0"/>
              </a:spcAft>
              <a:defRPr sz="1200">
                <a:latin typeface="Arial" pitchFamily="34" charset="0"/>
                <a:ea typeface="ＭＳ Ｐゴシック" pitchFamily="50" charset="-128"/>
              </a:defRPr>
            </a:lvl5pPr>
            <a:lvl6pPr>
              <a:defRPr sz="1200">
                <a:latin typeface="Arial" pitchFamily="34" charset="0"/>
                <a:ea typeface="ＭＳ Ｐゴシック" pitchFamily="50" charset="-128"/>
              </a:defRPr>
            </a:lvl6pPr>
            <a:lvl7pPr>
              <a:defRPr sz="1200">
                <a:latin typeface="Arial" pitchFamily="34" charset="0"/>
                <a:ea typeface="ＭＳ Ｐゴシック" pitchFamily="50" charset="-128"/>
              </a:defRPr>
            </a:lvl7pPr>
            <a:lvl8pPr>
              <a:defRPr sz="1200">
                <a:latin typeface="Arial" pitchFamily="34" charset="0"/>
                <a:ea typeface="ＭＳ Ｐゴシック" pitchFamily="50" charset="-128"/>
              </a:defRPr>
            </a:lvl8pPr>
            <a:lvl9pPr>
              <a:defRPr sz="1200">
                <a:latin typeface="Arial" pitchFamily="34" charset="0"/>
                <a:ea typeface="ＭＳ Ｐゴシック" pitchFamily="50" charset="-128"/>
              </a:defRPr>
            </a:lvl9pPr>
          </a:lstStyle>
          <a:p>
            <a:pPr marL="0" indent="0" algn="ctr">
              <a:buNone/>
            </a:pPr>
            <a:r>
              <a:rPr lang="ja-JP" altLang="en-US">
                <a:latin typeface="+mn-ea"/>
                <a:ea typeface="+mn-ea"/>
              </a:rPr>
              <a:t>○○百万円</a:t>
            </a:r>
            <a:endParaRPr lang="en-US" altLang="ja-JP">
              <a:latin typeface="+mn-ea"/>
              <a:ea typeface="+mn-ea"/>
            </a:endParaRPr>
          </a:p>
          <a:p>
            <a:pPr marL="0" indent="0" algn="ctr">
              <a:buNone/>
            </a:pPr>
            <a:r>
              <a:rPr lang="ja-JP" altLang="en-US">
                <a:latin typeface="+mn-ea"/>
                <a:ea typeface="+mn-ea"/>
              </a:rPr>
              <a:t>基準：○○百万円</a:t>
            </a:r>
          </a:p>
        </p:txBody>
      </p:sp>
      <p:sp>
        <p:nvSpPr>
          <p:cNvPr id="32" name="テキスト ボックス 21">
            <a:extLst>
              <a:ext uri="{FF2B5EF4-FFF2-40B4-BE49-F238E27FC236}">
                <a16:creationId xmlns:a16="http://schemas.microsoft.com/office/drawing/2014/main" id="{7099E673-9A77-280D-3FF4-E0B7F1AD8976}"/>
              </a:ext>
            </a:extLst>
          </p:cNvPr>
          <p:cNvSpPr txBox="1"/>
          <p:nvPr/>
        </p:nvSpPr>
        <p:spPr>
          <a:xfrm>
            <a:off x="3163603" y="5657475"/>
            <a:ext cx="1392105" cy="843217"/>
          </a:xfrm>
          <a:prstGeom prst="rect">
            <a:avLst/>
          </a:prstGeom>
          <a:noFill/>
          <a:ln w="9525">
            <a:solidFill>
              <a:schemeClr val="bg2"/>
            </a:solidFill>
          </a:ln>
        </p:spPr>
        <p:txBody>
          <a:bodyPr wrap="square" lIns="90000" tIns="46800" rIns="90000" bIns="46800" rtlCol="0" anchor="ctr" anchorCtr="0">
            <a:noAutofit/>
          </a:bodyPr>
          <a:lstStyle>
            <a:defPPr>
              <a:defRPr lang="ja-JP"/>
            </a:defPPr>
            <a:lvl1pPr marL="187200" indent="-187200" fontAlgn="base">
              <a:spcBef>
                <a:spcPct val="0"/>
              </a:spcBef>
              <a:spcAft>
                <a:spcPct val="0"/>
              </a:spcAft>
              <a:buClr>
                <a:schemeClr val="bg1">
                  <a:lumMod val="75000"/>
                </a:schemeClr>
              </a:buClr>
              <a:buSzPct val="100000"/>
              <a:buFont typeface="Arial" panose="020B0604020202020204" pitchFamily="34" charset="0"/>
              <a:buChar char="•"/>
              <a:defRPr sz="1200">
                <a:solidFill>
                  <a:srgbClr val="000000"/>
                </a:solidFill>
                <a:latin typeface="Arial" pitchFamily="34" charset="0"/>
                <a:ea typeface="ＭＳ Ｐゴシック" pitchFamily="50" charset="-128"/>
                <a:cs typeface="Arial" pitchFamily="34" charset="0"/>
              </a:defRPr>
            </a:lvl1pPr>
            <a:lvl2pPr fontAlgn="base">
              <a:spcBef>
                <a:spcPct val="0"/>
              </a:spcBef>
              <a:spcAft>
                <a:spcPct val="0"/>
              </a:spcAft>
              <a:defRPr sz="1200">
                <a:latin typeface="Arial" pitchFamily="34" charset="0"/>
                <a:ea typeface="ＭＳ Ｐゴシック" pitchFamily="50" charset="-128"/>
              </a:defRPr>
            </a:lvl2pPr>
            <a:lvl3pPr fontAlgn="base">
              <a:spcBef>
                <a:spcPct val="0"/>
              </a:spcBef>
              <a:spcAft>
                <a:spcPct val="0"/>
              </a:spcAft>
              <a:defRPr sz="1200">
                <a:latin typeface="Arial" pitchFamily="34" charset="0"/>
                <a:ea typeface="ＭＳ Ｐゴシック" pitchFamily="50" charset="-128"/>
              </a:defRPr>
            </a:lvl3pPr>
            <a:lvl4pPr fontAlgn="base">
              <a:spcBef>
                <a:spcPct val="0"/>
              </a:spcBef>
              <a:spcAft>
                <a:spcPct val="0"/>
              </a:spcAft>
              <a:defRPr sz="1200">
                <a:latin typeface="Arial" pitchFamily="34" charset="0"/>
                <a:ea typeface="ＭＳ Ｐゴシック" pitchFamily="50" charset="-128"/>
              </a:defRPr>
            </a:lvl4pPr>
            <a:lvl5pPr fontAlgn="base">
              <a:spcBef>
                <a:spcPct val="0"/>
              </a:spcBef>
              <a:spcAft>
                <a:spcPct val="0"/>
              </a:spcAft>
              <a:defRPr sz="1200">
                <a:latin typeface="Arial" pitchFamily="34" charset="0"/>
                <a:ea typeface="ＭＳ Ｐゴシック" pitchFamily="50" charset="-128"/>
              </a:defRPr>
            </a:lvl5pPr>
            <a:lvl6pPr>
              <a:defRPr sz="1200">
                <a:latin typeface="Arial" pitchFamily="34" charset="0"/>
                <a:ea typeface="ＭＳ Ｐゴシック" pitchFamily="50" charset="-128"/>
              </a:defRPr>
            </a:lvl6pPr>
            <a:lvl7pPr>
              <a:defRPr sz="1200">
                <a:latin typeface="Arial" pitchFamily="34" charset="0"/>
                <a:ea typeface="ＭＳ Ｐゴシック" pitchFamily="50" charset="-128"/>
              </a:defRPr>
            </a:lvl7pPr>
            <a:lvl8pPr>
              <a:defRPr sz="1200">
                <a:latin typeface="Arial" pitchFamily="34" charset="0"/>
                <a:ea typeface="ＭＳ Ｐゴシック" pitchFamily="50" charset="-128"/>
              </a:defRPr>
            </a:lvl8pPr>
            <a:lvl9pPr>
              <a:defRPr sz="1200">
                <a:latin typeface="Arial" pitchFamily="34" charset="0"/>
                <a:ea typeface="ＭＳ Ｐゴシック" pitchFamily="50" charset="-128"/>
              </a:defRPr>
            </a:lvl9pPr>
          </a:lstStyle>
          <a:p>
            <a:pPr marL="0" indent="0" algn="ctr">
              <a:buNone/>
            </a:pPr>
            <a:r>
              <a:rPr lang="ja-JP" altLang="en-US">
                <a:latin typeface="+mn-ea"/>
                <a:ea typeface="+mn-ea"/>
              </a:rPr>
              <a:t>○○人</a:t>
            </a:r>
            <a:endParaRPr lang="en-US" altLang="ja-JP">
              <a:latin typeface="+mn-ea"/>
              <a:ea typeface="+mn-ea"/>
            </a:endParaRPr>
          </a:p>
          <a:p>
            <a:pPr marL="0" indent="0" algn="ctr">
              <a:buNone/>
            </a:pPr>
            <a:r>
              <a:rPr lang="ja-JP" altLang="en-US">
                <a:latin typeface="+mn-ea"/>
                <a:ea typeface="+mn-ea"/>
              </a:rPr>
              <a:t>基準：○○人</a:t>
            </a:r>
          </a:p>
        </p:txBody>
      </p:sp>
      <p:sp>
        <p:nvSpPr>
          <p:cNvPr id="7" name="Rectangle 13">
            <a:extLst>
              <a:ext uri="{FF2B5EF4-FFF2-40B4-BE49-F238E27FC236}">
                <a16:creationId xmlns:a16="http://schemas.microsoft.com/office/drawing/2014/main" id="{8624B006-045F-8AC5-7EEA-5A09123F37D7}"/>
              </a:ext>
            </a:extLst>
          </p:cNvPr>
          <p:cNvSpPr>
            <a:spLocks noChangeArrowheads="1"/>
          </p:cNvSpPr>
          <p:nvPr/>
        </p:nvSpPr>
        <p:spPr bwMode="blackWhite">
          <a:xfrm>
            <a:off x="200025" y="2706215"/>
            <a:ext cx="1190785" cy="843217"/>
          </a:xfrm>
          <a:prstGeom prst="rect">
            <a:avLst/>
          </a:prstGeom>
          <a:solidFill>
            <a:srgbClr val="E0EEF8"/>
          </a:solidFill>
          <a:ln w="9525">
            <a:noFill/>
            <a:round/>
            <a:headEnd/>
            <a:tailEnd/>
          </a:ln>
        </p:spPr>
        <p:txBody>
          <a:bodyPr anchor="ctr">
            <a:noAutofit/>
          </a:bodyPr>
          <a:lstStyle>
            <a:defPPr>
              <a:defRPr lang="ja-JP"/>
            </a:defPPr>
            <a:lvl1pPr algn="l" rtl="0" fontAlgn="base">
              <a:spcBef>
                <a:spcPct val="0"/>
              </a:spcBef>
              <a:spcAft>
                <a:spcPct val="0"/>
              </a:spcAft>
              <a:defRPr kumimoji="1" sz="1200" kern="1200">
                <a:solidFill>
                  <a:schemeClr val="tx1"/>
                </a:solidFill>
                <a:latin typeface="Arial" pitchFamily="34" charset="0"/>
                <a:ea typeface="ＭＳ Ｐゴシック" pitchFamily="50" charset="-128"/>
                <a:cs typeface="+mn-cs"/>
              </a:defRPr>
            </a:lvl1pPr>
            <a:lvl2pPr marL="457200" algn="l" rtl="0" fontAlgn="base">
              <a:spcBef>
                <a:spcPct val="0"/>
              </a:spcBef>
              <a:spcAft>
                <a:spcPct val="0"/>
              </a:spcAft>
              <a:defRPr kumimoji="1" sz="1200" kern="1200">
                <a:solidFill>
                  <a:schemeClr val="tx1"/>
                </a:solidFill>
                <a:latin typeface="Arial" pitchFamily="34" charset="0"/>
                <a:ea typeface="ＭＳ Ｐゴシック" pitchFamily="50" charset="-128"/>
                <a:cs typeface="+mn-cs"/>
              </a:defRPr>
            </a:lvl2pPr>
            <a:lvl3pPr marL="914400" algn="l" rtl="0" fontAlgn="base">
              <a:spcBef>
                <a:spcPct val="0"/>
              </a:spcBef>
              <a:spcAft>
                <a:spcPct val="0"/>
              </a:spcAft>
              <a:defRPr kumimoji="1" sz="1200" kern="1200">
                <a:solidFill>
                  <a:schemeClr val="tx1"/>
                </a:solidFill>
                <a:latin typeface="Arial" pitchFamily="34" charset="0"/>
                <a:ea typeface="ＭＳ Ｐゴシック" pitchFamily="50" charset="-128"/>
                <a:cs typeface="+mn-cs"/>
              </a:defRPr>
            </a:lvl3pPr>
            <a:lvl4pPr marL="1371600" algn="l" rtl="0" fontAlgn="base">
              <a:spcBef>
                <a:spcPct val="0"/>
              </a:spcBef>
              <a:spcAft>
                <a:spcPct val="0"/>
              </a:spcAft>
              <a:defRPr kumimoji="1" sz="1200" kern="1200">
                <a:solidFill>
                  <a:schemeClr val="tx1"/>
                </a:solidFill>
                <a:latin typeface="Arial" pitchFamily="34" charset="0"/>
                <a:ea typeface="ＭＳ Ｐゴシック" pitchFamily="50" charset="-128"/>
                <a:cs typeface="+mn-cs"/>
              </a:defRPr>
            </a:lvl4pPr>
            <a:lvl5pPr marL="1828800" algn="l" rtl="0" fontAlgn="base">
              <a:spcBef>
                <a:spcPct val="0"/>
              </a:spcBef>
              <a:spcAft>
                <a:spcPct val="0"/>
              </a:spcAft>
              <a:defRPr kumimoji="1" sz="1200" kern="1200">
                <a:solidFill>
                  <a:schemeClr val="tx1"/>
                </a:solidFill>
                <a:latin typeface="Arial" pitchFamily="34" charset="0"/>
                <a:ea typeface="ＭＳ Ｐゴシック" pitchFamily="50" charset="-128"/>
                <a:cs typeface="+mn-cs"/>
              </a:defRPr>
            </a:lvl5pPr>
            <a:lvl6pPr marL="2286000" algn="l" defTabSz="914400" rtl="0" eaLnBrk="1" latinLnBrk="0" hangingPunct="1">
              <a:defRPr kumimoji="1" sz="1200" kern="1200">
                <a:solidFill>
                  <a:schemeClr val="tx1"/>
                </a:solidFill>
                <a:latin typeface="Arial" pitchFamily="34" charset="0"/>
                <a:ea typeface="ＭＳ Ｐゴシック" pitchFamily="50" charset="-128"/>
                <a:cs typeface="+mn-cs"/>
              </a:defRPr>
            </a:lvl6pPr>
            <a:lvl7pPr marL="2743200" algn="l" defTabSz="914400" rtl="0" eaLnBrk="1" latinLnBrk="0" hangingPunct="1">
              <a:defRPr kumimoji="1" sz="1200" kern="1200">
                <a:solidFill>
                  <a:schemeClr val="tx1"/>
                </a:solidFill>
                <a:latin typeface="Arial" pitchFamily="34" charset="0"/>
                <a:ea typeface="ＭＳ Ｐゴシック" pitchFamily="50" charset="-128"/>
                <a:cs typeface="+mn-cs"/>
              </a:defRPr>
            </a:lvl7pPr>
            <a:lvl8pPr marL="3200400" algn="l" defTabSz="914400" rtl="0" eaLnBrk="1" latinLnBrk="0" hangingPunct="1">
              <a:defRPr kumimoji="1" sz="1200" kern="1200">
                <a:solidFill>
                  <a:schemeClr val="tx1"/>
                </a:solidFill>
                <a:latin typeface="Arial" pitchFamily="34" charset="0"/>
                <a:ea typeface="ＭＳ Ｐゴシック" pitchFamily="50" charset="-128"/>
                <a:cs typeface="+mn-cs"/>
              </a:defRPr>
            </a:lvl8pPr>
            <a:lvl9pPr marL="3657600" algn="l" defTabSz="914400" rtl="0" eaLnBrk="1" latinLnBrk="0" hangingPunct="1">
              <a:defRPr kumimoji="1" sz="1200" kern="1200">
                <a:solidFill>
                  <a:schemeClr val="tx1"/>
                </a:solidFill>
                <a:latin typeface="Arial" pitchFamily="34" charset="0"/>
                <a:ea typeface="ＭＳ Ｐゴシック" pitchFamily="50" charset="-128"/>
                <a:cs typeface="+mn-cs"/>
              </a:defRPr>
            </a:lvl9pPr>
          </a:lstStyle>
          <a:p>
            <a:pPr algn="ctr" defTabSz="955675">
              <a:buClr>
                <a:schemeClr val="bg2"/>
              </a:buClr>
              <a:buSzPct val="100000"/>
            </a:pPr>
            <a:r>
              <a:rPr lang="ja-JP" altLang="en-US" sz="1400" b="1">
                <a:solidFill>
                  <a:srgbClr val="000F78"/>
                </a:solidFill>
                <a:latin typeface="+mn-ea"/>
                <a:ea typeface="+mn-ea"/>
              </a:rPr>
              <a:t>売上</a:t>
            </a:r>
          </a:p>
        </p:txBody>
      </p:sp>
      <p:sp>
        <p:nvSpPr>
          <p:cNvPr id="8" name="Rectangle 13">
            <a:extLst>
              <a:ext uri="{FF2B5EF4-FFF2-40B4-BE49-F238E27FC236}">
                <a16:creationId xmlns:a16="http://schemas.microsoft.com/office/drawing/2014/main" id="{DD69AE3D-1AE9-EEDA-32E2-2BF4463FB202}"/>
              </a:ext>
            </a:extLst>
          </p:cNvPr>
          <p:cNvSpPr>
            <a:spLocks noChangeArrowheads="1"/>
          </p:cNvSpPr>
          <p:nvPr/>
        </p:nvSpPr>
        <p:spPr bwMode="blackWhite">
          <a:xfrm>
            <a:off x="200025" y="3689969"/>
            <a:ext cx="1190785" cy="843217"/>
          </a:xfrm>
          <a:prstGeom prst="rect">
            <a:avLst/>
          </a:prstGeom>
          <a:solidFill>
            <a:srgbClr val="E0EEF8"/>
          </a:solidFill>
          <a:ln w="9525">
            <a:noFill/>
            <a:round/>
            <a:headEnd/>
            <a:tailEnd/>
          </a:ln>
        </p:spPr>
        <p:txBody>
          <a:bodyPr anchor="ctr">
            <a:noAutofit/>
          </a:bodyPr>
          <a:lstStyle>
            <a:defPPr>
              <a:defRPr lang="ja-JP"/>
            </a:defPPr>
            <a:lvl1pPr algn="l" rtl="0" fontAlgn="base">
              <a:spcBef>
                <a:spcPct val="0"/>
              </a:spcBef>
              <a:spcAft>
                <a:spcPct val="0"/>
              </a:spcAft>
              <a:defRPr kumimoji="1" sz="1200" kern="1200">
                <a:solidFill>
                  <a:schemeClr val="tx1"/>
                </a:solidFill>
                <a:latin typeface="Arial" pitchFamily="34" charset="0"/>
                <a:ea typeface="ＭＳ Ｐゴシック" pitchFamily="50" charset="-128"/>
                <a:cs typeface="+mn-cs"/>
              </a:defRPr>
            </a:lvl1pPr>
            <a:lvl2pPr marL="457200" algn="l" rtl="0" fontAlgn="base">
              <a:spcBef>
                <a:spcPct val="0"/>
              </a:spcBef>
              <a:spcAft>
                <a:spcPct val="0"/>
              </a:spcAft>
              <a:defRPr kumimoji="1" sz="1200" kern="1200">
                <a:solidFill>
                  <a:schemeClr val="tx1"/>
                </a:solidFill>
                <a:latin typeface="Arial" pitchFamily="34" charset="0"/>
                <a:ea typeface="ＭＳ Ｐゴシック" pitchFamily="50" charset="-128"/>
                <a:cs typeface="+mn-cs"/>
              </a:defRPr>
            </a:lvl2pPr>
            <a:lvl3pPr marL="914400" algn="l" rtl="0" fontAlgn="base">
              <a:spcBef>
                <a:spcPct val="0"/>
              </a:spcBef>
              <a:spcAft>
                <a:spcPct val="0"/>
              </a:spcAft>
              <a:defRPr kumimoji="1" sz="1200" kern="1200">
                <a:solidFill>
                  <a:schemeClr val="tx1"/>
                </a:solidFill>
                <a:latin typeface="Arial" pitchFamily="34" charset="0"/>
                <a:ea typeface="ＭＳ Ｐゴシック" pitchFamily="50" charset="-128"/>
                <a:cs typeface="+mn-cs"/>
              </a:defRPr>
            </a:lvl3pPr>
            <a:lvl4pPr marL="1371600" algn="l" rtl="0" fontAlgn="base">
              <a:spcBef>
                <a:spcPct val="0"/>
              </a:spcBef>
              <a:spcAft>
                <a:spcPct val="0"/>
              </a:spcAft>
              <a:defRPr kumimoji="1" sz="1200" kern="1200">
                <a:solidFill>
                  <a:schemeClr val="tx1"/>
                </a:solidFill>
                <a:latin typeface="Arial" pitchFamily="34" charset="0"/>
                <a:ea typeface="ＭＳ Ｐゴシック" pitchFamily="50" charset="-128"/>
                <a:cs typeface="+mn-cs"/>
              </a:defRPr>
            </a:lvl4pPr>
            <a:lvl5pPr marL="1828800" algn="l" rtl="0" fontAlgn="base">
              <a:spcBef>
                <a:spcPct val="0"/>
              </a:spcBef>
              <a:spcAft>
                <a:spcPct val="0"/>
              </a:spcAft>
              <a:defRPr kumimoji="1" sz="1200" kern="1200">
                <a:solidFill>
                  <a:schemeClr val="tx1"/>
                </a:solidFill>
                <a:latin typeface="Arial" pitchFamily="34" charset="0"/>
                <a:ea typeface="ＭＳ Ｐゴシック" pitchFamily="50" charset="-128"/>
                <a:cs typeface="+mn-cs"/>
              </a:defRPr>
            </a:lvl5pPr>
            <a:lvl6pPr marL="2286000" algn="l" defTabSz="914400" rtl="0" eaLnBrk="1" latinLnBrk="0" hangingPunct="1">
              <a:defRPr kumimoji="1" sz="1200" kern="1200">
                <a:solidFill>
                  <a:schemeClr val="tx1"/>
                </a:solidFill>
                <a:latin typeface="Arial" pitchFamily="34" charset="0"/>
                <a:ea typeface="ＭＳ Ｐゴシック" pitchFamily="50" charset="-128"/>
                <a:cs typeface="+mn-cs"/>
              </a:defRPr>
            </a:lvl6pPr>
            <a:lvl7pPr marL="2743200" algn="l" defTabSz="914400" rtl="0" eaLnBrk="1" latinLnBrk="0" hangingPunct="1">
              <a:defRPr kumimoji="1" sz="1200" kern="1200">
                <a:solidFill>
                  <a:schemeClr val="tx1"/>
                </a:solidFill>
                <a:latin typeface="Arial" pitchFamily="34" charset="0"/>
                <a:ea typeface="ＭＳ Ｐゴシック" pitchFamily="50" charset="-128"/>
                <a:cs typeface="+mn-cs"/>
              </a:defRPr>
            </a:lvl7pPr>
            <a:lvl8pPr marL="3200400" algn="l" defTabSz="914400" rtl="0" eaLnBrk="1" latinLnBrk="0" hangingPunct="1">
              <a:defRPr kumimoji="1" sz="1200" kern="1200">
                <a:solidFill>
                  <a:schemeClr val="tx1"/>
                </a:solidFill>
                <a:latin typeface="Arial" pitchFamily="34" charset="0"/>
                <a:ea typeface="ＭＳ Ｐゴシック" pitchFamily="50" charset="-128"/>
                <a:cs typeface="+mn-cs"/>
              </a:defRPr>
            </a:lvl8pPr>
            <a:lvl9pPr marL="3657600" algn="l" defTabSz="914400" rtl="0" eaLnBrk="1" latinLnBrk="0" hangingPunct="1">
              <a:defRPr kumimoji="1" sz="1200" kern="1200">
                <a:solidFill>
                  <a:schemeClr val="tx1"/>
                </a:solidFill>
                <a:latin typeface="Arial" pitchFamily="34" charset="0"/>
                <a:ea typeface="ＭＳ Ｐゴシック" pitchFamily="50" charset="-128"/>
                <a:cs typeface="+mn-cs"/>
              </a:defRPr>
            </a:lvl9pPr>
          </a:lstStyle>
          <a:p>
            <a:pPr algn="ctr" defTabSz="955675">
              <a:buClr>
                <a:schemeClr val="bg2"/>
              </a:buClr>
              <a:buSzPct val="100000"/>
            </a:pPr>
            <a:r>
              <a:rPr lang="ja-JP" altLang="en-US" sz="1400" b="1">
                <a:solidFill>
                  <a:srgbClr val="000F78"/>
                </a:solidFill>
                <a:latin typeface="+mn-ea"/>
                <a:ea typeface="+mn-ea"/>
              </a:rPr>
              <a:t>純利益</a:t>
            </a:r>
          </a:p>
        </p:txBody>
      </p:sp>
      <p:sp>
        <p:nvSpPr>
          <p:cNvPr id="9" name="Rectangle 13">
            <a:extLst>
              <a:ext uri="{FF2B5EF4-FFF2-40B4-BE49-F238E27FC236}">
                <a16:creationId xmlns:a16="http://schemas.microsoft.com/office/drawing/2014/main" id="{E793F207-FD6F-1A44-BD6F-1790907519DB}"/>
              </a:ext>
            </a:extLst>
          </p:cNvPr>
          <p:cNvSpPr>
            <a:spLocks noChangeArrowheads="1"/>
          </p:cNvSpPr>
          <p:nvPr/>
        </p:nvSpPr>
        <p:spPr bwMode="blackWhite">
          <a:xfrm>
            <a:off x="200025" y="5657475"/>
            <a:ext cx="1190785" cy="843217"/>
          </a:xfrm>
          <a:prstGeom prst="rect">
            <a:avLst/>
          </a:prstGeom>
          <a:solidFill>
            <a:srgbClr val="E0EEF8"/>
          </a:solidFill>
          <a:ln w="9525">
            <a:noFill/>
            <a:round/>
            <a:headEnd/>
            <a:tailEnd/>
          </a:ln>
        </p:spPr>
        <p:txBody>
          <a:bodyPr anchor="ctr">
            <a:noAutofit/>
          </a:bodyPr>
          <a:lstStyle>
            <a:defPPr>
              <a:defRPr lang="ja-JP"/>
            </a:defPPr>
            <a:lvl1pPr algn="l" rtl="0" fontAlgn="base">
              <a:spcBef>
                <a:spcPct val="0"/>
              </a:spcBef>
              <a:spcAft>
                <a:spcPct val="0"/>
              </a:spcAft>
              <a:defRPr kumimoji="1" sz="1200" kern="1200">
                <a:solidFill>
                  <a:schemeClr val="tx1"/>
                </a:solidFill>
                <a:latin typeface="Arial" pitchFamily="34" charset="0"/>
                <a:ea typeface="ＭＳ Ｐゴシック" pitchFamily="50" charset="-128"/>
                <a:cs typeface="+mn-cs"/>
              </a:defRPr>
            </a:lvl1pPr>
            <a:lvl2pPr marL="457200" algn="l" rtl="0" fontAlgn="base">
              <a:spcBef>
                <a:spcPct val="0"/>
              </a:spcBef>
              <a:spcAft>
                <a:spcPct val="0"/>
              </a:spcAft>
              <a:defRPr kumimoji="1" sz="1200" kern="1200">
                <a:solidFill>
                  <a:schemeClr val="tx1"/>
                </a:solidFill>
                <a:latin typeface="Arial" pitchFamily="34" charset="0"/>
                <a:ea typeface="ＭＳ Ｐゴシック" pitchFamily="50" charset="-128"/>
                <a:cs typeface="+mn-cs"/>
              </a:defRPr>
            </a:lvl2pPr>
            <a:lvl3pPr marL="914400" algn="l" rtl="0" fontAlgn="base">
              <a:spcBef>
                <a:spcPct val="0"/>
              </a:spcBef>
              <a:spcAft>
                <a:spcPct val="0"/>
              </a:spcAft>
              <a:defRPr kumimoji="1" sz="1200" kern="1200">
                <a:solidFill>
                  <a:schemeClr val="tx1"/>
                </a:solidFill>
                <a:latin typeface="Arial" pitchFamily="34" charset="0"/>
                <a:ea typeface="ＭＳ Ｐゴシック" pitchFamily="50" charset="-128"/>
                <a:cs typeface="+mn-cs"/>
              </a:defRPr>
            </a:lvl3pPr>
            <a:lvl4pPr marL="1371600" algn="l" rtl="0" fontAlgn="base">
              <a:spcBef>
                <a:spcPct val="0"/>
              </a:spcBef>
              <a:spcAft>
                <a:spcPct val="0"/>
              </a:spcAft>
              <a:defRPr kumimoji="1" sz="1200" kern="1200">
                <a:solidFill>
                  <a:schemeClr val="tx1"/>
                </a:solidFill>
                <a:latin typeface="Arial" pitchFamily="34" charset="0"/>
                <a:ea typeface="ＭＳ Ｐゴシック" pitchFamily="50" charset="-128"/>
                <a:cs typeface="+mn-cs"/>
              </a:defRPr>
            </a:lvl4pPr>
            <a:lvl5pPr marL="1828800" algn="l" rtl="0" fontAlgn="base">
              <a:spcBef>
                <a:spcPct val="0"/>
              </a:spcBef>
              <a:spcAft>
                <a:spcPct val="0"/>
              </a:spcAft>
              <a:defRPr kumimoji="1" sz="1200" kern="1200">
                <a:solidFill>
                  <a:schemeClr val="tx1"/>
                </a:solidFill>
                <a:latin typeface="Arial" pitchFamily="34" charset="0"/>
                <a:ea typeface="ＭＳ Ｐゴシック" pitchFamily="50" charset="-128"/>
                <a:cs typeface="+mn-cs"/>
              </a:defRPr>
            </a:lvl5pPr>
            <a:lvl6pPr marL="2286000" algn="l" defTabSz="914400" rtl="0" eaLnBrk="1" latinLnBrk="0" hangingPunct="1">
              <a:defRPr kumimoji="1" sz="1200" kern="1200">
                <a:solidFill>
                  <a:schemeClr val="tx1"/>
                </a:solidFill>
                <a:latin typeface="Arial" pitchFamily="34" charset="0"/>
                <a:ea typeface="ＭＳ Ｐゴシック" pitchFamily="50" charset="-128"/>
                <a:cs typeface="+mn-cs"/>
              </a:defRPr>
            </a:lvl6pPr>
            <a:lvl7pPr marL="2743200" algn="l" defTabSz="914400" rtl="0" eaLnBrk="1" latinLnBrk="0" hangingPunct="1">
              <a:defRPr kumimoji="1" sz="1200" kern="1200">
                <a:solidFill>
                  <a:schemeClr val="tx1"/>
                </a:solidFill>
                <a:latin typeface="Arial" pitchFamily="34" charset="0"/>
                <a:ea typeface="ＭＳ Ｐゴシック" pitchFamily="50" charset="-128"/>
                <a:cs typeface="+mn-cs"/>
              </a:defRPr>
            </a:lvl7pPr>
            <a:lvl8pPr marL="3200400" algn="l" defTabSz="914400" rtl="0" eaLnBrk="1" latinLnBrk="0" hangingPunct="1">
              <a:defRPr kumimoji="1" sz="1200" kern="1200">
                <a:solidFill>
                  <a:schemeClr val="tx1"/>
                </a:solidFill>
                <a:latin typeface="Arial" pitchFamily="34" charset="0"/>
                <a:ea typeface="ＭＳ Ｐゴシック" pitchFamily="50" charset="-128"/>
                <a:cs typeface="+mn-cs"/>
              </a:defRPr>
            </a:lvl8pPr>
            <a:lvl9pPr marL="3657600" algn="l" defTabSz="914400" rtl="0" eaLnBrk="1" latinLnBrk="0" hangingPunct="1">
              <a:defRPr kumimoji="1" sz="1200" kern="1200">
                <a:solidFill>
                  <a:schemeClr val="tx1"/>
                </a:solidFill>
                <a:latin typeface="Arial" pitchFamily="34" charset="0"/>
                <a:ea typeface="ＭＳ Ｐゴシック" pitchFamily="50" charset="-128"/>
                <a:cs typeface="+mn-cs"/>
              </a:defRPr>
            </a:lvl9pPr>
          </a:lstStyle>
          <a:p>
            <a:pPr algn="ctr" defTabSz="955675">
              <a:buClr>
                <a:schemeClr val="bg2"/>
              </a:buClr>
              <a:buSzPct val="100000"/>
            </a:pPr>
            <a:r>
              <a:rPr lang="ja-JP" altLang="en-US" sz="1400" b="1">
                <a:solidFill>
                  <a:srgbClr val="000F78"/>
                </a:solidFill>
                <a:latin typeface="+mn-ea"/>
                <a:ea typeface="+mn-ea"/>
              </a:rPr>
              <a:t>常時使用する</a:t>
            </a:r>
            <a:endParaRPr lang="en-US" altLang="ja-JP" sz="1400" b="1">
              <a:solidFill>
                <a:srgbClr val="000F78"/>
              </a:solidFill>
              <a:latin typeface="+mn-ea"/>
              <a:ea typeface="+mn-ea"/>
            </a:endParaRPr>
          </a:p>
          <a:p>
            <a:pPr algn="ctr" defTabSz="955675">
              <a:buClr>
                <a:schemeClr val="bg2"/>
              </a:buClr>
              <a:buSzPct val="100000"/>
            </a:pPr>
            <a:r>
              <a:rPr lang="ja-JP" altLang="en-US" sz="1400" b="1">
                <a:solidFill>
                  <a:srgbClr val="000F78"/>
                </a:solidFill>
                <a:latin typeface="+mn-ea"/>
                <a:ea typeface="+mn-ea"/>
              </a:rPr>
              <a:t>従業員数</a:t>
            </a:r>
          </a:p>
        </p:txBody>
      </p:sp>
      <p:sp>
        <p:nvSpPr>
          <p:cNvPr id="10" name="Rectangle 13">
            <a:extLst>
              <a:ext uri="{FF2B5EF4-FFF2-40B4-BE49-F238E27FC236}">
                <a16:creationId xmlns:a16="http://schemas.microsoft.com/office/drawing/2014/main" id="{85305048-7607-EFB4-86F8-E0CCBB0ECC58}"/>
              </a:ext>
            </a:extLst>
          </p:cNvPr>
          <p:cNvSpPr>
            <a:spLocks noChangeArrowheads="1"/>
          </p:cNvSpPr>
          <p:nvPr/>
        </p:nvSpPr>
        <p:spPr bwMode="blackWhite">
          <a:xfrm>
            <a:off x="200025" y="4673722"/>
            <a:ext cx="1190785" cy="843217"/>
          </a:xfrm>
          <a:prstGeom prst="rect">
            <a:avLst/>
          </a:prstGeom>
          <a:solidFill>
            <a:srgbClr val="E0EEF8"/>
          </a:solidFill>
          <a:ln w="9525">
            <a:noFill/>
            <a:round/>
            <a:headEnd/>
            <a:tailEnd/>
          </a:ln>
        </p:spPr>
        <p:txBody>
          <a:bodyPr anchor="ctr">
            <a:noAutofit/>
          </a:bodyPr>
          <a:lstStyle>
            <a:defPPr>
              <a:defRPr lang="ja-JP"/>
            </a:defPPr>
            <a:lvl1pPr algn="l" rtl="0" fontAlgn="base">
              <a:spcBef>
                <a:spcPct val="0"/>
              </a:spcBef>
              <a:spcAft>
                <a:spcPct val="0"/>
              </a:spcAft>
              <a:defRPr kumimoji="1" sz="1200" kern="1200">
                <a:solidFill>
                  <a:schemeClr val="tx1"/>
                </a:solidFill>
                <a:latin typeface="Arial" pitchFamily="34" charset="0"/>
                <a:ea typeface="ＭＳ Ｐゴシック" pitchFamily="50" charset="-128"/>
                <a:cs typeface="+mn-cs"/>
              </a:defRPr>
            </a:lvl1pPr>
            <a:lvl2pPr marL="457200" algn="l" rtl="0" fontAlgn="base">
              <a:spcBef>
                <a:spcPct val="0"/>
              </a:spcBef>
              <a:spcAft>
                <a:spcPct val="0"/>
              </a:spcAft>
              <a:defRPr kumimoji="1" sz="1200" kern="1200">
                <a:solidFill>
                  <a:schemeClr val="tx1"/>
                </a:solidFill>
                <a:latin typeface="Arial" pitchFamily="34" charset="0"/>
                <a:ea typeface="ＭＳ Ｐゴシック" pitchFamily="50" charset="-128"/>
                <a:cs typeface="+mn-cs"/>
              </a:defRPr>
            </a:lvl2pPr>
            <a:lvl3pPr marL="914400" algn="l" rtl="0" fontAlgn="base">
              <a:spcBef>
                <a:spcPct val="0"/>
              </a:spcBef>
              <a:spcAft>
                <a:spcPct val="0"/>
              </a:spcAft>
              <a:defRPr kumimoji="1" sz="1200" kern="1200">
                <a:solidFill>
                  <a:schemeClr val="tx1"/>
                </a:solidFill>
                <a:latin typeface="Arial" pitchFamily="34" charset="0"/>
                <a:ea typeface="ＭＳ Ｐゴシック" pitchFamily="50" charset="-128"/>
                <a:cs typeface="+mn-cs"/>
              </a:defRPr>
            </a:lvl3pPr>
            <a:lvl4pPr marL="1371600" algn="l" rtl="0" fontAlgn="base">
              <a:spcBef>
                <a:spcPct val="0"/>
              </a:spcBef>
              <a:spcAft>
                <a:spcPct val="0"/>
              </a:spcAft>
              <a:defRPr kumimoji="1" sz="1200" kern="1200">
                <a:solidFill>
                  <a:schemeClr val="tx1"/>
                </a:solidFill>
                <a:latin typeface="Arial" pitchFamily="34" charset="0"/>
                <a:ea typeface="ＭＳ Ｐゴシック" pitchFamily="50" charset="-128"/>
                <a:cs typeface="+mn-cs"/>
              </a:defRPr>
            </a:lvl4pPr>
            <a:lvl5pPr marL="1828800" algn="l" rtl="0" fontAlgn="base">
              <a:spcBef>
                <a:spcPct val="0"/>
              </a:spcBef>
              <a:spcAft>
                <a:spcPct val="0"/>
              </a:spcAft>
              <a:defRPr kumimoji="1" sz="1200" kern="1200">
                <a:solidFill>
                  <a:schemeClr val="tx1"/>
                </a:solidFill>
                <a:latin typeface="Arial" pitchFamily="34" charset="0"/>
                <a:ea typeface="ＭＳ Ｐゴシック" pitchFamily="50" charset="-128"/>
                <a:cs typeface="+mn-cs"/>
              </a:defRPr>
            </a:lvl5pPr>
            <a:lvl6pPr marL="2286000" algn="l" defTabSz="914400" rtl="0" eaLnBrk="1" latinLnBrk="0" hangingPunct="1">
              <a:defRPr kumimoji="1" sz="1200" kern="1200">
                <a:solidFill>
                  <a:schemeClr val="tx1"/>
                </a:solidFill>
                <a:latin typeface="Arial" pitchFamily="34" charset="0"/>
                <a:ea typeface="ＭＳ Ｐゴシック" pitchFamily="50" charset="-128"/>
                <a:cs typeface="+mn-cs"/>
              </a:defRPr>
            </a:lvl6pPr>
            <a:lvl7pPr marL="2743200" algn="l" defTabSz="914400" rtl="0" eaLnBrk="1" latinLnBrk="0" hangingPunct="1">
              <a:defRPr kumimoji="1" sz="1200" kern="1200">
                <a:solidFill>
                  <a:schemeClr val="tx1"/>
                </a:solidFill>
                <a:latin typeface="Arial" pitchFamily="34" charset="0"/>
                <a:ea typeface="ＭＳ Ｐゴシック" pitchFamily="50" charset="-128"/>
                <a:cs typeface="+mn-cs"/>
              </a:defRPr>
            </a:lvl7pPr>
            <a:lvl8pPr marL="3200400" algn="l" defTabSz="914400" rtl="0" eaLnBrk="1" latinLnBrk="0" hangingPunct="1">
              <a:defRPr kumimoji="1" sz="1200" kern="1200">
                <a:solidFill>
                  <a:schemeClr val="tx1"/>
                </a:solidFill>
                <a:latin typeface="Arial" pitchFamily="34" charset="0"/>
                <a:ea typeface="ＭＳ Ｐゴシック" pitchFamily="50" charset="-128"/>
                <a:cs typeface="+mn-cs"/>
              </a:defRPr>
            </a:lvl8pPr>
            <a:lvl9pPr marL="3657600" algn="l" defTabSz="914400" rtl="0" eaLnBrk="1" latinLnBrk="0" hangingPunct="1">
              <a:defRPr kumimoji="1" sz="1200" kern="1200">
                <a:solidFill>
                  <a:schemeClr val="tx1"/>
                </a:solidFill>
                <a:latin typeface="Arial" pitchFamily="34" charset="0"/>
                <a:ea typeface="ＭＳ Ｐゴシック" pitchFamily="50" charset="-128"/>
                <a:cs typeface="+mn-cs"/>
              </a:defRPr>
            </a:lvl9pPr>
          </a:lstStyle>
          <a:p>
            <a:pPr algn="ctr" defTabSz="955675">
              <a:buClr>
                <a:schemeClr val="bg2"/>
              </a:buClr>
              <a:buSzPct val="100000"/>
            </a:pPr>
            <a:r>
              <a:rPr lang="ja-JP" altLang="en-US" sz="1400" b="1">
                <a:solidFill>
                  <a:srgbClr val="000F78"/>
                </a:solidFill>
                <a:latin typeface="+mn-ea"/>
                <a:ea typeface="+mn-ea"/>
              </a:rPr>
              <a:t>資本金</a:t>
            </a:r>
          </a:p>
        </p:txBody>
      </p:sp>
      <p:sp>
        <p:nvSpPr>
          <p:cNvPr id="51" name="二等辺三角形 50">
            <a:extLst>
              <a:ext uri="{FF2B5EF4-FFF2-40B4-BE49-F238E27FC236}">
                <a16:creationId xmlns:a16="http://schemas.microsoft.com/office/drawing/2014/main" id="{ADC8237D-880C-891A-166F-0B97F7036C76}"/>
              </a:ext>
            </a:extLst>
          </p:cNvPr>
          <p:cNvSpPr/>
          <p:nvPr/>
        </p:nvSpPr>
        <p:spPr>
          <a:xfrm rot="5400000">
            <a:off x="2812010" y="3050037"/>
            <a:ext cx="419237" cy="152701"/>
          </a:xfrm>
          <a:prstGeom prst="triangle">
            <a:avLst/>
          </a:prstGeom>
          <a:solidFill>
            <a:schemeClr val="accent2">
              <a:lumMod val="20000"/>
              <a:lumOff val="80000"/>
            </a:schemeClr>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52" name="二等辺三角形 51">
            <a:extLst>
              <a:ext uri="{FF2B5EF4-FFF2-40B4-BE49-F238E27FC236}">
                <a16:creationId xmlns:a16="http://schemas.microsoft.com/office/drawing/2014/main" id="{A4CC7D2F-39BB-8F4E-71D2-162A7C7D059C}"/>
              </a:ext>
            </a:extLst>
          </p:cNvPr>
          <p:cNvSpPr/>
          <p:nvPr/>
        </p:nvSpPr>
        <p:spPr>
          <a:xfrm rot="5400000">
            <a:off x="2812010" y="4034268"/>
            <a:ext cx="419237" cy="152701"/>
          </a:xfrm>
          <a:prstGeom prst="triangle">
            <a:avLst/>
          </a:prstGeom>
          <a:solidFill>
            <a:schemeClr val="accent2">
              <a:lumMod val="20000"/>
              <a:lumOff val="80000"/>
            </a:schemeClr>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53" name="二等辺三角形 52">
            <a:extLst>
              <a:ext uri="{FF2B5EF4-FFF2-40B4-BE49-F238E27FC236}">
                <a16:creationId xmlns:a16="http://schemas.microsoft.com/office/drawing/2014/main" id="{AC20A60C-C69B-9542-269E-4703BD2EBBED}"/>
              </a:ext>
            </a:extLst>
          </p:cNvPr>
          <p:cNvSpPr/>
          <p:nvPr/>
        </p:nvSpPr>
        <p:spPr>
          <a:xfrm rot="5400000">
            <a:off x="2812010" y="5018499"/>
            <a:ext cx="419237" cy="152701"/>
          </a:xfrm>
          <a:prstGeom prst="triangle">
            <a:avLst/>
          </a:prstGeom>
          <a:solidFill>
            <a:schemeClr val="accent2">
              <a:lumMod val="20000"/>
              <a:lumOff val="80000"/>
            </a:schemeClr>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54" name="二等辺三角形 53">
            <a:extLst>
              <a:ext uri="{FF2B5EF4-FFF2-40B4-BE49-F238E27FC236}">
                <a16:creationId xmlns:a16="http://schemas.microsoft.com/office/drawing/2014/main" id="{CCE3B332-B07D-95A2-5078-BA89C2743767}"/>
              </a:ext>
            </a:extLst>
          </p:cNvPr>
          <p:cNvSpPr/>
          <p:nvPr/>
        </p:nvSpPr>
        <p:spPr>
          <a:xfrm rot="5400000">
            <a:off x="2812010" y="6002732"/>
            <a:ext cx="419237" cy="152701"/>
          </a:xfrm>
          <a:prstGeom prst="triangle">
            <a:avLst/>
          </a:prstGeom>
          <a:solidFill>
            <a:schemeClr val="accent2">
              <a:lumMod val="20000"/>
              <a:lumOff val="80000"/>
            </a:schemeClr>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57" name="テキスト ボックス 20">
            <a:extLst>
              <a:ext uri="{FF2B5EF4-FFF2-40B4-BE49-F238E27FC236}">
                <a16:creationId xmlns:a16="http://schemas.microsoft.com/office/drawing/2014/main" id="{E099F875-C2C3-7FAD-7436-9892348478CF}"/>
              </a:ext>
            </a:extLst>
          </p:cNvPr>
          <p:cNvSpPr txBox="1"/>
          <p:nvPr/>
        </p:nvSpPr>
        <p:spPr>
          <a:xfrm>
            <a:off x="4687261" y="2704780"/>
            <a:ext cx="4908399" cy="3795912"/>
          </a:xfrm>
          <a:prstGeom prst="rect">
            <a:avLst/>
          </a:prstGeom>
          <a:noFill/>
          <a:ln w="9525">
            <a:solidFill>
              <a:schemeClr val="bg2"/>
            </a:solidFill>
          </a:ln>
        </p:spPr>
        <p:txBody>
          <a:bodyPr wrap="square" lIns="90000" tIns="46800" rIns="90000" bIns="46800" rtlCol="0" anchor="ctr" anchorCtr="0">
            <a:noAutofit/>
          </a:bodyPr>
          <a:lstStyle>
            <a:defPPr>
              <a:defRPr lang="ja-JP"/>
            </a:defPPr>
            <a:lvl1pPr marL="187200" indent="-187200" fontAlgn="base">
              <a:spcBef>
                <a:spcPct val="0"/>
              </a:spcBef>
              <a:spcAft>
                <a:spcPct val="0"/>
              </a:spcAft>
              <a:buClr>
                <a:schemeClr val="bg1">
                  <a:lumMod val="75000"/>
                </a:schemeClr>
              </a:buClr>
              <a:buSzPct val="100000"/>
              <a:buFont typeface="Arial" panose="020B0604020202020204" pitchFamily="34" charset="0"/>
              <a:buChar char="•"/>
              <a:defRPr sz="1200">
                <a:solidFill>
                  <a:srgbClr val="000000"/>
                </a:solidFill>
                <a:latin typeface="Arial" pitchFamily="34" charset="0"/>
                <a:ea typeface="ＭＳ Ｐゴシック" pitchFamily="50" charset="-128"/>
                <a:cs typeface="Arial" pitchFamily="34" charset="0"/>
              </a:defRPr>
            </a:lvl1pPr>
            <a:lvl2pPr fontAlgn="base">
              <a:spcBef>
                <a:spcPct val="0"/>
              </a:spcBef>
              <a:spcAft>
                <a:spcPct val="0"/>
              </a:spcAft>
              <a:defRPr sz="1200">
                <a:latin typeface="Arial" pitchFamily="34" charset="0"/>
                <a:ea typeface="ＭＳ Ｐゴシック" pitchFamily="50" charset="-128"/>
              </a:defRPr>
            </a:lvl2pPr>
            <a:lvl3pPr fontAlgn="base">
              <a:spcBef>
                <a:spcPct val="0"/>
              </a:spcBef>
              <a:spcAft>
                <a:spcPct val="0"/>
              </a:spcAft>
              <a:defRPr sz="1200">
                <a:latin typeface="Arial" pitchFamily="34" charset="0"/>
                <a:ea typeface="ＭＳ Ｐゴシック" pitchFamily="50" charset="-128"/>
              </a:defRPr>
            </a:lvl3pPr>
            <a:lvl4pPr fontAlgn="base">
              <a:spcBef>
                <a:spcPct val="0"/>
              </a:spcBef>
              <a:spcAft>
                <a:spcPct val="0"/>
              </a:spcAft>
              <a:defRPr sz="1200">
                <a:latin typeface="Arial" pitchFamily="34" charset="0"/>
                <a:ea typeface="ＭＳ Ｐゴシック" pitchFamily="50" charset="-128"/>
              </a:defRPr>
            </a:lvl4pPr>
            <a:lvl5pPr fontAlgn="base">
              <a:spcBef>
                <a:spcPct val="0"/>
              </a:spcBef>
              <a:spcAft>
                <a:spcPct val="0"/>
              </a:spcAft>
              <a:defRPr sz="1200">
                <a:latin typeface="Arial" pitchFamily="34" charset="0"/>
                <a:ea typeface="ＭＳ Ｐゴシック" pitchFamily="50" charset="-128"/>
              </a:defRPr>
            </a:lvl5pPr>
            <a:lvl6pPr>
              <a:defRPr sz="1200">
                <a:latin typeface="Arial" pitchFamily="34" charset="0"/>
                <a:ea typeface="ＭＳ Ｐゴシック" pitchFamily="50" charset="-128"/>
              </a:defRPr>
            </a:lvl6pPr>
            <a:lvl7pPr>
              <a:defRPr sz="1200">
                <a:latin typeface="Arial" pitchFamily="34" charset="0"/>
                <a:ea typeface="ＭＳ Ｐゴシック" pitchFamily="50" charset="-128"/>
              </a:defRPr>
            </a:lvl7pPr>
            <a:lvl8pPr>
              <a:defRPr sz="1200">
                <a:latin typeface="Arial" pitchFamily="34" charset="0"/>
                <a:ea typeface="ＭＳ Ｐゴシック" pitchFamily="50" charset="-128"/>
              </a:defRPr>
            </a:lvl8pPr>
            <a:lvl9pPr>
              <a:defRPr sz="1200">
                <a:latin typeface="Arial" pitchFamily="34" charset="0"/>
                <a:ea typeface="ＭＳ Ｐゴシック" pitchFamily="50" charset="-128"/>
              </a:defRPr>
            </a:lvl9pPr>
          </a:lstStyle>
          <a:p>
            <a:pPr marL="0" indent="0">
              <a:buNone/>
            </a:pPr>
            <a:r>
              <a:rPr lang="ja-JP" altLang="en-US">
                <a:latin typeface="+mn-ea"/>
                <a:ea typeface="+mn-ea"/>
              </a:rPr>
              <a:t>資本金・従業員数の達成に向けた手段・スケジュールを記載してください。</a:t>
            </a:r>
            <a:endParaRPr lang="en-US" altLang="ja-JP">
              <a:latin typeface="+mn-ea"/>
              <a:ea typeface="+mn-ea"/>
            </a:endParaRPr>
          </a:p>
          <a:p>
            <a:pPr marL="0" indent="0">
              <a:buNone/>
            </a:pPr>
            <a:r>
              <a:rPr lang="ja-JP" altLang="en-US">
                <a:latin typeface="+mn-ea"/>
                <a:ea typeface="+mn-ea"/>
              </a:rPr>
              <a:t>（必要に応じて、売上・利益・剰余金等、補助的な指標にも触れてください）</a:t>
            </a:r>
            <a:endParaRPr lang="en-US" altLang="ja-JP">
              <a:latin typeface="+mn-ea"/>
              <a:ea typeface="+mn-ea"/>
            </a:endParaRPr>
          </a:p>
          <a:p>
            <a:pPr marL="0" indent="0">
              <a:buNone/>
            </a:pPr>
            <a:endParaRPr lang="en-US" altLang="ja-JP">
              <a:latin typeface="+mn-ea"/>
              <a:ea typeface="+mn-ea"/>
            </a:endParaRPr>
          </a:p>
          <a:p>
            <a:pPr marL="0" indent="0">
              <a:buNone/>
            </a:pPr>
            <a:r>
              <a:rPr lang="en-US" altLang="ja-JP">
                <a:latin typeface="+mn-ea"/>
                <a:ea typeface="+mn-ea"/>
              </a:rPr>
              <a:t>【</a:t>
            </a:r>
            <a:r>
              <a:rPr lang="ja-JP" altLang="en-US">
                <a:latin typeface="+mn-ea"/>
                <a:ea typeface="+mn-ea"/>
              </a:rPr>
              <a:t>資本金</a:t>
            </a:r>
            <a:r>
              <a:rPr lang="en-US" altLang="ja-JP">
                <a:latin typeface="+mn-ea"/>
                <a:ea typeface="+mn-ea"/>
              </a:rPr>
              <a:t>】</a:t>
            </a:r>
          </a:p>
          <a:p>
            <a:pPr marL="0" indent="0">
              <a:buNone/>
            </a:pPr>
            <a:r>
              <a:rPr lang="ja-JP" altLang="en-US">
                <a:latin typeface="+mn-ea"/>
                <a:ea typeface="+mn-ea"/>
              </a:rPr>
              <a:t>（例）</a:t>
            </a:r>
            <a:endParaRPr lang="en-US" altLang="ja-JP">
              <a:latin typeface="+mn-ea"/>
              <a:ea typeface="+mn-ea"/>
            </a:endParaRPr>
          </a:p>
          <a:p>
            <a:r>
              <a:rPr lang="ja-JP" altLang="en-US">
                <a:latin typeface="+mn-ea"/>
                <a:ea typeface="+mn-ea"/>
              </a:rPr>
              <a:t>オーナー・○○社の出資に基づく、○○円の第三者割当増資を行う</a:t>
            </a:r>
            <a:endParaRPr lang="en-US" altLang="ja-JP">
              <a:latin typeface="+mn-ea"/>
              <a:ea typeface="+mn-ea"/>
            </a:endParaRPr>
          </a:p>
          <a:p>
            <a:r>
              <a:rPr lang="ja-JP" altLang="en-US">
                <a:latin typeface="+mn-ea"/>
                <a:ea typeface="+mn-ea"/>
              </a:rPr>
              <a:t>現在の利益剰余金○○百万円のうち、○○円を組み入れる</a:t>
            </a:r>
            <a:endParaRPr lang="en-US" altLang="ja-JP">
              <a:latin typeface="+mn-ea"/>
              <a:ea typeface="+mn-ea"/>
            </a:endParaRPr>
          </a:p>
          <a:p>
            <a:pPr marL="0" indent="0">
              <a:buNone/>
            </a:pPr>
            <a:endParaRPr lang="en-US" altLang="ja-JP">
              <a:latin typeface="+mn-ea"/>
              <a:ea typeface="+mn-ea"/>
            </a:endParaRPr>
          </a:p>
          <a:p>
            <a:pPr marL="0" indent="0">
              <a:buNone/>
            </a:pPr>
            <a:r>
              <a:rPr lang="en-US" altLang="ja-JP">
                <a:latin typeface="+mn-ea"/>
                <a:ea typeface="+mn-ea"/>
              </a:rPr>
              <a:t>【</a:t>
            </a:r>
            <a:r>
              <a:rPr lang="ja-JP" altLang="en-US">
                <a:latin typeface="+mn-ea"/>
                <a:ea typeface="+mn-ea"/>
              </a:rPr>
              <a:t>常時使用する従業員数</a:t>
            </a:r>
            <a:r>
              <a:rPr lang="en-US" altLang="ja-JP">
                <a:latin typeface="+mn-ea"/>
                <a:ea typeface="+mn-ea"/>
              </a:rPr>
              <a:t>】</a:t>
            </a:r>
          </a:p>
          <a:p>
            <a:pPr marL="0" indent="0">
              <a:buNone/>
            </a:pPr>
            <a:r>
              <a:rPr lang="ja-JP" altLang="en-US">
                <a:latin typeface="+mn-ea"/>
                <a:ea typeface="+mn-ea"/>
              </a:rPr>
              <a:t>（例）</a:t>
            </a:r>
          </a:p>
          <a:p>
            <a:r>
              <a:rPr lang="ja-JP" altLang="en-US">
                <a:latin typeface="+mn-ea"/>
                <a:ea typeface="+mn-ea"/>
              </a:rPr>
              <a:t>○○に関する事業について、○○百万円への売上拡大を見込んでおり、○○に関する人材を○○の手段によって確保する</a:t>
            </a:r>
            <a:endParaRPr lang="en-US" altLang="ja-JP">
              <a:latin typeface="+mn-ea"/>
              <a:ea typeface="+mn-ea"/>
            </a:endParaRPr>
          </a:p>
          <a:p>
            <a:pPr marL="0" indent="0">
              <a:buNone/>
            </a:pPr>
            <a:endParaRPr lang="en-US" altLang="ja-JP">
              <a:latin typeface="+mn-ea"/>
              <a:ea typeface="+mn-ea"/>
            </a:endParaRPr>
          </a:p>
          <a:p>
            <a:pPr marL="0" indent="0">
              <a:buNone/>
            </a:pPr>
            <a:r>
              <a:rPr lang="en-US" altLang="ja-JP">
                <a:latin typeface="+mn-ea"/>
                <a:ea typeface="+mn-ea"/>
              </a:rPr>
              <a:t>【</a:t>
            </a:r>
            <a:r>
              <a:rPr lang="ja-JP" altLang="en-US">
                <a:latin typeface="+mn-ea"/>
                <a:ea typeface="+mn-ea"/>
              </a:rPr>
              <a:t>スケジュール</a:t>
            </a:r>
            <a:r>
              <a:rPr lang="en-US" altLang="ja-JP">
                <a:latin typeface="+mn-ea"/>
                <a:ea typeface="+mn-ea"/>
              </a:rPr>
              <a:t>】</a:t>
            </a:r>
          </a:p>
          <a:p>
            <a:r>
              <a:rPr lang="ja-JP" altLang="en-US">
                <a:latin typeface="+mn-ea"/>
                <a:ea typeface="+mn-ea"/>
              </a:rPr>
              <a:t>○年○月 ：従業員数の条件達成</a:t>
            </a:r>
          </a:p>
          <a:p>
            <a:r>
              <a:rPr lang="ja-JP" altLang="en-US">
                <a:latin typeface="+mn-ea"/>
                <a:ea typeface="+mn-ea"/>
              </a:rPr>
              <a:t>○年○月 ：株主総会での決議（必要に応じて）</a:t>
            </a:r>
            <a:endParaRPr lang="en-US" altLang="ja-JP">
              <a:latin typeface="+mn-ea"/>
              <a:ea typeface="+mn-ea"/>
            </a:endParaRPr>
          </a:p>
          <a:p>
            <a:r>
              <a:rPr lang="ja-JP" altLang="en-US">
                <a:latin typeface="+mn-ea"/>
                <a:ea typeface="+mn-ea"/>
              </a:rPr>
              <a:t>○年○月 ：資本金の条件達成</a:t>
            </a:r>
          </a:p>
          <a:p>
            <a:r>
              <a:rPr lang="ja-JP" altLang="en-US">
                <a:latin typeface="+mn-ea"/>
                <a:ea typeface="+mn-ea"/>
              </a:rPr>
              <a:t>○年○月 ：登記変更</a:t>
            </a:r>
            <a:endParaRPr lang="en-US" altLang="ja-JP">
              <a:latin typeface="+mn-ea"/>
              <a:ea typeface="+mn-ea"/>
            </a:endParaRPr>
          </a:p>
        </p:txBody>
      </p:sp>
      <p:sp>
        <p:nvSpPr>
          <p:cNvPr id="66" name="テキスト ボックス 20">
            <a:extLst>
              <a:ext uri="{FF2B5EF4-FFF2-40B4-BE49-F238E27FC236}">
                <a16:creationId xmlns:a16="http://schemas.microsoft.com/office/drawing/2014/main" id="{51907615-C677-11E6-B190-117CA6F68466}"/>
              </a:ext>
            </a:extLst>
          </p:cNvPr>
          <p:cNvSpPr txBox="1"/>
          <p:nvPr/>
        </p:nvSpPr>
        <p:spPr>
          <a:xfrm>
            <a:off x="178868" y="1615925"/>
            <a:ext cx="9416792" cy="362793"/>
          </a:xfrm>
          <a:prstGeom prst="rect">
            <a:avLst/>
          </a:prstGeom>
          <a:noFill/>
          <a:ln w="9525">
            <a:solidFill>
              <a:schemeClr val="bg2"/>
            </a:solidFill>
          </a:ln>
        </p:spPr>
        <p:txBody>
          <a:bodyPr wrap="none" lIns="90000" tIns="46800" rIns="90000" bIns="46800" rtlCol="0" anchor="ctr" anchorCtr="0">
            <a:noAutofit/>
          </a:bodyPr>
          <a:lstStyle>
            <a:defPPr>
              <a:defRPr lang="ja-JP"/>
            </a:defPPr>
            <a:lvl1pPr marL="187200" indent="-187200" fontAlgn="base">
              <a:spcBef>
                <a:spcPct val="0"/>
              </a:spcBef>
              <a:spcAft>
                <a:spcPct val="0"/>
              </a:spcAft>
              <a:buClr>
                <a:schemeClr val="bg1">
                  <a:lumMod val="75000"/>
                </a:schemeClr>
              </a:buClr>
              <a:buSzPct val="100000"/>
              <a:buFont typeface="Arial" panose="020B0604020202020204" pitchFamily="34" charset="0"/>
              <a:buChar char="•"/>
              <a:defRPr sz="1200">
                <a:solidFill>
                  <a:srgbClr val="000000"/>
                </a:solidFill>
                <a:latin typeface="Arial" pitchFamily="34" charset="0"/>
                <a:ea typeface="ＭＳ Ｐゴシック" pitchFamily="50" charset="-128"/>
                <a:cs typeface="Arial" pitchFamily="34" charset="0"/>
              </a:defRPr>
            </a:lvl1pPr>
            <a:lvl2pPr fontAlgn="base">
              <a:spcBef>
                <a:spcPct val="0"/>
              </a:spcBef>
              <a:spcAft>
                <a:spcPct val="0"/>
              </a:spcAft>
              <a:defRPr sz="1200">
                <a:latin typeface="Arial" pitchFamily="34" charset="0"/>
                <a:ea typeface="ＭＳ Ｐゴシック" pitchFamily="50" charset="-128"/>
              </a:defRPr>
            </a:lvl2pPr>
            <a:lvl3pPr fontAlgn="base">
              <a:spcBef>
                <a:spcPct val="0"/>
              </a:spcBef>
              <a:spcAft>
                <a:spcPct val="0"/>
              </a:spcAft>
              <a:defRPr sz="1200">
                <a:latin typeface="Arial" pitchFamily="34" charset="0"/>
                <a:ea typeface="ＭＳ Ｐゴシック" pitchFamily="50" charset="-128"/>
              </a:defRPr>
            </a:lvl3pPr>
            <a:lvl4pPr fontAlgn="base">
              <a:spcBef>
                <a:spcPct val="0"/>
              </a:spcBef>
              <a:spcAft>
                <a:spcPct val="0"/>
              </a:spcAft>
              <a:defRPr sz="1200">
                <a:latin typeface="Arial" pitchFamily="34" charset="0"/>
                <a:ea typeface="ＭＳ Ｐゴシック" pitchFamily="50" charset="-128"/>
              </a:defRPr>
            </a:lvl4pPr>
            <a:lvl5pPr fontAlgn="base">
              <a:spcBef>
                <a:spcPct val="0"/>
              </a:spcBef>
              <a:spcAft>
                <a:spcPct val="0"/>
              </a:spcAft>
              <a:defRPr sz="1200">
                <a:latin typeface="Arial" pitchFamily="34" charset="0"/>
                <a:ea typeface="ＭＳ Ｐゴシック" pitchFamily="50" charset="-128"/>
              </a:defRPr>
            </a:lvl5pPr>
            <a:lvl6pPr>
              <a:defRPr sz="1200">
                <a:latin typeface="Arial" pitchFamily="34" charset="0"/>
                <a:ea typeface="ＭＳ Ｐゴシック" pitchFamily="50" charset="-128"/>
              </a:defRPr>
            </a:lvl6pPr>
            <a:lvl7pPr>
              <a:defRPr sz="1200">
                <a:latin typeface="Arial" pitchFamily="34" charset="0"/>
                <a:ea typeface="ＭＳ Ｐゴシック" pitchFamily="50" charset="-128"/>
              </a:defRPr>
            </a:lvl7pPr>
            <a:lvl8pPr>
              <a:defRPr sz="1200">
                <a:latin typeface="Arial" pitchFamily="34" charset="0"/>
                <a:ea typeface="ＭＳ Ｐゴシック" pitchFamily="50" charset="-128"/>
              </a:defRPr>
            </a:lvl8pPr>
            <a:lvl9pPr>
              <a:defRPr sz="1200">
                <a:latin typeface="Arial" pitchFamily="34" charset="0"/>
                <a:ea typeface="ＭＳ Ｐゴシック" pitchFamily="50" charset="-128"/>
              </a:defRPr>
            </a:lvl9pPr>
          </a:lstStyle>
          <a:p>
            <a:pPr marL="0" indent="0">
              <a:buNone/>
            </a:pPr>
            <a:r>
              <a:rPr lang="ja-JP" altLang="en-US">
                <a:latin typeface="+mn-ea"/>
                <a:ea typeface="+mn-ea"/>
              </a:rPr>
              <a:t>全社の業種：①製造業、建設業、運輸業、その他の業種</a:t>
            </a:r>
            <a:r>
              <a:rPr lang="en-US" altLang="ja-JP">
                <a:latin typeface="+mn-ea"/>
                <a:ea typeface="+mn-ea"/>
              </a:rPr>
              <a:t>/</a:t>
            </a:r>
            <a:r>
              <a:rPr lang="ja-JP" altLang="en-US">
                <a:latin typeface="+mn-ea"/>
                <a:ea typeface="+mn-ea"/>
              </a:rPr>
              <a:t>②卸売業</a:t>
            </a:r>
            <a:r>
              <a:rPr lang="en-US" altLang="ja-JP">
                <a:latin typeface="+mn-ea"/>
                <a:ea typeface="+mn-ea"/>
              </a:rPr>
              <a:t>/</a:t>
            </a:r>
            <a:r>
              <a:rPr lang="ja-JP" altLang="en-US">
                <a:latin typeface="+mn-ea"/>
                <a:ea typeface="+mn-ea"/>
              </a:rPr>
              <a:t>③サービス業</a:t>
            </a:r>
            <a:r>
              <a:rPr lang="en-US" altLang="ja-JP">
                <a:latin typeface="+mn-ea"/>
                <a:ea typeface="+mn-ea"/>
              </a:rPr>
              <a:t>/</a:t>
            </a:r>
            <a:r>
              <a:rPr lang="ja-JP" altLang="en-US">
                <a:latin typeface="+mn-ea"/>
                <a:ea typeface="+mn-ea"/>
              </a:rPr>
              <a:t>④小売業</a:t>
            </a:r>
            <a:r>
              <a:rPr lang="en-US" altLang="ja-JP">
                <a:latin typeface="+mn-ea"/>
                <a:ea typeface="+mn-ea"/>
              </a:rPr>
              <a:t>/</a:t>
            </a:r>
            <a:r>
              <a:rPr lang="ja-JP" altLang="en-US">
                <a:latin typeface="+mn-ea"/>
                <a:ea typeface="+mn-ea"/>
              </a:rPr>
              <a:t>⑤産業競争力強化法における</a:t>
            </a:r>
            <a:r>
              <a:rPr lang="en-US" altLang="ja-JP">
                <a:latin typeface="+mn-ea"/>
                <a:ea typeface="+mn-ea"/>
              </a:rPr>
              <a:t>5</a:t>
            </a:r>
            <a:r>
              <a:rPr lang="ja-JP" altLang="en-US">
                <a:latin typeface="+mn-ea"/>
                <a:ea typeface="+mn-ea"/>
              </a:rPr>
              <a:t>号の業種（政令業種）</a:t>
            </a:r>
            <a:r>
              <a:rPr lang="en-US" altLang="ja-JP">
                <a:latin typeface="+mn-ea"/>
                <a:ea typeface="+mn-ea"/>
              </a:rPr>
              <a:t> </a:t>
            </a:r>
          </a:p>
        </p:txBody>
      </p:sp>
      <p:sp>
        <p:nvSpPr>
          <p:cNvPr id="4" name="四角形: メモ 3">
            <a:extLst>
              <a:ext uri="{FF2B5EF4-FFF2-40B4-BE49-F238E27FC236}">
                <a16:creationId xmlns:a16="http://schemas.microsoft.com/office/drawing/2014/main" id="{892AC74E-8EFF-2CF6-6523-2F3E083C2AF6}"/>
              </a:ext>
            </a:extLst>
          </p:cNvPr>
          <p:cNvSpPr/>
          <p:nvPr/>
        </p:nvSpPr>
        <p:spPr>
          <a:xfrm>
            <a:off x="-1488524" y="259200"/>
            <a:ext cx="1412324" cy="866338"/>
          </a:xfrm>
          <a:prstGeom prst="foldedCorner">
            <a:avLst/>
          </a:prstGeom>
          <a:solidFill>
            <a:srgbClr val="FFFF00"/>
          </a:solidFill>
          <a:ln w="9525" cap="rnd" cmpd="sng" algn="ctr">
            <a:noFill/>
            <a:prstDash val="solid"/>
            <a:round/>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algn="ctr" defTabSz="742950"/>
            <a:r>
              <a:rPr lang="ja-JP" altLang="en-US" sz="1050" b="1" dirty="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当スライドは作成任意</a:t>
            </a:r>
          </a:p>
          <a:p>
            <a:pPr algn="ctr" defTabSz="742950"/>
            <a:r>
              <a:rPr lang="ja-JP" altLang="en-US" sz="1050" b="1" dirty="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（「中小企業から中堅企業への移行に関する宣誓書（様式７）」を提出する場合は必須）</a:t>
            </a:r>
            <a:endParaRPr kumimoji="1" lang="ja-JP" altLang="en-US" sz="1050" b="1" dirty="0">
              <a:solidFill>
                <a:srgbClr val="575757"/>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5" name="四角形: メモ 1">
            <a:extLst>
              <a:ext uri="{FF2B5EF4-FFF2-40B4-BE49-F238E27FC236}">
                <a16:creationId xmlns:a16="http://schemas.microsoft.com/office/drawing/2014/main" id="{D6208227-986A-386B-6312-BD6F411E0620}"/>
              </a:ext>
            </a:extLst>
          </p:cNvPr>
          <p:cNvSpPr/>
          <p:nvPr/>
        </p:nvSpPr>
        <p:spPr>
          <a:xfrm>
            <a:off x="8061141" y="259200"/>
            <a:ext cx="1651634" cy="530966"/>
          </a:xfrm>
          <a:prstGeom prst="foldedCorner">
            <a:avLst/>
          </a:prstGeom>
          <a:solidFill>
            <a:srgbClr val="FF9900"/>
          </a:solidFill>
          <a:ln w="9525" cap="rnd" cmpd="sng" algn="ctr">
            <a:noFill/>
            <a:prstDash val="solid"/>
            <a:round/>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algn="ctr" defTabSz="742950"/>
            <a:r>
              <a:rPr kumimoji="1" lang="ja-JP" altLang="en-US" sz="1050" b="1">
                <a:solidFill>
                  <a:srgbClr val="575757"/>
                </a:solidFill>
                <a:latin typeface="Yu Gothic UI"/>
                <a:ea typeface="Yu Gothic UI"/>
                <a:sym typeface="Yu Gothic UI" panose="020B0500000000000000" pitchFamily="50" charset="-128"/>
              </a:rPr>
              <a:t>コンソーシアム</a:t>
            </a:r>
            <a:r>
              <a:rPr lang="ja-JP" altLang="en-US" sz="1050" b="1">
                <a:solidFill>
                  <a:srgbClr val="575757"/>
                </a:solidFill>
                <a:latin typeface="Yu Gothic UI"/>
                <a:ea typeface="Yu Gothic UI"/>
                <a:sym typeface="Yu Gothic UI" panose="020B0500000000000000" pitchFamily="50" charset="-128"/>
              </a:rPr>
              <a:t>形式</a:t>
            </a:r>
            <a:r>
              <a:rPr kumimoji="1" lang="ja-JP" altLang="en-US" sz="1050" b="1">
                <a:solidFill>
                  <a:srgbClr val="575757"/>
                </a:solidFill>
                <a:latin typeface="Yu Gothic UI"/>
                <a:ea typeface="Yu Gothic UI"/>
                <a:sym typeface="Yu Gothic UI" panose="020B0500000000000000" pitchFamily="50" charset="-128"/>
              </a:rPr>
              <a:t>の場合、事業者ごとにスライド作成</a:t>
            </a:r>
            <a:endParaRPr kumimoji="1" lang="en-US" altLang="ja-JP" sz="1050" b="1">
              <a:solidFill>
                <a:srgbClr val="575757"/>
              </a:solidFill>
              <a:latin typeface="Yu Gothic UI"/>
              <a:ea typeface="Yu Gothic UI"/>
              <a:sym typeface="Yu Gothic UI" panose="020B0500000000000000" pitchFamily="50" charset="-128"/>
            </a:endParaRPr>
          </a:p>
          <a:p>
            <a:pPr algn="ctr" defTabSz="742950"/>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（株式会社</a:t>
            </a:r>
            <a:r>
              <a:rPr kumimoji="1" lang="en-US" altLang="ja-JP"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XXXX</a:t>
            </a:r>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a:t>
            </a:r>
          </a:p>
        </p:txBody>
      </p:sp>
    </p:spTree>
    <p:extLst>
      <p:ext uri="{BB962C8B-B14F-4D97-AF65-F5344CB8AC3E}">
        <p14:creationId xmlns:p14="http://schemas.microsoft.com/office/powerpoint/2010/main" val="2524638716"/>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0.xml><?xml version="1.0" encoding="utf-8"?>
<p:tagLst xmlns:a="http://schemas.openxmlformats.org/drawingml/2006/main" xmlns:r="http://schemas.openxmlformats.org/officeDocument/2006/relationships" xmlns:p="http://schemas.openxmlformats.org/presentationml/2006/main">
  <p:tag name="THINKCELLSHAPEDONOTDELETE" val="tNGYq5uZddDl_0vN6bzDc8w"/>
</p:tagLst>
</file>

<file path=ppt/tags/tag101.xml><?xml version="1.0" encoding="utf-8"?>
<p:tagLst xmlns:a="http://schemas.openxmlformats.org/drawingml/2006/main" xmlns:r="http://schemas.openxmlformats.org/officeDocument/2006/relationships" xmlns:p="http://schemas.openxmlformats.org/presentationml/2006/main">
  <p:tag name="THINKCELLSHAPEDONOTDELETE" val="t5JzmLCcKrwGkG8KZ5JNEoA"/>
</p:tagLst>
</file>

<file path=ppt/tags/tag10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3.xml><?xml version="1.0" encoding="utf-8"?>
<p:tagLst xmlns:a="http://schemas.openxmlformats.org/drawingml/2006/main" xmlns:r="http://schemas.openxmlformats.org/officeDocument/2006/relationships" xmlns:p="http://schemas.openxmlformats.org/presentationml/2006/main">
  <p:tag name="THINKCELLSHAPEDONOTDELETE" val="tvh.4Q308omDM_uqRQLHBHw"/>
</p:tagLst>
</file>

<file path=ppt/tags/tag104.xml><?xml version="1.0" encoding="utf-8"?>
<p:tagLst xmlns:a="http://schemas.openxmlformats.org/drawingml/2006/main" xmlns:r="http://schemas.openxmlformats.org/officeDocument/2006/relationships" xmlns:p="http://schemas.openxmlformats.org/presentationml/2006/main">
  <p:tag name="THINKCELLSHAPEDONOTDELETE" val="tCd1bwelJWKlO3F3lLlfJ.A"/>
</p:tagLst>
</file>

<file path=ppt/tags/tag105.xml><?xml version="1.0" encoding="utf-8"?>
<p:tagLst xmlns:a="http://schemas.openxmlformats.org/drawingml/2006/main" xmlns:r="http://schemas.openxmlformats.org/officeDocument/2006/relationships" xmlns:p="http://schemas.openxmlformats.org/presentationml/2006/main">
  <p:tag name="THINKCELLSHAPEDONOTDELETE" val="tNkfxgmCS2Zjm5Tn_f0G8oA"/>
</p:tagLst>
</file>

<file path=ppt/tags/tag106.xml><?xml version="1.0" encoding="utf-8"?>
<p:tagLst xmlns:a="http://schemas.openxmlformats.org/drawingml/2006/main" xmlns:r="http://schemas.openxmlformats.org/officeDocument/2006/relationships" xmlns:p="http://schemas.openxmlformats.org/presentationml/2006/main">
  <p:tag name="THINKCELLSHAPEDONOTDELETE" val="tehF1GbMOTBOZgryOo17n9g"/>
</p:tagLst>
</file>

<file path=ppt/tags/tag107.xml><?xml version="1.0" encoding="utf-8"?>
<p:tagLst xmlns:a="http://schemas.openxmlformats.org/drawingml/2006/main" xmlns:r="http://schemas.openxmlformats.org/officeDocument/2006/relationships" xmlns:p="http://schemas.openxmlformats.org/presentationml/2006/main">
  <p:tag name="THINKCELLSHAPEDONOTDELETE" val="tdihWbirWlFgssCnSm8xQUg"/>
</p:tagLst>
</file>

<file path=ppt/tags/tag108.xml><?xml version="1.0" encoding="utf-8"?>
<p:tagLst xmlns:a="http://schemas.openxmlformats.org/drawingml/2006/main" xmlns:r="http://schemas.openxmlformats.org/officeDocument/2006/relationships" xmlns:p="http://schemas.openxmlformats.org/presentationml/2006/main">
  <p:tag name="THINKCELLSHAPEDONOTDELETE" val="tejKnlo18ohBUz3OYcQxatQ"/>
</p:tagLst>
</file>

<file path=ppt/tags/tag109.xml><?xml version="1.0" encoding="utf-8"?>
<p:tagLst xmlns:a="http://schemas.openxmlformats.org/drawingml/2006/main" xmlns:r="http://schemas.openxmlformats.org/officeDocument/2006/relationships" xmlns:p="http://schemas.openxmlformats.org/presentationml/2006/main">
  <p:tag name="THINKCELLSHAPEDONOTDELETE" val="taAuah_WE8cIWq7oyQPXzAQ"/>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0.xml><?xml version="1.0" encoding="utf-8"?>
<p:tagLst xmlns:a="http://schemas.openxmlformats.org/drawingml/2006/main" xmlns:r="http://schemas.openxmlformats.org/officeDocument/2006/relationships" xmlns:p="http://schemas.openxmlformats.org/presentationml/2006/main">
  <p:tag name="THINKCELLSHAPEDONOTDELETE" val="tICNdZAhjojCnPOy5.k9tNw"/>
</p:tagLst>
</file>

<file path=ppt/tags/tag111.xml><?xml version="1.0" encoding="utf-8"?>
<p:tagLst xmlns:a="http://schemas.openxmlformats.org/drawingml/2006/main" xmlns:r="http://schemas.openxmlformats.org/officeDocument/2006/relationships" xmlns:p="http://schemas.openxmlformats.org/presentationml/2006/main">
  <p:tag name="THINKCELLSHAPEDONOTDELETE" val="t5JzmLCcKrwGkG8KZ5JNEoA"/>
</p:tagLst>
</file>

<file path=ppt/tags/tag11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5.xml><?xml version="1.0" encoding="utf-8"?>
<p:tagLst xmlns:a="http://schemas.openxmlformats.org/drawingml/2006/main" xmlns:r="http://schemas.openxmlformats.org/officeDocument/2006/relationships" xmlns:p="http://schemas.openxmlformats.org/presentationml/2006/main">
  <p:tag name="THINKCELLSHAPEDONOTDELETE" val="t5k0Dd_e7ZNMK0zF0ogXaXQ"/>
</p:tagLst>
</file>

<file path=ppt/tags/tag116.xml><?xml version="1.0" encoding="utf-8"?>
<p:tagLst xmlns:a="http://schemas.openxmlformats.org/drawingml/2006/main" xmlns:r="http://schemas.openxmlformats.org/officeDocument/2006/relationships" xmlns:p="http://schemas.openxmlformats.org/presentationml/2006/main">
  <p:tag name="THINKCELLSHAPEDONOTDELETE" val="tiLq361FjqCPAivwNZtIZXA"/>
</p:tagLst>
</file>

<file path=ppt/tags/tag117.xml><?xml version="1.0" encoding="utf-8"?>
<p:tagLst xmlns:a="http://schemas.openxmlformats.org/drawingml/2006/main" xmlns:r="http://schemas.openxmlformats.org/officeDocument/2006/relationships" xmlns:p="http://schemas.openxmlformats.org/presentationml/2006/main">
  <p:tag name="THINKCELLSHAPEDONOTDELETE" val="tC6h.6Zo.j18J552Ve6xWOw"/>
</p:tagLst>
</file>

<file path=ppt/tags/tag118.xml><?xml version="1.0" encoding="utf-8"?>
<p:tagLst xmlns:a="http://schemas.openxmlformats.org/drawingml/2006/main" xmlns:r="http://schemas.openxmlformats.org/officeDocument/2006/relationships" xmlns:p="http://schemas.openxmlformats.org/presentationml/2006/main">
  <p:tag name="THINKCELLSHAPEDONOTDELETE" val="tNkfxgmCS2Zjm5Tn_f0G8oA"/>
</p:tagLst>
</file>

<file path=ppt/tags/tag119.xml><?xml version="1.0" encoding="utf-8"?>
<p:tagLst xmlns:a="http://schemas.openxmlformats.org/drawingml/2006/main" xmlns:r="http://schemas.openxmlformats.org/officeDocument/2006/relationships" xmlns:p="http://schemas.openxmlformats.org/presentationml/2006/main">
  <p:tag name="THINKCELLSHAPEDONOTDELETE" val="tfJa2X6A.IOAiwQGEN_fo5w"/>
</p:tagLst>
</file>

<file path=ppt/tags/tag1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20.xml><?xml version="1.0" encoding="utf-8"?>
<p:tagLst xmlns:a="http://schemas.openxmlformats.org/drawingml/2006/main" xmlns:r="http://schemas.openxmlformats.org/officeDocument/2006/relationships" xmlns:p="http://schemas.openxmlformats.org/presentationml/2006/main">
  <p:tag name="THINKCELLSHAPEDONOTDELETE" val="tw5KNq5_mhvIvVjsQbnq1ww"/>
</p:tagLst>
</file>

<file path=ppt/tags/tag121.xml><?xml version="1.0" encoding="utf-8"?>
<p:tagLst xmlns:a="http://schemas.openxmlformats.org/drawingml/2006/main" xmlns:r="http://schemas.openxmlformats.org/officeDocument/2006/relationships" xmlns:p="http://schemas.openxmlformats.org/presentationml/2006/main">
  <p:tag name="THINKCELLSHAPEDONOTDELETE" val="tsH968UsoE8zGHWnfo2fVgQ"/>
</p:tagLst>
</file>

<file path=ppt/tags/tag122.xml><?xml version="1.0" encoding="utf-8"?>
<p:tagLst xmlns:a="http://schemas.openxmlformats.org/drawingml/2006/main" xmlns:r="http://schemas.openxmlformats.org/officeDocument/2006/relationships" xmlns:p="http://schemas.openxmlformats.org/presentationml/2006/main">
  <p:tag name="THINKCELLSHAPEDONOTDELETE" val="t6xUH2p8qBpiHvpbS0xC5kg"/>
</p:tagLst>
</file>

<file path=ppt/tags/tag123.xml><?xml version="1.0" encoding="utf-8"?>
<p:tagLst xmlns:a="http://schemas.openxmlformats.org/drawingml/2006/main" xmlns:r="http://schemas.openxmlformats.org/officeDocument/2006/relationships" xmlns:p="http://schemas.openxmlformats.org/presentationml/2006/main">
  <p:tag name="THINKCELLSHAPEDONOTDELETE" val="t5JzmLCcKrwGkG8KZ5JNEoA"/>
</p:tagLst>
</file>

<file path=ppt/tags/tag12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2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26.xml><?xml version="1.0" encoding="utf-8"?>
<p:tagLst xmlns:a="http://schemas.openxmlformats.org/drawingml/2006/main" xmlns:r="http://schemas.openxmlformats.org/officeDocument/2006/relationships" xmlns:p="http://schemas.openxmlformats.org/presentationml/2006/main">
  <p:tag name="THINKCELLSHAPEDONOTDELETE" val="teBJB6q3PplMETD8bbM2BXg"/>
</p:tagLst>
</file>

<file path=ppt/tags/tag127.xml><?xml version="1.0" encoding="utf-8"?>
<p:tagLst xmlns:a="http://schemas.openxmlformats.org/drawingml/2006/main" xmlns:r="http://schemas.openxmlformats.org/officeDocument/2006/relationships" xmlns:p="http://schemas.openxmlformats.org/presentationml/2006/main">
  <p:tag name="THINKCELLSHAPEDONOTDELETE" val="tUEDIlZBqNopUzSGNTlSeOg"/>
</p:tagLst>
</file>

<file path=ppt/tags/tag128.xml><?xml version="1.0" encoding="utf-8"?>
<p:tagLst xmlns:a="http://schemas.openxmlformats.org/drawingml/2006/main" xmlns:r="http://schemas.openxmlformats.org/officeDocument/2006/relationships" xmlns:p="http://schemas.openxmlformats.org/presentationml/2006/main">
  <p:tag name="THINKCELLSHAPEDONOTDELETE" val="tysU.Kd20bJHd.h.29xLSEA"/>
</p:tagLst>
</file>

<file path=ppt/tags/tag129.xml><?xml version="1.0" encoding="utf-8"?>
<p:tagLst xmlns:a="http://schemas.openxmlformats.org/drawingml/2006/main" xmlns:r="http://schemas.openxmlformats.org/officeDocument/2006/relationships" xmlns:p="http://schemas.openxmlformats.org/presentationml/2006/main">
  <p:tag name="THINKCELLSHAPEDONOTDELETE" val="tWeTwDF6Nmfc_daZapSoQwQ"/>
</p:tagLst>
</file>

<file path=ppt/tags/tag1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30.xml><?xml version="1.0" encoding="utf-8"?>
<p:tagLst xmlns:a="http://schemas.openxmlformats.org/drawingml/2006/main" xmlns:r="http://schemas.openxmlformats.org/officeDocument/2006/relationships" xmlns:p="http://schemas.openxmlformats.org/presentationml/2006/main">
  <p:tag name="THINKCELLSHAPEDONOTDELETE" val="tQcsicZ_BJhTxlIyfSlGK2A"/>
</p:tagLst>
</file>

<file path=ppt/tags/tag131.xml><?xml version="1.0" encoding="utf-8"?>
<p:tagLst xmlns:a="http://schemas.openxmlformats.org/drawingml/2006/main" xmlns:r="http://schemas.openxmlformats.org/officeDocument/2006/relationships" xmlns:p="http://schemas.openxmlformats.org/presentationml/2006/main">
  <p:tag name="THINKCELLSHAPEDONOTDELETE" val="tFsyN5YkfvzUmqxBRGwK3lg"/>
</p:tagLst>
</file>

<file path=ppt/tags/tag132.xml><?xml version="1.0" encoding="utf-8"?>
<p:tagLst xmlns:a="http://schemas.openxmlformats.org/drawingml/2006/main" xmlns:r="http://schemas.openxmlformats.org/officeDocument/2006/relationships" xmlns:p="http://schemas.openxmlformats.org/presentationml/2006/main">
  <p:tag name="THINKCELLSHAPEDONOTDELETE" val="tWCNRSMGHXoGouLi9VuXluQ"/>
</p:tagLst>
</file>

<file path=ppt/tags/tag133.xml><?xml version="1.0" encoding="utf-8"?>
<p:tagLst xmlns:a="http://schemas.openxmlformats.org/drawingml/2006/main" xmlns:r="http://schemas.openxmlformats.org/officeDocument/2006/relationships" xmlns:p="http://schemas.openxmlformats.org/presentationml/2006/main">
  <p:tag name="THINKCELLSHAPEDONOTDELETE" val="tULYXj6I0Dtpat3fT3Vp.Aw"/>
</p:tagLst>
</file>

<file path=ppt/tags/tag134.xml><?xml version="1.0" encoding="utf-8"?>
<p:tagLst xmlns:a="http://schemas.openxmlformats.org/drawingml/2006/main" xmlns:r="http://schemas.openxmlformats.org/officeDocument/2006/relationships" xmlns:p="http://schemas.openxmlformats.org/presentationml/2006/main">
  <p:tag name="THINKCELLSHAPEDONOTDELETE" val="t5JzmLCcKrwGkG8KZ5JNEoA"/>
</p:tagLst>
</file>

<file path=ppt/tags/tag13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3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3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3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39.xml><?xml version="1.0" encoding="utf-8"?>
<p:tagLst xmlns:a="http://schemas.openxmlformats.org/drawingml/2006/main" xmlns:r="http://schemas.openxmlformats.org/officeDocument/2006/relationships" xmlns:p="http://schemas.openxmlformats.org/presentationml/2006/main">
  <p:tag name="THINKCELLSHAPEDONOTDELETE" val="teBJB6q3PplMETD8bbM2BXg"/>
</p:tagLst>
</file>

<file path=ppt/tags/tag1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40.xml><?xml version="1.0" encoding="utf-8"?>
<p:tagLst xmlns:a="http://schemas.openxmlformats.org/drawingml/2006/main" xmlns:r="http://schemas.openxmlformats.org/officeDocument/2006/relationships" xmlns:p="http://schemas.openxmlformats.org/presentationml/2006/main">
  <p:tag name="THINKCELLSHAPEDONOTDELETE" val="tvmRZ4CMAJkKn5_a2Qbj6UA"/>
</p:tagLst>
</file>

<file path=ppt/tags/tag141.xml><?xml version="1.0" encoding="utf-8"?>
<p:tagLst xmlns:a="http://schemas.openxmlformats.org/drawingml/2006/main" xmlns:r="http://schemas.openxmlformats.org/officeDocument/2006/relationships" xmlns:p="http://schemas.openxmlformats.org/presentationml/2006/main">
  <p:tag name="THINKCELLSHAPEDONOTDELETE" val="tj6alxqy73NFY0tUKFnsBKQ"/>
</p:tagLst>
</file>

<file path=ppt/tags/tag142.xml><?xml version="1.0" encoding="utf-8"?>
<p:tagLst xmlns:a="http://schemas.openxmlformats.org/drawingml/2006/main" xmlns:r="http://schemas.openxmlformats.org/officeDocument/2006/relationships" xmlns:p="http://schemas.openxmlformats.org/presentationml/2006/main">
  <p:tag name="THINKCELLSHAPEDONOTDELETE" val="tdina9Tdc9K762X_4UBxYFA"/>
</p:tagLst>
</file>

<file path=ppt/tags/tag143.xml><?xml version="1.0" encoding="utf-8"?>
<p:tagLst xmlns:a="http://schemas.openxmlformats.org/drawingml/2006/main" xmlns:r="http://schemas.openxmlformats.org/officeDocument/2006/relationships" xmlns:p="http://schemas.openxmlformats.org/presentationml/2006/main">
  <p:tag name="THINKCELLSHAPEDONOTDELETE" val="tzXKNwiJi1DNN9iaMOHXPmw"/>
</p:tagLst>
</file>

<file path=ppt/tags/tag144.xml><?xml version="1.0" encoding="utf-8"?>
<p:tagLst xmlns:a="http://schemas.openxmlformats.org/drawingml/2006/main" xmlns:r="http://schemas.openxmlformats.org/officeDocument/2006/relationships" xmlns:p="http://schemas.openxmlformats.org/presentationml/2006/main">
  <p:tag name="THINKCELLSHAPEDONOTDELETE" val="t6xTAVJSoDsz42z.rlvnk.w"/>
</p:tagLst>
</file>

<file path=ppt/tags/tag145.xml><?xml version="1.0" encoding="utf-8"?>
<p:tagLst xmlns:a="http://schemas.openxmlformats.org/drawingml/2006/main" xmlns:r="http://schemas.openxmlformats.org/officeDocument/2006/relationships" xmlns:p="http://schemas.openxmlformats.org/presentationml/2006/main">
  <p:tag name="THINKCELLSHAPEDONOTDELETE" val="tNGYq5uZddDl_0vN6bzDc8w"/>
</p:tagLst>
</file>

<file path=ppt/tags/tag146.xml><?xml version="1.0" encoding="utf-8"?>
<p:tagLst xmlns:a="http://schemas.openxmlformats.org/drawingml/2006/main" xmlns:r="http://schemas.openxmlformats.org/officeDocument/2006/relationships" xmlns:p="http://schemas.openxmlformats.org/presentationml/2006/main">
  <p:tag name="THINKCELLSHAPEDONOTDELETE" val="t5JzmLCcKrwGkG8KZ5JNEoA"/>
</p:tagLst>
</file>

<file path=ppt/tags/tag14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48.xml><?xml version="1.0" encoding="utf-8"?>
<p:tagLst xmlns:a="http://schemas.openxmlformats.org/drawingml/2006/main" xmlns:r="http://schemas.openxmlformats.org/officeDocument/2006/relationships" xmlns:p="http://schemas.openxmlformats.org/presentationml/2006/main">
  <p:tag name="THINKCELLSHAPEDONOTDELETE" val="taevwx52W4CLIx3DMMLbSvQ"/>
</p:tagLst>
</file>

<file path=ppt/tags/tag149.xml><?xml version="1.0" encoding="utf-8"?>
<p:tagLst xmlns:a="http://schemas.openxmlformats.org/drawingml/2006/main" xmlns:r="http://schemas.openxmlformats.org/officeDocument/2006/relationships" xmlns:p="http://schemas.openxmlformats.org/presentationml/2006/main">
  <p:tag name="THINKCELLSHAPEDONOTDELETE" val="tixLPsJJdRaCQzAFACjUE3g"/>
</p:tagLst>
</file>

<file path=ppt/tags/tag1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50.xml><?xml version="1.0" encoding="utf-8"?>
<p:tagLst xmlns:a="http://schemas.openxmlformats.org/drawingml/2006/main" xmlns:r="http://schemas.openxmlformats.org/officeDocument/2006/relationships" xmlns:p="http://schemas.openxmlformats.org/presentationml/2006/main">
  <p:tag name="THINKCELLSHAPEDONOTDELETE" val="tjTrp.7B1tCpzmhh_FEgoCQ"/>
</p:tagLst>
</file>

<file path=ppt/tags/tag151.xml><?xml version="1.0" encoding="utf-8"?>
<p:tagLst xmlns:a="http://schemas.openxmlformats.org/drawingml/2006/main" xmlns:r="http://schemas.openxmlformats.org/officeDocument/2006/relationships" xmlns:p="http://schemas.openxmlformats.org/presentationml/2006/main">
  <p:tag name="THINKCELLSHAPEDONOTDELETE" val="t10WcwK3kUMXwXLr9dyffAg"/>
</p:tagLst>
</file>

<file path=ppt/tags/tag152.xml><?xml version="1.0" encoding="utf-8"?>
<p:tagLst xmlns:a="http://schemas.openxmlformats.org/drawingml/2006/main" xmlns:r="http://schemas.openxmlformats.org/officeDocument/2006/relationships" xmlns:p="http://schemas.openxmlformats.org/presentationml/2006/main">
  <p:tag name="THINKCELLSHAPEDONOTDELETE" val="tEVxAMAgL3lyTu6OvUDYq6w"/>
</p:tagLst>
</file>

<file path=ppt/tags/tag153.xml><?xml version="1.0" encoding="utf-8"?>
<p:tagLst xmlns:a="http://schemas.openxmlformats.org/drawingml/2006/main" xmlns:r="http://schemas.openxmlformats.org/officeDocument/2006/relationships" xmlns:p="http://schemas.openxmlformats.org/presentationml/2006/main">
  <p:tag name="THINKCELLSHAPEDONOTDELETE" val="tTZ.DDh_DzVcckJE.AmgWPg"/>
</p:tagLst>
</file>

<file path=ppt/tags/tag154.xml><?xml version="1.0" encoding="utf-8"?>
<p:tagLst xmlns:a="http://schemas.openxmlformats.org/drawingml/2006/main" xmlns:r="http://schemas.openxmlformats.org/officeDocument/2006/relationships" xmlns:p="http://schemas.openxmlformats.org/presentationml/2006/main">
  <p:tag name="THINKCELLSHAPEDONOTDELETE" val="tp4ddYo8k_9mr25frQpcXgg"/>
</p:tagLst>
</file>

<file path=ppt/tags/tag155.xml><?xml version="1.0" encoding="utf-8"?>
<p:tagLst xmlns:a="http://schemas.openxmlformats.org/drawingml/2006/main" xmlns:r="http://schemas.openxmlformats.org/officeDocument/2006/relationships" xmlns:p="http://schemas.openxmlformats.org/presentationml/2006/main">
  <p:tag name="THINKCELLSHAPEDONOTDELETE" val="t5JzmLCcKrwGkG8KZ5JNEoA"/>
</p:tagLst>
</file>

<file path=ppt/tags/tag15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5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5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59.xml><?xml version="1.0" encoding="utf-8"?>
<p:tagLst xmlns:a="http://schemas.openxmlformats.org/drawingml/2006/main" xmlns:r="http://schemas.openxmlformats.org/officeDocument/2006/relationships" xmlns:p="http://schemas.openxmlformats.org/presentationml/2006/main">
  <p:tag name="THINKCELLSHAPEDONOTDELETE" val="teBJB6q3PplMETD8bbM2BXg"/>
</p:tagLst>
</file>

<file path=ppt/tags/tag1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60.xml><?xml version="1.0" encoding="utf-8"?>
<p:tagLst xmlns:a="http://schemas.openxmlformats.org/drawingml/2006/main" xmlns:r="http://schemas.openxmlformats.org/officeDocument/2006/relationships" xmlns:p="http://schemas.openxmlformats.org/presentationml/2006/main">
  <p:tag name="THINKCELLSHAPEDONOTDELETE" val="t19DLmsINIw94uTzrNiswMQ"/>
</p:tagLst>
</file>

<file path=ppt/tags/tag161.xml><?xml version="1.0" encoding="utf-8"?>
<p:tagLst xmlns:a="http://schemas.openxmlformats.org/drawingml/2006/main" xmlns:r="http://schemas.openxmlformats.org/officeDocument/2006/relationships" xmlns:p="http://schemas.openxmlformats.org/presentationml/2006/main">
  <p:tag name="THINKCELLSHAPEDONOTDELETE" val="txm8nJsGW5v_VZEi_NwQuEA"/>
</p:tagLst>
</file>

<file path=ppt/tags/tag162.xml><?xml version="1.0" encoding="utf-8"?>
<p:tagLst xmlns:a="http://schemas.openxmlformats.org/drawingml/2006/main" xmlns:r="http://schemas.openxmlformats.org/officeDocument/2006/relationships" xmlns:p="http://schemas.openxmlformats.org/presentationml/2006/main">
  <p:tag name="THINKCELLSHAPEDONOTDELETE" val="tvHHKIpUQHV2ktRd.xd.A1A"/>
</p:tagLst>
</file>

<file path=ppt/tags/tag163.xml><?xml version="1.0" encoding="utf-8"?>
<p:tagLst xmlns:a="http://schemas.openxmlformats.org/drawingml/2006/main" xmlns:r="http://schemas.openxmlformats.org/officeDocument/2006/relationships" xmlns:p="http://schemas.openxmlformats.org/presentationml/2006/main">
  <p:tag name="THINKCELLSHAPEDONOTDELETE" val="t_jZremQvFh6iXQ10LC3lRA"/>
</p:tagLst>
</file>

<file path=ppt/tags/tag164.xml><?xml version="1.0" encoding="utf-8"?>
<p:tagLst xmlns:a="http://schemas.openxmlformats.org/drawingml/2006/main" xmlns:r="http://schemas.openxmlformats.org/officeDocument/2006/relationships" xmlns:p="http://schemas.openxmlformats.org/presentationml/2006/main">
  <p:tag name="THINKCELLSHAPEDONOTDELETE" val="tVxYz7JOBxYbxFKpECJdafw"/>
</p:tagLst>
</file>

<file path=ppt/tags/tag165.xml><?xml version="1.0" encoding="utf-8"?>
<p:tagLst xmlns:a="http://schemas.openxmlformats.org/drawingml/2006/main" xmlns:r="http://schemas.openxmlformats.org/officeDocument/2006/relationships" xmlns:p="http://schemas.openxmlformats.org/presentationml/2006/main">
  <p:tag name="THINKCELLSHAPEDONOTDELETE" val="tx79Va7gJ1qXxo7yVGLEUMg"/>
</p:tagLst>
</file>

<file path=ppt/tags/tag166.xml><?xml version="1.0" encoding="utf-8"?>
<p:tagLst xmlns:a="http://schemas.openxmlformats.org/drawingml/2006/main" xmlns:r="http://schemas.openxmlformats.org/officeDocument/2006/relationships" xmlns:p="http://schemas.openxmlformats.org/presentationml/2006/main">
  <p:tag name="THINKCELLSHAPEDONOTDELETE" val="t5JzmLCcKrwGkG8KZ5JNEoA"/>
</p:tagLst>
</file>

<file path=ppt/tags/tag16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6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6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7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7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7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7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7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7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76.xml><?xml version="1.0" encoding="utf-8"?>
<p:tagLst xmlns:a="http://schemas.openxmlformats.org/drawingml/2006/main" xmlns:r="http://schemas.openxmlformats.org/officeDocument/2006/relationships" xmlns:p="http://schemas.openxmlformats.org/presentationml/2006/main">
  <p:tag name="THINKCELLSHAPEDONOTDELETE" val="teBJB6q3PplMETD8bbM2BXg"/>
</p:tagLst>
</file>

<file path=ppt/tags/tag177.xml><?xml version="1.0" encoding="utf-8"?>
<p:tagLst xmlns:a="http://schemas.openxmlformats.org/drawingml/2006/main" xmlns:r="http://schemas.openxmlformats.org/officeDocument/2006/relationships" xmlns:p="http://schemas.openxmlformats.org/presentationml/2006/main">
  <p:tag name="THINKCELLSHAPEDONOTDELETE" val="t7Kgg2tfclPYz6M9d68kWgw"/>
</p:tagLst>
</file>

<file path=ppt/tags/tag178.xml><?xml version="1.0" encoding="utf-8"?>
<p:tagLst xmlns:a="http://schemas.openxmlformats.org/drawingml/2006/main" xmlns:r="http://schemas.openxmlformats.org/officeDocument/2006/relationships" xmlns:p="http://schemas.openxmlformats.org/presentationml/2006/main">
  <p:tag name="THINKCELLSHAPEDONOTDELETE" val="t3eh3mQ4KLsJw0aXMUDhtSg"/>
</p:tagLst>
</file>

<file path=ppt/tags/tag179.xml><?xml version="1.0" encoding="utf-8"?>
<p:tagLst xmlns:a="http://schemas.openxmlformats.org/drawingml/2006/main" xmlns:r="http://schemas.openxmlformats.org/officeDocument/2006/relationships" xmlns:p="http://schemas.openxmlformats.org/presentationml/2006/main">
  <p:tag name="THINKCELLSHAPEDONOTDELETE" val="tXyqGatyWLEiSz6veMwZLRw"/>
</p:tagLst>
</file>

<file path=ppt/tags/tag1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80.xml><?xml version="1.0" encoding="utf-8"?>
<p:tagLst xmlns:a="http://schemas.openxmlformats.org/drawingml/2006/main" xmlns:r="http://schemas.openxmlformats.org/officeDocument/2006/relationships" xmlns:p="http://schemas.openxmlformats.org/presentationml/2006/main">
  <p:tag name="THINKCELLSHAPEDONOTDELETE" val="t3koqqZVW.4TK77kBmXM1VQ"/>
</p:tagLst>
</file>

<file path=ppt/tags/tag181.xml><?xml version="1.0" encoding="utf-8"?>
<p:tagLst xmlns:a="http://schemas.openxmlformats.org/drawingml/2006/main" xmlns:r="http://schemas.openxmlformats.org/officeDocument/2006/relationships" xmlns:p="http://schemas.openxmlformats.org/presentationml/2006/main">
  <p:tag name="THINKCELLSHAPEDONOTDELETE" val="thp0ZqpXBPdG52jnsIUQi3g"/>
</p:tagLst>
</file>

<file path=ppt/tags/tag182.xml><?xml version="1.0" encoding="utf-8"?>
<p:tagLst xmlns:a="http://schemas.openxmlformats.org/drawingml/2006/main" xmlns:r="http://schemas.openxmlformats.org/officeDocument/2006/relationships" xmlns:p="http://schemas.openxmlformats.org/presentationml/2006/main">
  <p:tag name="THINKCELLSHAPEDONOTDELETE" val="theRNpX.zOHs.mv88xmujvw"/>
</p:tagLst>
</file>

<file path=ppt/tags/tag183.xml><?xml version="1.0" encoding="utf-8"?>
<p:tagLst xmlns:a="http://schemas.openxmlformats.org/drawingml/2006/main" xmlns:r="http://schemas.openxmlformats.org/officeDocument/2006/relationships" xmlns:p="http://schemas.openxmlformats.org/presentationml/2006/main">
  <p:tag name="THINKCELLSHAPEDONOTDELETE" val="tNsPssw_gkZ2qb32cLA6Tqw"/>
</p:tagLst>
</file>

<file path=ppt/tags/tag184.xml><?xml version="1.0" encoding="utf-8"?>
<p:tagLst xmlns:a="http://schemas.openxmlformats.org/drawingml/2006/main" xmlns:r="http://schemas.openxmlformats.org/officeDocument/2006/relationships" xmlns:p="http://schemas.openxmlformats.org/presentationml/2006/main">
  <p:tag name="THINKCELLSHAPEDONOTDELETE" val="t5JzmLCcKrwGkG8KZ5JNEoA"/>
</p:tagLst>
</file>

<file path=ppt/tags/tag18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86.xml><?xml version="1.0" encoding="utf-8"?>
<p:tagLst xmlns:a="http://schemas.openxmlformats.org/drawingml/2006/main" xmlns:r="http://schemas.openxmlformats.org/officeDocument/2006/relationships" xmlns:p="http://schemas.openxmlformats.org/presentationml/2006/main">
  <p:tag name="THINKCELLSHAPEDONOTDELETE" val="tWUVOaMgMISQDuITOtTKUDg"/>
</p:tagLst>
</file>

<file path=ppt/tags/tag187.xml><?xml version="1.0" encoding="utf-8"?>
<p:tagLst xmlns:a="http://schemas.openxmlformats.org/drawingml/2006/main" xmlns:r="http://schemas.openxmlformats.org/officeDocument/2006/relationships" xmlns:p="http://schemas.openxmlformats.org/presentationml/2006/main">
  <p:tag name="THINKCELLSHAPEDONOTDELETE" val="tHn8rd.IznvPiZgRDujonOQ"/>
</p:tagLst>
</file>

<file path=ppt/tags/tag188.xml><?xml version="1.0" encoding="utf-8"?>
<p:tagLst xmlns:a="http://schemas.openxmlformats.org/drawingml/2006/main" xmlns:r="http://schemas.openxmlformats.org/officeDocument/2006/relationships" xmlns:p="http://schemas.openxmlformats.org/presentationml/2006/main">
  <p:tag name="THINKCELLSHAPEDONOTDELETE" val="tW4YkFylsXYtyfS8XoR9sqg"/>
</p:tagLst>
</file>

<file path=ppt/tags/tag189.xml><?xml version="1.0" encoding="utf-8"?>
<p:tagLst xmlns:a="http://schemas.openxmlformats.org/drawingml/2006/main" xmlns:r="http://schemas.openxmlformats.org/officeDocument/2006/relationships" xmlns:p="http://schemas.openxmlformats.org/presentationml/2006/main">
  <p:tag name="THINKCELLSHAPEDONOTDELETE" val="t6.nIc3UUqUD2YeoYoACAVQ"/>
</p:tagLst>
</file>

<file path=ppt/tags/tag1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90.xml><?xml version="1.0" encoding="utf-8"?>
<p:tagLst xmlns:a="http://schemas.openxmlformats.org/drawingml/2006/main" xmlns:r="http://schemas.openxmlformats.org/officeDocument/2006/relationships" xmlns:p="http://schemas.openxmlformats.org/presentationml/2006/main">
  <p:tag name="THINKCELLSHAPEDONOTDELETE" val="tq_96B7.ZCQg9_DjQiRgzxQ"/>
</p:tagLst>
</file>

<file path=ppt/tags/tag191.xml><?xml version="1.0" encoding="utf-8"?>
<p:tagLst xmlns:a="http://schemas.openxmlformats.org/drawingml/2006/main" xmlns:r="http://schemas.openxmlformats.org/officeDocument/2006/relationships" xmlns:p="http://schemas.openxmlformats.org/presentationml/2006/main">
  <p:tag name="THINKCELLSHAPEDONOTDELETE" val="tP.2LrqSTVAPAtCedqhb2.g"/>
</p:tagLst>
</file>

<file path=ppt/tags/tag192.xml><?xml version="1.0" encoding="utf-8"?>
<p:tagLst xmlns:a="http://schemas.openxmlformats.org/drawingml/2006/main" xmlns:r="http://schemas.openxmlformats.org/officeDocument/2006/relationships" xmlns:p="http://schemas.openxmlformats.org/presentationml/2006/main">
  <p:tag name="THINKCELLSHAPEDONOTDELETE" val="t6EWYsEAHcapVX6FtTKcRSQ"/>
</p:tagLst>
</file>

<file path=ppt/tags/tag193.xml><?xml version="1.0" encoding="utf-8"?>
<p:tagLst xmlns:a="http://schemas.openxmlformats.org/drawingml/2006/main" xmlns:r="http://schemas.openxmlformats.org/officeDocument/2006/relationships" xmlns:p="http://schemas.openxmlformats.org/presentationml/2006/main">
  <p:tag name="THINKCELLSHAPEDONOTDELETE" val="tEMr92P1njlD_YDzr0igLUw"/>
</p:tagLst>
</file>

<file path=ppt/tags/tag194.xml><?xml version="1.0" encoding="utf-8"?>
<p:tagLst xmlns:a="http://schemas.openxmlformats.org/drawingml/2006/main" xmlns:r="http://schemas.openxmlformats.org/officeDocument/2006/relationships" xmlns:p="http://schemas.openxmlformats.org/presentationml/2006/main">
  <p:tag name="THINKCELLSHAPEDONOTDELETE" val="t5JzmLCcKrwGkG8KZ5JNEoA"/>
</p:tagLst>
</file>

<file path=ppt/tags/tag19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9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97.xml><?xml version="1.0" encoding="utf-8"?>
<p:tagLst xmlns:a="http://schemas.openxmlformats.org/drawingml/2006/main" xmlns:r="http://schemas.openxmlformats.org/officeDocument/2006/relationships" xmlns:p="http://schemas.openxmlformats.org/presentationml/2006/main">
  <p:tag name="THINKCELLSHAPEDONOTDELETE" val="teBJB6q3PplMETD8bbM2BXg"/>
</p:tagLst>
</file>

<file path=ppt/tags/tag198.xml><?xml version="1.0" encoding="utf-8"?>
<p:tagLst xmlns:a="http://schemas.openxmlformats.org/drawingml/2006/main" xmlns:r="http://schemas.openxmlformats.org/officeDocument/2006/relationships" xmlns:p="http://schemas.openxmlformats.org/presentationml/2006/main">
  <p:tag name="THINKCELLSHAPEDONOTDELETE" val="tKO7QM1QZNvsyDr5MAbhwHA"/>
</p:tagLst>
</file>

<file path=ppt/tags/tag199.xml><?xml version="1.0" encoding="utf-8"?>
<p:tagLst xmlns:a="http://schemas.openxmlformats.org/drawingml/2006/main" xmlns:r="http://schemas.openxmlformats.org/officeDocument/2006/relationships" xmlns:p="http://schemas.openxmlformats.org/presentationml/2006/main">
  <p:tag name="THINKCELLSHAPEDONOTDELETE" val="tU6ODTOh1XYmtHwhz8oyyBQ"/>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00.xml><?xml version="1.0" encoding="utf-8"?>
<p:tagLst xmlns:a="http://schemas.openxmlformats.org/drawingml/2006/main" xmlns:r="http://schemas.openxmlformats.org/officeDocument/2006/relationships" xmlns:p="http://schemas.openxmlformats.org/presentationml/2006/main">
  <p:tag name="THINKCELLSHAPEDONOTDELETE" val="tKFEYR6_BXX4gUI0PtvquXA"/>
</p:tagLst>
</file>

<file path=ppt/tags/tag201.xml><?xml version="1.0" encoding="utf-8"?>
<p:tagLst xmlns:a="http://schemas.openxmlformats.org/drawingml/2006/main" xmlns:r="http://schemas.openxmlformats.org/officeDocument/2006/relationships" xmlns:p="http://schemas.openxmlformats.org/presentationml/2006/main">
  <p:tag name="THINKCELLSHAPEDONOTDELETE" val="tIx3mv1CJLdjwmfAIl856.w"/>
</p:tagLst>
</file>

<file path=ppt/tags/tag202.xml><?xml version="1.0" encoding="utf-8"?>
<p:tagLst xmlns:a="http://schemas.openxmlformats.org/drawingml/2006/main" xmlns:r="http://schemas.openxmlformats.org/officeDocument/2006/relationships" xmlns:p="http://schemas.openxmlformats.org/presentationml/2006/main">
  <p:tag name="THINKCELLSHAPEDONOTDELETE" val="tw4R8L3pgMTMljVZHB_GceA"/>
</p:tagLst>
</file>

<file path=ppt/tags/tag203.xml><?xml version="1.0" encoding="utf-8"?>
<p:tagLst xmlns:a="http://schemas.openxmlformats.org/drawingml/2006/main" xmlns:r="http://schemas.openxmlformats.org/officeDocument/2006/relationships" xmlns:p="http://schemas.openxmlformats.org/presentationml/2006/main">
  <p:tag name="THINKCELLSHAPEDONOTDELETE" val="td8FlqpzRlcjowLzSwF1NUw"/>
</p:tagLst>
</file>

<file path=ppt/tags/tag204.xml><?xml version="1.0" encoding="utf-8"?>
<p:tagLst xmlns:a="http://schemas.openxmlformats.org/drawingml/2006/main" xmlns:r="http://schemas.openxmlformats.org/officeDocument/2006/relationships" xmlns:p="http://schemas.openxmlformats.org/presentationml/2006/main">
  <p:tag name="THINKCELLSHAPEDONOTDELETE" val="tZy9CRBTYjg1dlS5aomPYgw"/>
</p:tagLst>
</file>

<file path=ppt/tags/tag205.xml><?xml version="1.0" encoding="utf-8"?>
<p:tagLst xmlns:a="http://schemas.openxmlformats.org/drawingml/2006/main" xmlns:r="http://schemas.openxmlformats.org/officeDocument/2006/relationships" xmlns:p="http://schemas.openxmlformats.org/presentationml/2006/main">
  <p:tag name="THINKCELLSHAPEDONOTDELETE" val="t5JzmLCcKrwGkG8KZ5JNEoA"/>
</p:tagLst>
</file>

<file path=ppt/tags/tag20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0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08.xml><?xml version="1.0" encoding="utf-8"?>
<p:tagLst xmlns:a="http://schemas.openxmlformats.org/drawingml/2006/main" xmlns:r="http://schemas.openxmlformats.org/officeDocument/2006/relationships" xmlns:p="http://schemas.openxmlformats.org/presentationml/2006/main">
  <p:tag name="THINKCELLSHAPEDONOTDELETE" val="teBJB6q3PplMETD8bbM2BXg"/>
</p:tagLst>
</file>

<file path=ppt/tags/tag209.xml><?xml version="1.0" encoding="utf-8"?>
<p:tagLst xmlns:a="http://schemas.openxmlformats.org/drawingml/2006/main" xmlns:r="http://schemas.openxmlformats.org/officeDocument/2006/relationships" xmlns:p="http://schemas.openxmlformats.org/presentationml/2006/main">
  <p:tag name="THINKCELLSHAPEDONOTDELETE" val="twXkJgqULfbyKMgeuZ0VxPQ"/>
</p:tagLst>
</file>

<file path=ppt/tags/tag2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10.xml><?xml version="1.0" encoding="utf-8"?>
<p:tagLst xmlns:a="http://schemas.openxmlformats.org/drawingml/2006/main" xmlns:r="http://schemas.openxmlformats.org/officeDocument/2006/relationships" xmlns:p="http://schemas.openxmlformats.org/presentationml/2006/main">
  <p:tag name="THINKCELLSHAPEDONOTDELETE" val="tTLjDFIc2AHMao7hsbP0O5Q"/>
</p:tagLst>
</file>

<file path=ppt/tags/tag211.xml><?xml version="1.0" encoding="utf-8"?>
<p:tagLst xmlns:a="http://schemas.openxmlformats.org/drawingml/2006/main" xmlns:r="http://schemas.openxmlformats.org/officeDocument/2006/relationships" xmlns:p="http://schemas.openxmlformats.org/presentationml/2006/main">
  <p:tag name="THINKCELLSHAPEDONOTDELETE" val="trPrjzNy4Ci4oc0VESYGQWw"/>
</p:tagLst>
</file>

<file path=ppt/tags/tag212.xml><?xml version="1.0" encoding="utf-8"?>
<p:tagLst xmlns:a="http://schemas.openxmlformats.org/drawingml/2006/main" xmlns:r="http://schemas.openxmlformats.org/officeDocument/2006/relationships" xmlns:p="http://schemas.openxmlformats.org/presentationml/2006/main">
  <p:tag name="THINKCELLSHAPEDONOTDELETE" val="t57WJWy32.9IHOWvMjsZRnQ"/>
</p:tagLst>
</file>

<file path=ppt/tags/tag213.xml><?xml version="1.0" encoding="utf-8"?>
<p:tagLst xmlns:a="http://schemas.openxmlformats.org/drawingml/2006/main" xmlns:r="http://schemas.openxmlformats.org/officeDocument/2006/relationships" xmlns:p="http://schemas.openxmlformats.org/presentationml/2006/main">
  <p:tag name="THINKCELLSHAPEDONOTDELETE" val="tw4R8L3pgMTMljVZHB_GceA"/>
</p:tagLst>
</file>

<file path=ppt/tags/tag214.xml><?xml version="1.0" encoding="utf-8"?>
<p:tagLst xmlns:a="http://schemas.openxmlformats.org/drawingml/2006/main" xmlns:r="http://schemas.openxmlformats.org/officeDocument/2006/relationships" xmlns:p="http://schemas.openxmlformats.org/presentationml/2006/main">
  <p:tag name="THINKCELLSHAPEDONOTDELETE" val="tsHWqxfAcPlx2qpIUIrj_Cg"/>
</p:tagLst>
</file>

<file path=ppt/tags/tag215.xml><?xml version="1.0" encoding="utf-8"?>
<p:tagLst xmlns:a="http://schemas.openxmlformats.org/drawingml/2006/main" xmlns:r="http://schemas.openxmlformats.org/officeDocument/2006/relationships" xmlns:p="http://schemas.openxmlformats.org/presentationml/2006/main">
  <p:tag name="THINKCELLSHAPEDONOTDELETE" val="tv21EiXT11A5LWVVPpWPAyg"/>
</p:tagLst>
</file>

<file path=ppt/tags/tag216.xml><?xml version="1.0" encoding="utf-8"?>
<p:tagLst xmlns:a="http://schemas.openxmlformats.org/drawingml/2006/main" xmlns:r="http://schemas.openxmlformats.org/officeDocument/2006/relationships" xmlns:p="http://schemas.openxmlformats.org/presentationml/2006/main">
  <p:tag name="THINKCELLSHAPEDONOTDELETE" val="t5JzmLCcKrwGkG8KZ5JNEoA"/>
</p:tagLst>
</file>

<file path=ppt/tags/tag21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1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19.xml><?xml version="1.0" encoding="utf-8"?>
<p:tagLst xmlns:a="http://schemas.openxmlformats.org/drawingml/2006/main" xmlns:r="http://schemas.openxmlformats.org/officeDocument/2006/relationships" xmlns:p="http://schemas.openxmlformats.org/presentationml/2006/main">
  <p:tag name="THINKCELLSHAPEDONOTDELETE" val="teBJB6q3PplMETD8bbM2BXg"/>
</p:tagLst>
</file>

<file path=ppt/tags/tag2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20.xml><?xml version="1.0" encoding="utf-8"?>
<p:tagLst xmlns:a="http://schemas.openxmlformats.org/drawingml/2006/main" xmlns:r="http://schemas.openxmlformats.org/officeDocument/2006/relationships" xmlns:p="http://schemas.openxmlformats.org/presentationml/2006/main">
  <p:tag name="THINKCELLSHAPEDONOTDELETE" val="ttpJoTAQ3P19GqrWCty5Hwg"/>
</p:tagLst>
</file>

<file path=ppt/tags/tag221.xml><?xml version="1.0" encoding="utf-8"?>
<p:tagLst xmlns:a="http://schemas.openxmlformats.org/drawingml/2006/main" xmlns:r="http://schemas.openxmlformats.org/officeDocument/2006/relationships" xmlns:p="http://schemas.openxmlformats.org/presentationml/2006/main">
  <p:tag name="THINKCELLSHAPEDONOTDELETE" val="tc9YwBL.ViG354V6mlb5m6w"/>
</p:tagLst>
</file>

<file path=ppt/tags/tag222.xml><?xml version="1.0" encoding="utf-8"?>
<p:tagLst xmlns:a="http://schemas.openxmlformats.org/drawingml/2006/main" xmlns:r="http://schemas.openxmlformats.org/officeDocument/2006/relationships" xmlns:p="http://schemas.openxmlformats.org/presentationml/2006/main">
  <p:tag name="THINKCELLSHAPEDONOTDELETE" val="taXR3Z9T462vrrxK.ODVmow"/>
</p:tagLst>
</file>

<file path=ppt/tags/tag223.xml><?xml version="1.0" encoding="utf-8"?>
<p:tagLst xmlns:a="http://schemas.openxmlformats.org/drawingml/2006/main" xmlns:r="http://schemas.openxmlformats.org/officeDocument/2006/relationships" xmlns:p="http://schemas.openxmlformats.org/presentationml/2006/main">
  <p:tag name="THINKCELLSHAPEDONOTDELETE" val="tX5Yb1MLbfspDsyP5IZNCHw"/>
</p:tagLst>
</file>

<file path=ppt/tags/tag224.xml><?xml version="1.0" encoding="utf-8"?>
<p:tagLst xmlns:a="http://schemas.openxmlformats.org/drawingml/2006/main" xmlns:r="http://schemas.openxmlformats.org/officeDocument/2006/relationships" xmlns:p="http://schemas.openxmlformats.org/presentationml/2006/main">
  <p:tag name="THINKCELLSHAPEDONOTDELETE" val="t3AVidAk5.6IgHTebLmEgfw"/>
</p:tagLst>
</file>

<file path=ppt/tags/tag225.xml><?xml version="1.0" encoding="utf-8"?>
<p:tagLst xmlns:a="http://schemas.openxmlformats.org/drawingml/2006/main" xmlns:r="http://schemas.openxmlformats.org/officeDocument/2006/relationships" xmlns:p="http://schemas.openxmlformats.org/presentationml/2006/main">
  <p:tag name="THINKCELLSHAPEDONOTDELETE" val="te0Cuc8tC10LveA_eapW7aA"/>
</p:tagLst>
</file>

<file path=ppt/tags/tag226.xml><?xml version="1.0" encoding="utf-8"?>
<p:tagLst xmlns:a="http://schemas.openxmlformats.org/drawingml/2006/main" xmlns:r="http://schemas.openxmlformats.org/officeDocument/2006/relationships" xmlns:p="http://schemas.openxmlformats.org/presentationml/2006/main">
  <p:tag name="THINKCELLSHAPEDONOTDELETE" val="toyGN5_WNAIJsNI3dipiIUw"/>
</p:tagLst>
</file>

<file path=ppt/tags/tag227.xml><?xml version="1.0" encoding="utf-8"?>
<p:tagLst xmlns:a="http://schemas.openxmlformats.org/drawingml/2006/main" xmlns:r="http://schemas.openxmlformats.org/officeDocument/2006/relationships" xmlns:p="http://schemas.openxmlformats.org/presentationml/2006/main">
  <p:tag name="THINKCELLSHAPEDONOTDELETE" val="tWjpXT26skZoiTd1CnoJ9gA"/>
</p:tagLst>
</file>

<file path=ppt/tags/tag228.xml><?xml version="1.0" encoding="utf-8"?>
<p:tagLst xmlns:a="http://schemas.openxmlformats.org/drawingml/2006/main" xmlns:r="http://schemas.openxmlformats.org/officeDocument/2006/relationships" xmlns:p="http://schemas.openxmlformats.org/presentationml/2006/main">
  <p:tag name="THINKCELLSHAPEDONOTDELETE" val="t5JzmLCcKrwGkG8KZ5JNEoA"/>
</p:tagLst>
</file>

<file path=ppt/tags/tag22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30.xml><?xml version="1.0" encoding="utf-8"?>
<p:tagLst xmlns:a="http://schemas.openxmlformats.org/drawingml/2006/main" xmlns:r="http://schemas.openxmlformats.org/officeDocument/2006/relationships" xmlns:p="http://schemas.openxmlformats.org/presentationml/2006/main">
  <p:tag name="THINKCELLSHAPEDONOTDELETE" val="teBJB6q3PplMETD8bbM2BXg"/>
</p:tagLst>
</file>

<file path=ppt/tags/tag231.xml><?xml version="1.0" encoding="utf-8"?>
<p:tagLst xmlns:a="http://schemas.openxmlformats.org/drawingml/2006/main" xmlns:r="http://schemas.openxmlformats.org/officeDocument/2006/relationships" xmlns:p="http://schemas.openxmlformats.org/presentationml/2006/main">
  <p:tag name="THINKCELLSHAPEDONOTDELETE" val="tyuegSKs0PkLMeMMkv6vHYw"/>
</p:tagLst>
</file>

<file path=ppt/tags/tag232.xml><?xml version="1.0" encoding="utf-8"?>
<p:tagLst xmlns:a="http://schemas.openxmlformats.org/drawingml/2006/main" xmlns:r="http://schemas.openxmlformats.org/officeDocument/2006/relationships" xmlns:p="http://schemas.openxmlformats.org/presentationml/2006/main">
  <p:tag name="THINKCELLSHAPEDONOTDELETE" val="tRjiancWAB261LPuCWoczCw"/>
</p:tagLst>
</file>

<file path=ppt/tags/tag233.xml><?xml version="1.0" encoding="utf-8"?>
<p:tagLst xmlns:a="http://schemas.openxmlformats.org/drawingml/2006/main" xmlns:r="http://schemas.openxmlformats.org/officeDocument/2006/relationships" xmlns:p="http://schemas.openxmlformats.org/presentationml/2006/main">
  <p:tag name="THINKCELLSHAPEDONOTDELETE" val="tuHaV6sNbksrGac5vZqVq4g"/>
</p:tagLst>
</file>

<file path=ppt/tags/tag234.xml><?xml version="1.0" encoding="utf-8"?>
<p:tagLst xmlns:a="http://schemas.openxmlformats.org/drawingml/2006/main" xmlns:r="http://schemas.openxmlformats.org/officeDocument/2006/relationships" xmlns:p="http://schemas.openxmlformats.org/presentationml/2006/main">
  <p:tag name="THINKCELLSHAPEDONOTDELETE" val="tjmwHcN5SbPDOe78oHTyEPw"/>
</p:tagLst>
</file>

<file path=ppt/tags/tag235.xml><?xml version="1.0" encoding="utf-8"?>
<p:tagLst xmlns:a="http://schemas.openxmlformats.org/drawingml/2006/main" xmlns:r="http://schemas.openxmlformats.org/officeDocument/2006/relationships" xmlns:p="http://schemas.openxmlformats.org/presentationml/2006/main">
  <p:tag name="THINKCELLSHAPEDONOTDELETE" val="t8lYXN7cGomfkGxvZtGNI3Q"/>
</p:tagLst>
</file>

<file path=ppt/tags/tag236.xml><?xml version="1.0" encoding="utf-8"?>
<p:tagLst xmlns:a="http://schemas.openxmlformats.org/drawingml/2006/main" xmlns:r="http://schemas.openxmlformats.org/officeDocument/2006/relationships" xmlns:p="http://schemas.openxmlformats.org/presentationml/2006/main">
  <p:tag name="THINKCELLSHAPEDONOTDELETE" val="t1APM9bc03v10mHGgn54kKQ"/>
</p:tagLst>
</file>

<file path=ppt/tags/tag237.xml><?xml version="1.0" encoding="utf-8"?>
<p:tagLst xmlns:a="http://schemas.openxmlformats.org/drawingml/2006/main" xmlns:r="http://schemas.openxmlformats.org/officeDocument/2006/relationships" xmlns:p="http://schemas.openxmlformats.org/presentationml/2006/main">
  <p:tag name="THINKCELLSHAPEDONOTDELETE" val="t2jiOBLlUSVQBxCzoK3OEgw"/>
</p:tagLst>
</file>

<file path=ppt/tags/tag238.xml><?xml version="1.0" encoding="utf-8"?>
<p:tagLst xmlns:a="http://schemas.openxmlformats.org/drawingml/2006/main" xmlns:r="http://schemas.openxmlformats.org/officeDocument/2006/relationships" xmlns:p="http://schemas.openxmlformats.org/presentationml/2006/main">
  <p:tag name="THINKCELLSHAPEDONOTDELETE" val="t0JnF4avOT3zJPKB6R3Y8RA"/>
</p:tagLst>
</file>

<file path=ppt/tags/tag239.xml><?xml version="1.0" encoding="utf-8"?>
<p:tagLst xmlns:a="http://schemas.openxmlformats.org/drawingml/2006/main" xmlns:r="http://schemas.openxmlformats.org/officeDocument/2006/relationships" xmlns:p="http://schemas.openxmlformats.org/presentationml/2006/main">
  <p:tag name="THINKCELLSHAPEDONOTDELETE" val="t5JzmLCcKrwGkG8KZ5JNEoA"/>
</p:tagLst>
</file>

<file path=ppt/tags/tag2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4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4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4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43.xml><?xml version="1.0" encoding="utf-8"?>
<p:tagLst xmlns:a="http://schemas.openxmlformats.org/drawingml/2006/main" xmlns:r="http://schemas.openxmlformats.org/officeDocument/2006/relationships" xmlns:p="http://schemas.openxmlformats.org/presentationml/2006/main">
  <p:tag name="THINKCELLSHAPEDONOTDELETE" val="teBJB6q3PplMETD8bbM2BXg"/>
</p:tagLst>
</file>

<file path=ppt/tags/tag244.xml><?xml version="1.0" encoding="utf-8"?>
<p:tagLst xmlns:a="http://schemas.openxmlformats.org/drawingml/2006/main" xmlns:r="http://schemas.openxmlformats.org/officeDocument/2006/relationships" xmlns:p="http://schemas.openxmlformats.org/presentationml/2006/main">
  <p:tag name="THINKCELLSHAPEDONOTDELETE" val="tCfYSK61IT_NhgLdUZ8fU8w"/>
</p:tagLst>
</file>

<file path=ppt/tags/tag245.xml><?xml version="1.0" encoding="utf-8"?>
<p:tagLst xmlns:a="http://schemas.openxmlformats.org/drawingml/2006/main" xmlns:r="http://schemas.openxmlformats.org/officeDocument/2006/relationships" xmlns:p="http://schemas.openxmlformats.org/presentationml/2006/main">
  <p:tag name="THINKCELLSHAPEDONOTDELETE" val="t7DMRHDNR8dZjRh9Et5lnLw"/>
</p:tagLst>
</file>

<file path=ppt/tags/tag246.xml><?xml version="1.0" encoding="utf-8"?>
<p:tagLst xmlns:a="http://schemas.openxmlformats.org/drawingml/2006/main" xmlns:r="http://schemas.openxmlformats.org/officeDocument/2006/relationships" xmlns:p="http://schemas.openxmlformats.org/presentationml/2006/main">
  <p:tag name="THINKCELLSHAPEDONOTDELETE" val="tJ090yHPCi3Iip0FM7y1lfQ"/>
</p:tagLst>
</file>

<file path=ppt/tags/tag247.xml><?xml version="1.0" encoding="utf-8"?>
<p:tagLst xmlns:a="http://schemas.openxmlformats.org/drawingml/2006/main" xmlns:r="http://schemas.openxmlformats.org/officeDocument/2006/relationships" xmlns:p="http://schemas.openxmlformats.org/presentationml/2006/main">
  <p:tag name="THINKCELLSHAPEDONOTDELETE" val="t3lySPiUyh8a0uOQjpxOrpg"/>
</p:tagLst>
</file>

<file path=ppt/tags/tag248.xml><?xml version="1.0" encoding="utf-8"?>
<p:tagLst xmlns:a="http://schemas.openxmlformats.org/drawingml/2006/main" xmlns:r="http://schemas.openxmlformats.org/officeDocument/2006/relationships" xmlns:p="http://schemas.openxmlformats.org/presentationml/2006/main">
  <p:tag name="THINKCELLSHAPEDONOTDELETE" val="tWauv.Ej7rme0L2ZBb_Y65g"/>
</p:tagLst>
</file>

<file path=ppt/tags/tag249.xml><?xml version="1.0" encoding="utf-8"?>
<p:tagLst xmlns:a="http://schemas.openxmlformats.org/drawingml/2006/main" xmlns:r="http://schemas.openxmlformats.org/officeDocument/2006/relationships" xmlns:p="http://schemas.openxmlformats.org/presentationml/2006/main">
  <p:tag name="THINKCELLSHAPEDONOTDELETE" val="tLMbQP5i.umiojK9euDjK5Q"/>
</p:tagLst>
</file>

<file path=ppt/tags/tag2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50.xml><?xml version="1.0" encoding="utf-8"?>
<p:tagLst xmlns:a="http://schemas.openxmlformats.org/drawingml/2006/main" xmlns:r="http://schemas.openxmlformats.org/officeDocument/2006/relationships" xmlns:p="http://schemas.openxmlformats.org/presentationml/2006/main">
  <p:tag name="THINKCELLSHAPEDONOTDELETE" val="tzRv0h_z0.iCEON96PLSZNw"/>
</p:tagLst>
</file>

<file path=ppt/tags/tag251.xml><?xml version="1.0" encoding="utf-8"?>
<p:tagLst xmlns:a="http://schemas.openxmlformats.org/drawingml/2006/main" xmlns:r="http://schemas.openxmlformats.org/officeDocument/2006/relationships" xmlns:p="http://schemas.openxmlformats.org/presentationml/2006/main">
  <p:tag name="THINKCELLSHAPEDONOTDELETE" val="tr6JWeRx1rdHh2EWtz9Ee6Q"/>
</p:tagLst>
</file>

<file path=ppt/tags/tag252.xml><?xml version="1.0" encoding="utf-8"?>
<p:tagLst xmlns:a="http://schemas.openxmlformats.org/drawingml/2006/main" xmlns:r="http://schemas.openxmlformats.org/officeDocument/2006/relationships" xmlns:p="http://schemas.openxmlformats.org/presentationml/2006/main">
  <p:tag name="THINKCELLSHAPEDONOTDELETE" val="t5JzmLCcKrwGkG8KZ5JNEoA"/>
</p:tagLst>
</file>

<file path=ppt/tags/tag25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5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55.xml><?xml version="1.0" encoding="utf-8"?>
<p:tagLst xmlns:a="http://schemas.openxmlformats.org/drawingml/2006/main" xmlns:r="http://schemas.openxmlformats.org/officeDocument/2006/relationships" xmlns:p="http://schemas.openxmlformats.org/presentationml/2006/main">
  <p:tag name="THINKCELLSHAPEDONOTDELETE" val="teBJB6q3PplMETD8bbM2BXg"/>
</p:tagLst>
</file>

<file path=ppt/tags/tag256.xml><?xml version="1.0" encoding="utf-8"?>
<p:tagLst xmlns:a="http://schemas.openxmlformats.org/drawingml/2006/main" xmlns:r="http://schemas.openxmlformats.org/officeDocument/2006/relationships" xmlns:p="http://schemas.openxmlformats.org/presentationml/2006/main">
  <p:tag name="THINKCELLSHAPEDONOTDELETE" val="tqIWUPDH8No2XoVB7IDWUtA"/>
</p:tagLst>
</file>

<file path=ppt/tags/tag257.xml><?xml version="1.0" encoding="utf-8"?>
<p:tagLst xmlns:a="http://schemas.openxmlformats.org/drawingml/2006/main" xmlns:r="http://schemas.openxmlformats.org/officeDocument/2006/relationships" xmlns:p="http://schemas.openxmlformats.org/presentationml/2006/main">
  <p:tag name="THINKCELLSHAPEDONOTDELETE" val="trhxWS7IHwx.O7eiPFak6zQ"/>
</p:tagLst>
</file>

<file path=ppt/tags/tag258.xml><?xml version="1.0" encoding="utf-8"?>
<p:tagLst xmlns:a="http://schemas.openxmlformats.org/drawingml/2006/main" xmlns:r="http://schemas.openxmlformats.org/officeDocument/2006/relationships" xmlns:p="http://schemas.openxmlformats.org/presentationml/2006/main">
  <p:tag name="THINKCELLSHAPEDONOTDELETE" val="tn9O7GqTInj2bC8rcuAyoKQ"/>
</p:tagLst>
</file>

<file path=ppt/tags/tag259.xml><?xml version="1.0" encoding="utf-8"?>
<p:tagLst xmlns:a="http://schemas.openxmlformats.org/drawingml/2006/main" xmlns:r="http://schemas.openxmlformats.org/officeDocument/2006/relationships" xmlns:p="http://schemas.openxmlformats.org/presentationml/2006/main">
  <p:tag name="THINKCELLSHAPEDONOTDELETE" val="tuFNImrkyJtLlaC5XA0FHng"/>
</p:tagLst>
</file>

<file path=ppt/tags/tag26.xml><?xml version="1.0" encoding="utf-8"?>
<p:tagLst xmlns:a="http://schemas.openxmlformats.org/drawingml/2006/main" xmlns:r="http://schemas.openxmlformats.org/officeDocument/2006/relationships" xmlns:p="http://schemas.openxmlformats.org/presentationml/2006/main">
  <p:tag name="THINKCELLSHAPEDONOTDELETE" val="teBJB6q3PplMETD8bbM2BXg"/>
</p:tagLst>
</file>

<file path=ppt/tags/tag260.xml><?xml version="1.0" encoding="utf-8"?>
<p:tagLst xmlns:a="http://schemas.openxmlformats.org/drawingml/2006/main" xmlns:r="http://schemas.openxmlformats.org/officeDocument/2006/relationships" xmlns:p="http://schemas.openxmlformats.org/presentationml/2006/main">
  <p:tag name="THINKCELLSHAPEDONOTDELETE" val="tNUj8yRH47u0AmM6nu_NLQQ"/>
</p:tagLst>
</file>

<file path=ppt/tags/tag261.xml><?xml version="1.0" encoding="utf-8"?>
<p:tagLst xmlns:a="http://schemas.openxmlformats.org/drawingml/2006/main" xmlns:r="http://schemas.openxmlformats.org/officeDocument/2006/relationships" xmlns:p="http://schemas.openxmlformats.org/presentationml/2006/main">
  <p:tag name="THINKCELLSHAPEDONOTDELETE" val="tTbvTJTP2HhbJIpEzvf.Q3A"/>
</p:tagLst>
</file>

<file path=ppt/tags/tag262.xml><?xml version="1.0" encoding="utf-8"?>
<p:tagLst xmlns:a="http://schemas.openxmlformats.org/drawingml/2006/main" xmlns:r="http://schemas.openxmlformats.org/officeDocument/2006/relationships" xmlns:p="http://schemas.openxmlformats.org/presentationml/2006/main">
  <p:tag name="THINKCELLSHAPEDONOTDELETE" val="tnIWSubisSqvA6gEEQntY.Q"/>
</p:tagLst>
</file>

<file path=ppt/tags/tag263.xml><?xml version="1.0" encoding="utf-8"?>
<p:tagLst xmlns:a="http://schemas.openxmlformats.org/drawingml/2006/main" xmlns:r="http://schemas.openxmlformats.org/officeDocument/2006/relationships" xmlns:p="http://schemas.openxmlformats.org/presentationml/2006/main">
  <p:tag name="THINKCELLSHAPEDONOTDELETE" val="t832sfdSKng4QFaT6zbaQPw"/>
</p:tagLst>
</file>

<file path=ppt/tags/tag264.xml><?xml version="1.0" encoding="utf-8"?>
<p:tagLst xmlns:a="http://schemas.openxmlformats.org/drawingml/2006/main" xmlns:r="http://schemas.openxmlformats.org/officeDocument/2006/relationships" xmlns:p="http://schemas.openxmlformats.org/presentationml/2006/main">
  <p:tag name="THINKCELLSHAPEDONOTDELETE" val="t5JzmLCcKrwGkG8KZ5JNEoA"/>
</p:tagLst>
</file>

<file path=ppt/tags/tag26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6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6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68.xml><?xml version="1.0" encoding="utf-8"?>
<p:tagLst xmlns:a="http://schemas.openxmlformats.org/drawingml/2006/main" xmlns:r="http://schemas.openxmlformats.org/officeDocument/2006/relationships" xmlns:p="http://schemas.openxmlformats.org/presentationml/2006/main">
  <p:tag name="THINKCELLSHAPEDONOTDELETE" val="teBJB6q3PplMETD8bbM2BXg"/>
</p:tagLst>
</file>

<file path=ppt/tags/tag269.xml><?xml version="1.0" encoding="utf-8"?>
<p:tagLst xmlns:a="http://schemas.openxmlformats.org/drawingml/2006/main" xmlns:r="http://schemas.openxmlformats.org/officeDocument/2006/relationships" xmlns:p="http://schemas.openxmlformats.org/presentationml/2006/main">
  <p:tag name="THINKCELLSHAPEDONOTDELETE" val="tJiABeZh793kluqxNcMw3XQ"/>
</p:tagLst>
</file>

<file path=ppt/tags/tag27.xml><?xml version="1.0" encoding="utf-8"?>
<p:tagLst xmlns:a="http://schemas.openxmlformats.org/drawingml/2006/main" xmlns:r="http://schemas.openxmlformats.org/officeDocument/2006/relationships" xmlns:p="http://schemas.openxmlformats.org/presentationml/2006/main">
  <p:tag name="THINKCELLSHAPEDONOTDELETE" val="tbJBo1TcLpRHdfW7YQGKlow"/>
</p:tagLst>
</file>

<file path=ppt/tags/tag270.xml><?xml version="1.0" encoding="utf-8"?>
<p:tagLst xmlns:a="http://schemas.openxmlformats.org/drawingml/2006/main" xmlns:r="http://schemas.openxmlformats.org/officeDocument/2006/relationships" xmlns:p="http://schemas.openxmlformats.org/presentationml/2006/main">
  <p:tag name="THINKCELLSHAPEDONOTDELETE" val="tzd.4GiEJsNLROplbLJy6uw"/>
</p:tagLst>
</file>

<file path=ppt/tags/tag271.xml><?xml version="1.0" encoding="utf-8"?>
<p:tagLst xmlns:a="http://schemas.openxmlformats.org/drawingml/2006/main" xmlns:r="http://schemas.openxmlformats.org/officeDocument/2006/relationships" xmlns:p="http://schemas.openxmlformats.org/presentationml/2006/main">
  <p:tag name="THINKCELLSHAPEDONOTDELETE" val="tFM9a44YdHtMM5zS7a1Ociw"/>
</p:tagLst>
</file>

<file path=ppt/tags/tag272.xml><?xml version="1.0" encoding="utf-8"?>
<p:tagLst xmlns:a="http://schemas.openxmlformats.org/drawingml/2006/main" xmlns:r="http://schemas.openxmlformats.org/officeDocument/2006/relationships" xmlns:p="http://schemas.openxmlformats.org/presentationml/2006/main">
  <p:tag name="THINKCELLSHAPEDONOTDELETE" val="tTnhqFJo7061GN4tWXlVH8g"/>
</p:tagLst>
</file>

<file path=ppt/tags/tag273.xml><?xml version="1.0" encoding="utf-8"?>
<p:tagLst xmlns:a="http://schemas.openxmlformats.org/drawingml/2006/main" xmlns:r="http://schemas.openxmlformats.org/officeDocument/2006/relationships" xmlns:p="http://schemas.openxmlformats.org/presentationml/2006/main">
  <p:tag name="THINKCELLSHAPEDONOTDELETE" val="tcVI1GCA3SZa7uJve2JQkWw"/>
</p:tagLst>
</file>

<file path=ppt/tags/tag274.xml><?xml version="1.0" encoding="utf-8"?>
<p:tagLst xmlns:a="http://schemas.openxmlformats.org/drawingml/2006/main" xmlns:r="http://schemas.openxmlformats.org/officeDocument/2006/relationships" xmlns:p="http://schemas.openxmlformats.org/presentationml/2006/main">
  <p:tag name="THINKCELLSHAPEDONOTDELETE" val="txq9uyYdC7N.ozOVugamF0Q"/>
</p:tagLst>
</file>

<file path=ppt/tags/tag275.xml><?xml version="1.0" encoding="utf-8"?>
<p:tagLst xmlns:a="http://schemas.openxmlformats.org/drawingml/2006/main" xmlns:r="http://schemas.openxmlformats.org/officeDocument/2006/relationships" xmlns:p="http://schemas.openxmlformats.org/presentationml/2006/main">
  <p:tag name="THINKCELLSHAPEDONOTDELETE" val="tzBPQ.hklT4Gk3wcAyX3BgQ"/>
</p:tagLst>
</file>

<file path=ppt/tags/tag276.xml><?xml version="1.0" encoding="utf-8"?>
<p:tagLst xmlns:a="http://schemas.openxmlformats.org/drawingml/2006/main" xmlns:r="http://schemas.openxmlformats.org/officeDocument/2006/relationships" xmlns:p="http://schemas.openxmlformats.org/presentationml/2006/main">
  <p:tag name="THINKCELLSHAPEDONOTDELETE" val="teLsPJkhih.ZrcM.hmBUTBQ"/>
</p:tagLst>
</file>

<file path=ppt/tags/tag277.xml><?xml version="1.0" encoding="utf-8"?>
<p:tagLst xmlns:a="http://schemas.openxmlformats.org/drawingml/2006/main" xmlns:r="http://schemas.openxmlformats.org/officeDocument/2006/relationships" xmlns:p="http://schemas.openxmlformats.org/presentationml/2006/main">
  <p:tag name="THINKCELLSHAPEDONOTDELETE" val="t5JzmLCcKrwGkG8KZ5JNEoA"/>
</p:tagLst>
</file>

<file path=ppt/tags/tag27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7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8.xml><?xml version="1.0" encoding="utf-8"?>
<p:tagLst xmlns:a="http://schemas.openxmlformats.org/drawingml/2006/main" xmlns:r="http://schemas.openxmlformats.org/officeDocument/2006/relationships" xmlns:p="http://schemas.openxmlformats.org/presentationml/2006/main">
  <p:tag name="THINKCELLSHAPEDONOTDELETE" val="t0v1OdvTAB6OIuIq4nMZPtQ"/>
</p:tagLst>
</file>

<file path=ppt/tags/tag280.xml><?xml version="1.0" encoding="utf-8"?>
<p:tagLst xmlns:a="http://schemas.openxmlformats.org/drawingml/2006/main" xmlns:r="http://schemas.openxmlformats.org/officeDocument/2006/relationships" xmlns:p="http://schemas.openxmlformats.org/presentationml/2006/main">
  <p:tag name="THINKCELLSHAPEDONOTDELETE" val="teBJB6q3PplMETD8bbM2BXg"/>
</p:tagLst>
</file>

<file path=ppt/tags/tag281.xml><?xml version="1.0" encoding="utf-8"?>
<p:tagLst xmlns:a="http://schemas.openxmlformats.org/drawingml/2006/main" xmlns:r="http://schemas.openxmlformats.org/officeDocument/2006/relationships" xmlns:p="http://schemas.openxmlformats.org/presentationml/2006/main">
  <p:tag name="THINKCELLSHAPEDONOTDELETE" val="tJiABeZh793kluqxNcMw3XQ"/>
</p:tagLst>
</file>

<file path=ppt/tags/tag282.xml><?xml version="1.0" encoding="utf-8"?>
<p:tagLst xmlns:a="http://schemas.openxmlformats.org/drawingml/2006/main" xmlns:r="http://schemas.openxmlformats.org/officeDocument/2006/relationships" xmlns:p="http://schemas.openxmlformats.org/presentationml/2006/main">
  <p:tag name="THINKCELLSHAPEDONOTDELETE" val="tzd.4GiEJsNLROplbLJy6uw"/>
</p:tagLst>
</file>

<file path=ppt/tags/tag283.xml><?xml version="1.0" encoding="utf-8"?>
<p:tagLst xmlns:a="http://schemas.openxmlformats.org/drawingml/2006/main" xmlns:r="http://schemas.openxmlformats.org/officeDocument/2006/relationships" xmlns:p="http://schemas.openxmlformats.org/presentationml/2006/main">
  <p:tag name="THINKCELLSHAPEDONOTDELETE" val="tFM9a44YdHtMM5zS7a1Ociw"/>
</p:tagLst>
</file>

<file path=ppt/tags/tag284.xml><?xml version="1.0" encoding="utf-8"?>
<p:tagLst xmlns:a="http://schemas.openxmlformats.org/drawingml/2006/main" xmlns:r="http://schemas.openxmlformats.org/officeDocument/2006/relationships" xmlns:p="http://schemas.openxmlformats.org/presentationml/2006/main">
  <p:tag name="THINKCELLSHAPEDONOTDELETE" val="tTnhqFJo7061GN4tWXlVH8g"/>
</p:tagLst>
</file>

<file path=ppt/tags/tag285.xml><?xml version="1.0" encoding="utf-8"?>
<p:tagLst xmlns:a="http://schemas.openxmlformats.org/drawingml/2006/main" xmlns:r="http://schemas.openxmlformats.org/officeDocument/2006/relationships" xmlns:p="http://schemas.openxmlformats.org/presentationml/2006/main">
  <p:tag name="THINKCELLSHAPEDONOTDELETE" val="t5JzmLCcKrwGkG8KZ5JNEoA"/>
</p:tagLst>
</file>

<file path=ppt/tags/tag286.xml><?xml version="1.0" encoding="utf-8"?>
<p:tagLst xmlns:a="http://schemas.openxmlformats.org/drawingml/2006/main" xmlns:r="http://schemas.openxmlformats.org/officeDocument/2006/relationships" xmlns:p="http://schemas.openxmlformats.org/presentationml/2006/main">
  <p:tag name="THINKCELLSHAPEDONOTDELETE" val="teLsPJkhih.ZrcM.hmBUTBQ"/>
</p:tagLst>
</file>

<file path=ppt/tags/tag28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9.xml><?xml version="1.0" encoding="utf-8"?>
<p:tagLst xmlns:a="http://schemas.openxmlformats.org/drawingml/2006/main" xmlns:r="http://schemas.openxmlformats.org/officeDocument/2006/relationships" xmlns:p="http://schemas.openxmlformats.org/presentationml/2006/main">
  <p:tag name="THINKCELLSHAPEDONOTDELETE" val="teAIqmjtsYhpHM96YRT_.ZA"/>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0.xml><?xml version="1.0" encoding="utf-8"?>
<p:tagLst xmlns:a="http://schemas.openxmlformats.org/drawingml/2006/main" xmlns:r="http://schemas.openxmlformats.org/officeDocument/2006/relationships" xmlns:p="http://schemas.openxmlformats.org/presentationml/2006/main">
  <p:tag name="THINKCELLSHAPEDONOTDELETE" val="tWZVm2oPLQpH71G9KkA41nQ"/>
</p:tagLst>
</file>

<file path=ppt/tags/tag31.xml><?xml version="1.0" encoding="utf-8"?>
<p:tagLst xmlns:a="http://schemas.openxmlformats.org/drawingml/2006/main" xmlns:r="http://schemas.openxmlformats.org/officeDocument/2006/relationships" xmlns:p="http://schemas.openxmlformats.org/presentationml/2006/main">
  <p:tag name="THINKCELLSHAPEDONOTDELETE" val="twqWzYpsLTN9G9hpsL_nIlw"/>
</p:tagLst>
</file>

<file path=ppt/tags/tag32.xml><?xml version="1.0" encoding="utf-8"?>
<p:tagLst xmlns:a="http://schemas.openxmlformats.org/drawingml/2006/main" xmlns:r="http://schemas.openxmlformats.org/officeDocument/2006/relationships" xmlns:p="http://schemas.openxmlformats.org/presentationml/2006/main">
  <p:tag name="THINKCELLSHAPEDONOTDELETE" val="t6dmyuwnJy17tQZGPFfoICw"/>
</p:tagLst>
</file>

<file path=ppt/tags/tag33.xml><?xml version="1.0" encoding="utf-8"?>
<p:tagLst xmlns:a="http://schemas.openxmlformats.org/drawingml/2006/main" xmlns:r="http://schemas.openxmlformats.org/officeDocument/2006/relationships" xmlns:p="http://schemas.openxmlformats.org/presentationml/2006/main">
  <p:tag name="THINKCELLSHAPEDONOTDELETE" val="tjUSQ8iX9JPgaa4l0cJtsFw"/>
</p:tagLst>
</file>

<file path=ppt/tags/tag3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5.xml><?xml version="1.0" encoding="utf-8"?>
<p:tagLst xmlns:a="http://schemas.openxmlformats.org/drawingml/2006/main" xmlns:r="http://schemas.openxmlformats.org/officeDocument/2006/relationships" xmlns:p="http://schemas.openxmlformats.org/presentationml/2006/main">
  <p:tag name="THINKCELLSHAPEDONOTDELETE" val="tr.xeP1zlxdzI2Tb71kUYNQ"/>
</p:tagLst>
</file>

<file path=ppt/tags/tag36.xml><?xml version="1.0" encoding="utf-8"?>
<p:tagLst xmlns:a="http://schemas.openxmlformats.org/drawingml/2006/main" xmlns:r="http://schemas.openxmlformats.org/officeDocument/2006/relationships" xmlns:p="http://schemas.openxmlformats.org/presentationml/2006/main">
  <p:tag name="THINKCELLSHAPEDONOTDELETE" val="tdUK9u48.AIWFwLifWAW26g"/>
</p:tagLst>
</file>

<file path=ppt/tags/tag37.xml><?xml version="1.0" encoding="utf-8"?>
<p:tagLst xmlns:a="http://schemas.openxmlformats.org/drawingml/2006/main" xmlns:r="http://schemas.openxmlformats.org/officeDocument/2006/relationships" xmlns:p="http://schemas.openxmlformats.org/presentationml/2006/main">
  <p:tag name="THINKCELLSHAPEDONOTDELETE" val="tu7stB_DKHIuhUk6P.rQPDw"/>
</p:tagLst>
</file>

<file path=ppt/tags/tag38.xml><?xml version="1.0" encoding="utf-8"?>
<p:tagLst xmlns:a="http://schemas.openxmlformats.org/drawingml/2006/main" xmlns:r="http://schemas.openxmlformats.org/officeDocument/2006/relationships" xmlns:p="http://schemas.openxmlformats.org/presentationml/2006/main">
  <p:tag name="THINKCELLSHAPEDONOTDELETE" val="tKuXhhsUsyBdFheiKs2P2zg"/>
</p:tagLst>
</file>

<file path=ppt/tags/tag39.xml><?xml version="1.0" encoding="utf-8"?>
<p:tagLst xmlns:a="http://schemas.openxmlformats.org/drawingml/2006/main" xmlns:r="http://schemas.openxmlformats.org/officeDocument/2006/relationships" xmlns:p="http://schemas.openxmlformats.org/presentationml/2006/main">
  <p:tag name="THINKCELLSHAPEDONOTDELETE" val="t8xBn2Tlw6Dvetd_PsyKG3Q"/>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0.xml><?xml version="1.0" encoding="utf-8"?>
<p:tagLst xmlns:a="http://schemas.openxmlformats.org/drawingml/2006/main" xmlns:r="http://schemas.openxmlformats.org/officeDocument/2006/relationships" xmlns:p="http://schemas.openxmlformats.org/presentationml/2006/main">
  <p:tag name="THINKCELLSHAPEDONOTDELETE" val="tX6XQDI4hSsbqqZGhpFd9RA"/>
</p:tagLst>
</file>

<file path=ppt/tags/tag41.xml><?xml version="1.0" encoding="utf-8"?>
<p:tagLst xmlns:a="http://schemas.openxmlformats.org/drawingml/2006/main" xmlns:r="http://schemas.openxmlformats.org/officeDocument/2006/relationships" xmlns:p="http://schemas.openxmlformats.org/presentationml/2006/main">
  <p:tag name="THINKCELLSHAPEDONOTDELETE" val="tbd._C3k8GOLnGPcLI8_LTQ"/>
</p:tagLst>
</file>

<file path=ppt/tags/tag42.xml><?xml version="1.0" encoding="utf-8"?>
<p:tagLst xmlns:a="http://schemas.openxmlformats.org/drawingml/2006/main" xmlns:r="http://schemas.openxmlformats.org/officeDocument/2006/relationships" xmlns:p="http://schemas.openxmlformats.org/presentationml/2006/main">
  <p:tag name="THINKCELLSHAPEDONOTDELETE" val="tVQUZPIBlLT9FamE2hI2IEw"/>
</p:tagLst>
</file>

<file path=ppt/tags/tag43.xml><?xml version="1.0" encoding="utf-8"?>
<p:tagLst xmlns:a="http://schemas.openxmlformats.org/drawingml/2006/main" xmlns:r="http://schemas.openxmlformats.org/officeDocument/2006/relationships" xmlns:p="http://schemas.openxmlformats.org/presentationml/2006/main">
  <p:tag name="THINKCELLSHAPEDONOTDELETE" val="t5JzmLCcKrwGkG8KZ5JNEoA"/>
</p:tagLst>
</file>

<file path=ppt/tags/tag44.xml><?xml version="1.0" encoding="utf-8"?>
<p:tagLst xmlns:a="http://schemas.openxmlformats.org/drawingml/2006/main" xmlns:r="http://schemas.openxmlformats.org/officeDocument/2006/relationships" xmlns:p="http://schemas.openxmlformats.org/presentationml/2006/main">
  <p:tag name="THINKCELLSHAPEDONOTDELETE" val="tjUSQ8iX9JPgaa4l0cJtsFw"/>
</p:tagLst>
</file>

<file path=ppt/tags/tag4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0.xml><?xml version="1.0" encoding="utf-8"?>
<p:tagLst xmlns:a="http://schemas.openxmlformats.org/drawingml/2006/main" xmlns:r="http://schemas.openxmlformats.org/officeDocument/2006/relationships" xmlns:p="http://schemas.openxmlformats.org/presentationml/2006/main">
  <p:tag name="THINKCELLSHAPEDONOTDELETE" val="tM9ylJlVpj.XonMTXQwuf8g"/>
</p:tagLst>
</file>

<file path=ppt/tags/tag51.xml><?xml version="1.0" encoding="utf-8"?>
<p:tagLst xmlns:a="http://schemas.openxmlformats.org/drawingml/2006/main" xmlns:r="http://schemas.openxmlformats.org/officeDocument/2006/relationships" xmlns:p="http://schemas.openxmlformats.org/presentationml/2006/main">
  <p:tag name="THINKCELLSHAPEDONOTDELETE" val="tWmID2zRjkOa0HBJvVqQc.Q"/>
</p:tagLst>
</file>

<file path=ppt/tags/tag52.xml><?xml version="1.0" encoding="utf-8"?>
<p:tagLst xmlns:a="http://schemas.openxmlformats.org/drawingml/2006/main" xmlns:r="http://schemas.openxmlformats.org/officeDocument/2006/relationships" xmlns:p="http://schemas.openxmlformats.org/presentationml/2006/main">
  <p:tag name="THINKCELLSHAPEDONOTDELETE" val="tmrLoKSVP077Y6vpf7BmNUA"/>
</p:tagLst>
</file>

<file path=ppt/tags/tag53.xml><?xml version="1.0" encoding="utf-8"?>
<p:tagLst xmlns:a="http://schemas.openxmlformats.org/drawingml/2006/main" xmlns:r="http://schemas.openxmlformats.org/officeDocument/2006/relationships" xmlns:p="http://schemas.openxmlformats.org/presentationml/2006/main">
  <p:tag name="THINKCELLSHAPEDONOTDELETE" val="tp_glLD5bIjmUKs9L3tKvmQ"/>
</p:tagLst>
</file>

<file path=ppt/tags/tag54.xml><?xml version="1.0" encoding="utf-8"?>
<p:tagLst xmlns:a="http://schemas.openxmlformats.org/drawingml/2006/main" xmlns:r="http://schemas.openxmlformats.org/officeDocument/2006/relationships" xmlns:p="http://schemas.openxmlformats.org/presentationml/2006/main">
  <p:tag name="THINKCELLSHAPEDONOTDELETE" val="tFGNiHkvKWNZ2TFp9aitoAg"/>
</p:tagLst>
</file>

<file path=ppt/tags/tag55.xml><?xml version="1.0" encoding="utf-8"?>
<p:tagLst xmlns:a="http://schemas.openxmlformats.org/drawingml/2006/main" xmlns:r="http://schemas.openxmlformats.org/officeDocument/2006/relationships" xmlns:p="http://schemas.openxmlformats.org/presentationml/2006/main">
  <p:tag name="THINKCELLSHAPEDONOTDELETE" val="t3XuYCYYBlxfFRh1jTh8rgw"/>
</p:tagLst>
</file>

<file path=ppt/tags/tag56.xml><?xml version="1.0" encoding="utf-8"?>
<p:tagLst xmlns:a="http://schemas.openxmlformats.org/drawingml/2006/main" xmlns:r="http://schemas.openxmlformats.org/officeDocument/2006/relationships" xmlns:p="http://schemas.openxmlformats.org/presentationml/2006/main">
  <p:tag name="THINKCELLSHAPEDONOTDELETE" val="tvOnO_o6tcPEGxvvehLvKkQ"/>
</p:tagLst>
</file>

<file path=ppt/tags/tag57.xml><?xml version="1.0" encoding="utf-8"?>
<p:tagLst xmlns:a="http://schemas.openxmlformats.org/drawingml/2006/main" xmlns:r="http://schemas.openxmlformats.org/officeDocument/2006/relationships" xmlns:p="http://schemas.openxmlformats.org/presentationml/2006/main">
  <p:tag name="THINKCELLSHAPEDONOTDELETE" val="tS1YWuKJQyoT_fCYbJawaAQ"/>
</p:tagLst>
</file>

<file path=ppt/tags/tag58.xml><?xml version="1.0" encoding="utf-8"?>
<p:tagLst xmlns:a="http://schemas.openxmlformats.org/drawingml/2006/main" xmlns:r="http://schemas.openxmlformats.org/officeDocument/2006/relationships" xmlns:p="http://schemas.openxmlformats.org/presentationml/2006/main">
  <p:tag name="THINKCELLSHAPEDONOTDELETE" val="tQ.I.4hs4tgg5I7nEiBmXpw"/>
</p:tagLst>
</file>

<file path=ppt/tags/tag59.xml><?xml version="1.0" encoding="utf-8"?>
<p:tagLst xmlns:a="http://schemas.openxmlformats.org/drawingml/2006/main" xmlns:r="http://schemas.openxmlformats.org/officeDocument/2006/relationships" xmlns:p="http://schemas.openxmlformats.org/presentationml/2006/main">
  <p:tag name="THINKCELLSHAPEDONOTDELETE" val="t5JzmLCcKrwGkG8KZ5JNEoA"/>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5.xml><?xml version="1.0" encoding="utf-8"?>
<p:tagLst xmlns:a="http://schemas.openxmlformats.org/drawingml/2006/main" xmlns:r="http://schemas.openxmlformats.org/officeDocument/2006/relationships" xmlns:p="http://schemas.openxmlformats.org/presentationml/2006/main">
  <p:tag name="THINKCELLSHAPEDONOTDELETE" val="tWYFgN8.aaZw2qt5EB_Aa0Q"/>
</p:tagLst>
</file>

<file path=ppt/tags/tag66.xml><?xml version="1.0" encoding="utf-8"?>
<p:tagLst xmlns:a="http://schemas.openxmlformats.org/drawingml/2006/main" xmlns:r="http://schemas.openxmlformats.org/officeDocument/2006/relationships" xmlns:p="http://schemas.openxmlformats.org/presentationml/2006/main">
  <p:tag name="THINKCELLSHAPEDONOTDELETE" val="tkHhdTMbyIs4YiE3._eTwCA"/>
</p:tagLst>
</file>

<file path=ppt/tags/tag67.xml><?xml version="1.0" encoding="utf-8"?>
<p:tagLst xmlns:a="http://schemas.openxmlformats.org/drawingml/2006/main" xmlns:r="http://schemas.openxmlformats.org/officeDocument/2006/relationships" xmlns:p="http://schemas.openxmlformats.org/presentationml/2006/main">
  <p:tag name="THINKCELLSHAPEDONOTDELETE" val="t0qaBuZ_LyuuALgAmGbKyKA"/>
</p:tagLst>
</file>

<file path=ppt/tags/tag68.xml><?xml version="1.0" encoding="utf-8"?>
<p:tagLst xmlns:a="http://schemas.openxmlformats.org/drawingml/2006/main" xmlns:r="http://schemas.openxmlformats.org/officeDocument/2006/relationships" xmlns:p="http://schemas.openxmlformats.org/presentationml/2006/main">
  <p:tag name="THINKCELLSHAPEDONOTDELETE" val="tRV5d2WpSt9WZQDrC8CA1.A"/>
</p:tagLst>
</file>

<file path=ppt/tags/tag69.xml><?xml version="1.0" encoding="utf-8"?>
<p:tagLst xmlns:a="http://schemas.openxmlformats.org/drawingml/2006/main" xmlns:r="http://schemas.openxmlformats.org/officeDocument/2006/relationships" xmlns:p="http://schemas.openxmlformats.org/presentationml/2006/main">
  <p:tag name="THINKCELLSHAPEDONOTDELETE" val="t9DThDUGoabV05u11v4Rz8w"/>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0.xml><?xml version="1.0" encoding="utf-8"?>
<p:tagLst xmlns:a="http://schemas.openxmlformats.org/drawingml/2006/main" xmlns:r="http://schemas.openxmlformats.org/officeDocument/2006/relationships" xmlns:p="http://schemas.openxmlformats.org/presentationml/2006/main">
  <p:tag name="THINKCELLSHAPEDONOTDELETE" val="tcv6FZi.D0vT28MtmTLPYuw"/>
</p:tagLst>
</file>

<file path=ppt/tags/tag71.xml><?xml version="1.0" encoding="utf-8"?>
<p:tagLst xmlns:a="http://schemas.openxmlformats.org/drawingml/2006/main" xmlns:r="http://schemas.openxmlformats.org/officeDocument/2006/relationships" xmlns:p="http://schemas.openxmlformats.org/presentationml/2006/main">
  <p:tag name="THINKCELLSHAPEDONOTDELETE" val="t6rNJezoXeRECZ9DCk3JMYQ"/>
</p:tagLst>
</file>

<file path=ppt/tags/tag72.xml><?xml version="1.0" encoding="utf-8"?>
<p:tagLst xmlns:a="http://schemas.openxmlformats.org/drawingml/2006/main" xmlns:r="http://schemas.openxmlformats.org/officeDocument/2006/relationships" xmlns:p="http://schemas.openxmlformats.org/presentationml/2006/main">
  <p:tag name="THINKCELLSHAPEDONOTDELETE" val="tu7FkDLNsOiHkyXjlAi0O9A"/>
</p:tagLst>
</file>

<file path=ppt/tags/tag73.xml><?xml version="1.0" encoding="utf-8"?>
<p:tagLst xmlns:a="http://schemas.openxmlformats.org/drawingml/2006/main" xmlns:r="http://schemas.openxmlformats.org/officeDocument/2006/relationships" xmlns:p="http://schemas.openxmlformats.org/presentationml/2006/main">
  <p:tag name="THINKCELLSHAPEDONOTDELETE" val="tX2PjXsrEEV8HhGnnpE6GJw"/>
</p:tagLst>
</file>

<file path=ppt/tags/tag74.xml><?xml version="1.0" encoding="utf-8"?>
<p:tagLst xmlns:a="http://schemas.openxmlformats.org/drawingml/2006/main" xmlns:r="http://schemas.openxmlformats.org/officeDocument/2006/relationships" xmlns:p="http://schemas.openxmlformats.org/presentationml/2006/main">
  <p:tag name="THINKCELLSHAPEDONOTDELETE" val="t5JzmLCcKrwGkG8KZ5JNEoA"/>
</p:tagLst>
</file>

<file path=ppt/tags/tag7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0.xml><?xml version="1.0" encoding="utf-8"?>
<p:tagLst xmlns:a="http://schemas.openxmlformats.org/drawingml/2006/main" xmlns:r="http://schemas.openxmlformats.org/officeDocument/2006/relationships" xmlns:p="http://schemas.openxmlformats.org/presentationml/2006/main">
  <p:tag name="THINKCELLSHAPEDONOTDELETE" val="tfza3PN9YBo_VnfOxOwSTGA"/>
</p:tagLst>
</file>

<file path=ppt/tags/tag81.xml><?xml version="1.0" encoding="utf-8"?>
<p:tagLst xmlns:a="http://schemas.openxmlformats.org/drawingml/2006/main" xmlns:r="http://schemas.openxmlformats.org/officeDocument/2006/relationships" xmlns:p="http://schemas.openxmlformats.org/presentationml/2006/main">
  <p:tag name="THINKCELLSHAPEDONOTDELETE" val="t7eo61EoV3DZlDKSGZuRYQA"/>
</p:tagLst>
</file>

<file path=ppt/tags/tag82.xml><?xml version="1.0" encoding="utf-8"?>
<p:tagLst xmlns:a="http://schemas.openxmlformats.org/drawingml/2006/main" xmlns:r="http://schemas.openxmlformats.org/officeDocument/2006/relationships" xmlns:p="http://schemas.openxmlformats.org/presentationml/2006/main">
  <p:tag name="THINKCELLSHAPEDONOTDELETE" val="tjD1NGvrsbsud7ikxSIzFEg"/>
</p:tagLst>
</file>

<file path=ppt/tags/tag83.xml><?xml version="1.0" encoding="utf-8"?>
<p:tagLst xmlns:a="http://schemas.openxmlformats.org/drawingml/2006/main" xmlns:r="http://schemas.openxmlformats.org/officeDocument/2006/relationships" xmlns:p="http://schemas.openxmlformats.org/presentationml/2006/main">
  <p:tag name="THINKCELLSHAPEDONOTDELETE" val="tiDTAT2x7dFkLbbbc.pDXsQ"/>
</p:tagLst>
</file>

<file path=ppt/tags/tag84.xml><?xml version="1.0" encoding="utf-8"?>
<p:tagLst xmlns:a="http://schemas.openxmlformats.org/drawingml/2006/main" xmlns:r="http://schemas.openxmlformats.org/officeDocument/2006/relationships" xmlns:p="http://schemas.openxmlformats.org/presentationml/2006/main">
  <p:tag name="THINKCELLSHAPEDONOTDELETE" val="tRyosIhbckZwsJAmnIa9_0w"/>
</p:tagLst>
</file>

<file path=ppt/tags/tag85.xml><?xml version="1.0" encoding="utf-8"?>
<p:tagLst xmlns:a="http://schemas.openxmlformats.org/drawingml/2006/main" xmlns:r="http://schemas.openxmlformats.org/officeDocument/2006/relationships" xmlns:p="http://schemas.openxmlformats.org/presentationml/2006/main">
  <p:tag name="THINKCELLSHAPEDONOTDELETE" val="tYeneE9kJ0QNkKFBZ_T5JXQ"/>
</p:tagLst>
</file>

<file path=ppt/tags/tag86.xml><?xml version="1.0" encoding="utf-8"?>
<p:tagLst xmlns:a="http://schemas.openxmlformats.org/drawingml/2006/main" xmlns:r="http://schemas.openxmlformats.org/officeDocument/2006/relationships" xmlns:p="http://schemas.openxmlformats.org/presentationml/2006/main">
  <p:tag name="THINKCELLSHAPEDONOTDELETE" val="trxjNOxxUG9a.DOcFVfXTVA"/>
</p:tagLst>
</file>

<file path=ppt/tags/tag87.xml><?xml version="1.0" encoding="utf-8"?>
<p:tagLst xmlns:a="http://schemas.openxmlformats.org/drawingml/2006/main" xmlns:r="http://schemas.openxmlformats.org/officeDocument/2006/relationships" xmlns:p="http://schemas.openxmlformats.org/presentationml/2006/main">
  <p:tag name="THINKCELLSHAPEDONOTDELETE" val="t8NKEpS_NNe7Hm53LnB9Z0g"/>
</p:tagLst>
</file>

<file path=ppt/tags/tag88.xml><?xml version="1.0" encoding="utf-8"?>
<p:tagLst xmlns:a="http://schemas.openxmlformats.org/drawingml/2006/main" xmlns:r="http://schemas.openxmlformats.org/officeDocument/2006/relationships" xmlns:p="http://schemas.openxmlformats.org/presentationml/2006/main">
  <p:tag name="THINKCELLSHAPEDONOTDELETE" val="ts8KfXVChSxbHulNekQJZjA"/>
</p:tagLst>
</file>

<file path=ppt/tags/tag89.xml><?xml version="1.0" encoding="utf-8"?>
<p:tagLst xmlns:a="http://schemas.openxmlformats.org/drawingml/2006/main" xmlns:r="http://schemas.openxmlformats.org/officeDocument/2006/relationships" xmlns:p="http://schemas.openxmlformats.org/presentationml/2006/main">
  <p:tag name="THINKCELLSHAPEDONOTDELETE" val="t5JzmLCcKrwGkG8KZ5JNEoA"/>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3.xml><?xml version="1.0" encoding="utf-8"?>
<p:tagLst xmlns:a="http://schemas.openxmlformats.org/drawingml/2006/main" xmlns:r="http://schemas.openxmlformats.org/officeDocument/2006/relationships" xmlns:p="http://schemas.openxmlformats.org/presentationml/2006/main">
  <p:tag name="THINKCELLSHAPEDONOTDELETE" val="teBJB6q3PplMETD8bbM2BXg"/>
</p:tagLst>
</file>

<file path=ppt/tags/tag94.xml><?xml version="1.0" encoding="utf-8"?>
<p:tagLst xmlns:a="http://schemas.openxmlformats.org/drawingml/2006/main" xmlns:r="http://schemas.openxmlformats.org/officeDocument/2006/relationships" xmlns:p="http://schemas.openxmlformats.org/presentationml/2006/main">
  <p:tag name="THINKCELLSHAPEDONOTDELETE" val="tNkfxgmCS2Zjm5Tn_f0G8oA"/>
</p:tagLst>
</file>

<file path=ppt/tags/tag95.xml><?xml version="1.0" encoding="utf-8"?>
<p:tagLst xmlns:a="http://schemas.openxmlformats.org/drawingml/2006/main" xmlns:r="http://schemas.openxmlformats.org/officeDocument/2006/relationships" xmlns:p="http://schemas.openxmlformats.org/presentationml/2006/main">
  <p:tag name="THINKCELLSHAPEDONOTDELETE" val="tSvDtCY5_aWvx8L4Okc3U9Q"/>
</p:tagLst>
</file>

<file path=ppt/tags/tag96.xml><?xml version="1.0" encoding="utf-8"?>
<p:tagLst xmlns:a="http://schemas.openxmlformats.org/drawingml/2006/main" xmlns:r="http://schemas.openxmlformats.org/officeDocument/2006/relationships" xmlns:p="http://schemas.openxmlformats.org/presentationml/2006/main">
  <p:tag name="THINKCELLSHAPEDONOTDELETE" val="tmRwaCmj4.hwEFil7PFEnNA"/>
</p:tagLst>
</file>

<file path=ppt/tags/tag97.xml><?xml version="1.0" encoding="utf-8"?>
<p:tagLst xmlns:a="http://schemas.openxmlformats.org/drawingml/2006/main" xmlns:r="http://schemas.openxmlformats.org/officeDocument/2006/relationships" xmlns:p="http://schemas.openxmlformats.org/presentationml/2006/main">
  <p:tag name="THINKCELLSHAPEDONOTDELETE" val="tru3wCmjxRhLEaNIzg93oig"/>
</p:tagLst>
</file>

<file path=ppt/tags/tag98.xml><?xml version="1.0" encoding="utf-8"?>
<p:tagLst xmlns:a="http://schemas.openxmlformats.org/drawingml/2006/main" xmlns:r="http://schemas.openxmlformats.org/officeDocument/2006/relationships" xmlns:p="http://schemas.openxmlformats.org/presentationml/2006/main">
  <p:tag name="THINKCELLSHAPEDONOTDELETE" val="tj6alxqy73NFY0tUKFnsBKQ"/>
</p:tagLst>
</file>

<file path=ppt/tags/tag99.xml><?xml version="1.0" encoding="utf-8"?>
<p:tagLst xmlns:a="http://schemas.openxmlformats.org/drawingml/2006/main" xmlns:r="http://schemas.openxmlformats.org/officeDocument/2006/relationships" xmlns:p="http://schemas.openxmlformats.org/presentationml/2006/main">
  <p:tag name="THINKCELLSHAPEDONOTDELETE" val="tXyqGatyWLEiSz6veMwZLRw"/>
</p:tagLst>
</file>

<file path=ppt/theme/theme1.xml><?xml version="1.0" encoding="utf-8"?>
<a:theme xmlns:a="http://schemas.openxmlformats.org/drawingml/2006/main" name="NRIGroupPowerPointTemplate2023">
  <a:themeElements>
    <a:clrScheme name="NRI color">
      <a:dk1>
        <a:srgbClr val="000000"/>
      </a:dk1>
      <a:lt1>
        <a:srgbClr val="FFFFFF"/>
      </a:lt1>
      <a:dk2>
        <a:srgbClr val="CCCCCC"/>
      </a:dk2>
      <a:lt2>
        <a:srgbClr val="7F7F7F"/>
      </a:lt2>
      <a:accent1>
        <a:srgbClr val="000F78"/>
      </a:accent1>
      <a:accent2>
        <a:srgbClr val="3C64AA"/>
      </a:accent2>
      <a:accent3>
        <a:srgbClr val="64AADC"/>
      </a:accent3>
      <a:accent4>
        <a:srgbClr val="F59637"/>
      </a:accent4>
      <a:accent5>
        <a:srgbClr val="D73232"/>
      </a:accent5>
      <a:accent6>
        <a:srgbClr val="0F55C3"/>
      </a:accent6>
      <a:hlink>
        <a:srgbClr val="0092C5"/>
      </a:hlink>
      <a:folHlink>
        <a:srgbClr val="954F72"/>
      </a:folHlink>
    </a:clrScheme>
    <a:fontScheme name="Yu Gothic UI">
      <a:majorFont>
        <a:latin typeface="Yu Gothic UI"/>
        <a:ea typeface="Yu Gothic UI"/>
        <a:cs typeface=""/>
      </a:majorFont>
      <a:minorFont>
        <a:latin typeface="Yu Gothic UI"/>
        <a:ea typeface="Yu Gothic UI"/>
        <a:cs typeface=""/>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5">
            <a:lumMod val="20000"/>
            <a:lumOff val="80000"/>
          </a:schemeClr>
        </a:solidFill>
        <a:ln>
          <a:noFill/>
        </a:ln>
      </a:spPr>
      <a:bodyPr rtlCol="0" anchor="ctr"/>
      <a:lstStyle>
        <a:defPPr marL="285750" indent="-285750" algn="l">
          <a:buFont typeface="Arial" panose="020B0604020202020204" pitchFamily="34" charset="0"/>
          <a:buChar char="•"/>
          <a:defRPr kumimoji="1" sz="1200" b="1"/>
        </a:defPPr>
      </a:lstStyle>
      <a:style>
        <a:lnRef idx="1">
          <a:schemeClr val="accent1"/>
        </a:lnRef>
        <a:fillRef idx="0">
          <a:schemeClr val="accent1"/>
        </a:fillRef>
        <a:effectRef idx="0">
          <a:schemeClr val="accent1"/>
        </a:effectRef>
        <a:fontRef idx="minor">
          <a:schemeClr val="tx1"/>
        </a:fontRef>
      </a:style>
    </a:spDef>
    <a:txDef>
      <a:spPr>
        <a:noFill/>
      </a:spPr>
      <a:bodyPr wrap="none" rtlCol="0">
        <a:spAutoFit/>
      </a:bodyPr>
      <a:lstStyle>
        <a:defPPr algn="l">
          <a:lnSpc>
            <a:spcPct val="120000"/>
          </a:lnSpc>
          <a:defRPr kumimoji="1" sz="1000" smtClean="0"/>
        </a:defPPr>
      </a:lstStyle>
    </a:txDef>
  </a:objectDefaults>
  <a:extraClrSchemeLst>
    <a:extraClrScheme>
      <a:clrScheme name="NRI color">
        <a:dk1>
          <a:srgbClr val="000000"/>
        </a:dk1>
        <a:lt1>
          <a:srgbClr val="FFFFFF"/>
        </a:lt1>
        <a:dk2>
          <a:srgbClr val="CCCCCC"/>
        </a:dk2>
        <a:lt2>
          <a:srgbClr val="7F7F7F"/>
        </a:lt2>
        <a:accent1>
          <a:srgbClr val="000F78"/>
        </a:accent1>
        <a:accent2>
          <a:srgbClr val="3C64AA"/>
        </a:accent2>
        <a:accent3>
          <a:srgbClr val="64AADC"/>
        </a:accent3>
        <a:accent4>
          <a:srgbClr val="F59637"/>
        </a:accent4>
        <a:accent5>
          <a:srgbClr val="D73232"/>
        </a:accent5>
        <a:accent6>
          <a:srgbClr val="0F55C3"/>
        </a:accent6>
        <a:hlink>
          <a:srgbClr val="0092C5"/>
        </a:hlink>
        <a:folHlink>
          <a:srgbClr val="954F72"/>
        </a:folHlink>
      </a:clrScheme>
    </a:extraClrScheme>
  </a:extraClrSchemeLst>
  <a:custClrLst>
    <a:custClr name="navy">
      <a:srgbClr val="000F78"/>
    </a:custClr>
    <a:custClr name="blue1">
      <a:srgbClr val="96BEF5"/>
    </a:custClr>
    <a:custClr name="blue2">
      <a:srgbClr val="0F55C3"/>
    </a:custClr>
    <a:custClr name="blue3">
      <a:srgbClr val="64AADC"/>
    </a:custClr>
    <a:custClr name="blue4">
      <a:srgbClr val="3C64AA"/>
    </a:custClr>
    <a:custClr name="blue5">
      <a:srgbClr val="64A5B4"/>
    </a:custClr>
    <a:custClr name="blue gray">
      <a:srgbClr val="E4ECED"/>
    </a:custClr>
    <a:custClr name="white">
      <a:srgbClr val="FFFFFF"/>
    </a:custClr>
    <a:custClr name="white">
      <a:srgbClr val="FFFFFF"/>
    </a:custClr>
    <a:custClr name="white">
      <a:srgbClr val="FFFFFF"/>
    </a:custClr>
    <a:custClr name="red">
      <a:srgbClr val="D73232"/>
    </a:custClr>
    <a:custClr name="magenta">
      <a:srgbClr val="BE377D"/>
    </a:custClr>
    <a:custClr name="orange">
      <a:srgbClr val="F59637"/>
    </a:custClr>
    <a:custClr name="yellow">
      <a:srgbClr val="FFDC00"/>
    </a:custClr>
    <a:custClr name="green">
      <a:srgbClr val="BED200"/>
    </a:custClr>
    <a:custClr name="purple">
      <a:srgbClr val="5F3C91"/>
    </a:custClr>
  </a:custClrLst>
  <a:extLst>
    <a:ext uri="{05A4C25C-085E-4340-85A3-A5531E510DB2}">
      <thm15:themeFamily xmlns:thm15="http://schemas.microsoft.com/office/thememl/2012/main" name="プレゼンテーション1" id="{92770FC2-EF87-4435-9199-78456B27E65E}" vid="{3800328E-9D1F-444F-85CF-A76F10D3E8E4}"/>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ユーザー定義 1">
      <a:majorFont>
        <a:latin typeface="Yu Gothic UI"/>
        <a:ea typeface="Yu Gothic UI"/>
        <a:cs typeface=""/>
      </a:majorFont>
      <a:minorFont>
        <a:latin typeface="Yu Gothic UI"/>
        <a:ea typeface="Yu Gothic UI"/>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ct:contentTypeSchema xmlns:ct="http://schemas.microsoft.com/office/2006/metadata/contentType" xmlns:ma="http://schemas.microsoft.com/office/2006/metadata/properties/metaAttributes" ct:_="" ma:_="" ma:contentTypeName="ドキュメント" ma:contentTypeID="0x010100B3658C75F3B3794E9BC9AA5F7F331E68" ma:contentTypeVersion="10" ma:contentTypeDescription="新しいドキュメントを作成します。" ma:contentTypeScope="" ma:versionID="c3c088e78eff65fc7f436a864cdc917d">
  <xsd:schema xmlns:xsd="http://www.w3.org/2001/XMLSchema" xmlns:xs="http://www.w3.org/2001/XMLSchema" xmlns:p="http://schemas.microsoft.com/office/2006/metadata/properties" xmlns:ns2="5b64e407-b25d-49b0-a93c-c10cff0d8cb5" xmlns:ns3="680d32b9-15ac-40b9-a19c-ddfdae9531e9" targetNamespace="http://schemas.microsoft.com/office/2006/metadata/properties" ma:root="true" ma:fieldsID="149def0a9a6a9f05b876258cbb5af82a" ns2:_="" ns3:_="">
    <xsd:import namespace="5b64e407-b25d-49b0-a93c-c10cff0d8cb5"/>
    <xsd:import namespace="680d32b9-15ac-40b9-a19c-ddfdae9531e9"/>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DateTaken" minOccurs="0"/>
                <xsd:element ref="ns2:lcf76f155ced4ddcb4097134ff3c332f" minOccurs="0"/>
                <xsd:element ref="ns3:TaxCatchAll" minOccurs="0"/>
                <xsd:element ref="ns2:MediaServiceOCR"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b64e407-b25d-49b0-a93c-c10cff0d8cb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DateTaken" ma:index="11" nillable="true" ma:displayName="MediaServiceDateTaken" ma:hidden="true" ma:indexed="true" ma:internalName="MediaServiceDateTaken" ma:readOnly="true">
      <xsd:simpleType>
        <xsd:restriction base="dms:Text"/>
      </xsd:simpleType>
    </xsd:element>
    <xsd:element name="lcf76f155ced4ddcb4097134ff3c332f" ma:index="13" nillable="true" ma:taxonomy="true" ma:internalName="lcf76f155ced4ddcb4097134ff3c332f" ma:taxonomyFieldName="MediaServiceImageTags" ma:displayName="画像タグ" ma:readOnly="false" ma:fieldId="{5cf76f15-5ced-4ddc-b409-7134ff3c332f}" ma:taxonomyMulti="true" ma:sspId="c0447f31-a101-4e7d-995d-6a77637c3855" ma:termSetId="09814cd3-568e-fe90-9814-8d621ff8fb84" ma:anchorId="fba54fb3-c3e1-fe81-a776-ca4b69148c4d" ma:open="true" ma:isKeyword="false">
      <xsd:complexType>
        <xsd:sequence>
          <xsd:element ref="pc:Terms" minOccurs="0" maxOccurs="1"/>
        </xsd:sequence>
      </xsd:complex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680d32b9-15ac-40b9-a19c-ddfdae9531e9"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090c7bb2-6d04-4211-839d-977e5a0a8d09}" ma:internalName="TaxCatchAll" ma:showField="CatchAllData" ma:web="680d32b9-15ac-40b9-a19c-ddfdae9531e9">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コンテンツ タイプ"/>
        <xsd:element ref="dc:title" minOccurs="0" maxOccurs="1" ma:index="4" ma:displayName="タイトル"/>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5b64e407-b25d-49b0-a93c-c10cff0d8cb5">
      <Terms xmlns="http://schemas.microsoft.com/office/infopath/2007/PartnerControls"/>
    </lcf76f155ced4ddcb4097134ff3c332f>
    <TaxCatchAll xmlns="680d32b9-15ac-40b9-a19c-ddfdae9531e9" xsi:nil="true"/>
  </documentManagement>
</p:properties>
</file>

<file path=customXml/itemProps1.xml><?xml version="1.0" encoding="utf-8"?>
<ds:datastoreItem xmlns:ds="http://schemas.openxmlformats.org/officeDocument/2006/customXml" ds:itemID="{E95BE700-ED77-4970-97E9-FEEB428ED6AB}">
  <ds:schemaRefs>
    <ds:schemaRef ds:uri="5b64e407-b25d-49b0-a93c-c10cff0d8cb5"/>
    <ds:schemaRef ds:uri="680d32b9-15ac-40b9-a19c-ddfdae9531e9"/>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D8B5C0AB-2E8E-46E5-A54E-BA9B8CD88227}">
  <ds:schemaRefs>
    <ds:schemaRef ds:uri="5b64e407-b25d-49b0-a93c-c10cff0d8cb5"/>
    <ds:schemaRef ds:uri="http://purl.org/dc/terms/"/>
    <ds:schemaRef ds:uri="http://schemas.microsoft.com/office/2006/documentManagement/types"/>
    <ds:schemaRef ds:uri="http://schemas.microsoft.com/office/2006/metadata/properties"/>
    <ds:schemaRef ds:uri="http://schemas.openxmlformats.org/package/2006/metadata/core-properties"/>
    <ds:schemaRef ds:uri="http://schemas.microsoft.com/office/infopath/2007/PartnerControls"/>
    <ds:schemaRef ds:uri="http://purl.org/dc/dcmitype/"/>
    <ds:schemaRef ds:uri="680d32b9-15ac-40b9-a19c-ddfdae9531e9"/>
    <ds:schemaRef ds:uri="http://www.w3.org/XML/1998/namespace"/>
    <ds:schemaRef ds:uri="http://purl.org/dc/elements/1.1/"/>
  </ds:schemaRefs>
</ds:datastoreItem>
</file>

<file path=docProps/app.xml><?xml version="1.0" encoding="utf-8"?>
<Properties xmlns="http://schemas.openxmlformats.org/officeDocument/2006/extended-properties" xmlns:vt="http://schemas.openxmlformats.org/officeDocument/2006/docPropsVTypes">
  <Template/>
  <TotalTime>0</TotalTime>
  <Words>10420</Words>
  <Application>Microsoft Office PowerPoint</Application>
  <PresentationFormat>A4 210 x 297 mm</PresentationFormat>
  <Paragraphs>1175</Paragraphs>
  <Slides>65</Slides>
  <Notes>59</Notes>
  <HiddenSlides>5</HiddenSlides>
  <MMClips>0</MMClips>
  <ScaleCrop>false</ScaleCrop>
  <HeadingPairs>
    <vt:vector size="8" baseType="variant">
      <vt:variant>
        <vt:lpstr>使用されているフォント</vt:lpstr>
      </vt:variant>
      <vt:variant>
        <vt:i4>9</vt:i4>
      </vt:variant>
      <vt:variant>
        <vt:lpstr>テーマ</vt:lpstr>
      </vt:variant>
      <vt:variant>
        <vt:i4>1</vt:i4>
      </vt:variant>
      <vt:variant>
        <vt:lpstr>埋め込まれた OLE サーバー</vt:lpstr>
      </vt:variant>
      <vt:variant>
        <vt:i4>1</vt:i4>
      </vt:variant>
      <vt:variant>
        <vt:lpstr>スライド タイトル</vt:lpstr>
      </vt:variant>
      <vt:variant>
        <vt:i4>65</vt:i4>
      </vt:variant>
    </vt:vector>
  </HeadingPairs>
  <TitlesOfParts>
    <vt:vector size="76" baseType="lpstr">
      <vt:lpstr>BIZ UDゴシック</vt:lpstr>
      <vt:lpstr>EYInterstate</vt:lpstr>
      <vt:lpstr>Meiryo UI</vt:lpstr>
      <vt:lpstr>Yu Gothic UI</vt:lpstr>
      <vt:lpstr>システムフォント</vt:lpstr>
      <vt:lpstr>メイリオ</vt:lpstr>
      <vt:lpstr>游ゴシック</vt:lpstr>
      <vt:lpstr>Arial</vt:lpstr>
      <vt:lpstr>Wingdings</vt:lpstr>
      <vt:lpstr>NRIGroupPowerPointTemplate2023</vt:lpstr>
      <vt:lpstr>think-cellスライド</vt:lpstr>
      <vt:lpstr>成長投資計画書作成における留意事項 【本スライドは提出前に削除してください】</vt:lpstr>
      <vt:lpstr>PowerPoint プレゼンテーション</vt:lpstr>
      <vt:lpstr>誓約事項 【本スライドを削除してはいけません】</vt:lpstr>
      <vt:lpstr>目次</vt:lpstr>
      <vt:lpstr>目次</vt:lpstr>
      <vt:lpstr>PowerPoint プレゼンテーション</vt:lpstr>
      <vt:lpstr>PowerPoint プレゼンテーション</vt:lpstr>
      <vt:lpstr>PowerPoint プレゼンテーション</vt:lpstr>
      <vt:lpstr>PowerPoint プレゼンテーション</vt:lpstr>
      <vt:lpstr>目次</vt:lpstr>
      <vt:lpstr>PowerPoint プレゼンテーション</vt:lpstr>
      <vt:lpstr>PowerPoint プレゼンテーション</vt:lpstr>
      <vt:lpstr>PowerPoint プレゼンテーション</vt:lpstr>
      <vt:lpstr>PowerPoint プレゼンテーション</vt:lpstr>
      <vt:lpstr>目次</vt:lpstr>
      <vt:lpstr>PowerPoint プレゼンテーション</vt:lpstr>
      <vt:lpstr>PowerPoint プレゼンテーション</vt:lpstr>
      <vt:lpstr>PowerPoint プレゼンテーション</vt:lpstr>
      <vt:lpstr>PowerPoint プレゼンテーション</vt:lpstr>
      <vt:lpstr>目次</vt:lpstr>
      <vt:lpstr>PowerPoint プレゼンテーション</vt:lpstr>
      <vt:lpstr>PowerPoint プレゼンテーション</vt:lpstr>
      <vt:lpstr>目次</vt:lpstr>
      <vt:lpstr>目次</vt:lpstr>
      <vt:lpstr>PowerPoint プレゼンテーション</vt:lpstr>
      <vt:lpstr>PowerPoint プレゼンテーション</vt:lpstr>
      <vt:lpstr>目次</vt:lpstr>
      <vt:lpstr>PowerPoint プレゼンテーション</vt:lpstr>
      <vt:lpstr>目次</vt:lpstr>
      <vt:lpstr>PowerPoint プレゼンテーション</vt:lpstr>
      <vt:lpstr>PowerPoint プレゼンテーション</vt:lpstr>
      <vt:lpstr>PowerPoint プレゼンテーション</vt:lpstr>
      <vt:lpstr>目次</vt:lpstr>
      <vt:lpstr>目次</vt:lpstr>
      <vt:lpstr>PowerPoint プレゼンテーション</vt:lpstr>
      <vt:lpstr>PowerPoint プレゼンテーション</vt:lpstr>
      <vt:lpstr>目次</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目次</vt:lpstr>
      <vt:lpstr>目次</vt:lpstr>
      <vt:lpstr>PowerPoint プレゼンテーション</vt:lpstr>
      <vt:lpstr>目次</vt:lpstr>
      <vt:lpstr>PowerPoint プレゼンテーション</vt:lpstr>
      <vt:lpstr>目次</vt:lpstr>
      <vt:lpstr>PowerPoint プレゼンテーション</vt:lpstr>
      <vt:lpstr>目次</vt:lpstr>
      <vt:lpstr>目次</vt:lpstr>
      <vt:lpstr>PowerPoint プレゼンテーション</vt:lpstr>
      <vt:lpstr>PowerPoint プレゼンテーション</vt:lpstr>
      <vt:lpstr>目次</vt:lpstr>
      <vt:lpstr>PowerPoint プレゼンテーション</vt:lpstr>
      <vt:lpstr>目次</vt:lpstr>
      <vt:lpstr>PowerPoint プレゼンテーション</vt:lpstr>
      <vt:lpstr>PowerPoint プレゼンテーション</vt:lpstr>
      <vt:lpstr>目次</vt:lpstr>
      <vt:lpstr>PowerPoint プレゼンテーション</vt:lpstr>
      <vt:lpstr>目次</vt:lpstr>
      <vt:lpstr>⑥補助金の必要性</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dcterms:created xsi:type="dcterms:W3CDTF">2026-06-30T00:26:33Z</dcterms:created>
  <dcterms:modified xsi:type="dcterms:W3CDTF">2026-06-30T01:34:03Z</dcterms:modified>
</cp:coreProperties>
</file>